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515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33"/>
  </p:normalViewPr>
  <p:slideViewPr>
    <p:cSldViewPr snapToGrid="0" snapToObjects="1">
      <p:cViewPr varScale="1">
        <p:scale>
          <a:sx n="128" d="100"/>
          <a:sy n="128" d="100"/>
        </p:scale>
        <p:origin x="2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B86AB4-EDF4-5941-824A-626A23D72CEF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39E2B489-20AA-A04B-8780-86E70FE9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DEA350-E83A-2944-B8DB-440F946EC3D4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2BD7F5-02BF-C349-824A-477918200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07E5295-5D34-804F-8208-884C7EC4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136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32</cp:revision>
  <cp:lastPrinted>2019-03-13T02:52:17Z</cp:lastPrinted>
  <dcterms:created xsi:type="dcterms:W3CDTF">2019-02-25T20:09:25Z</dcterms:created>
  <dcterms:modified xsi:type="dcterms:W3CDTF">2019-11-10T16:50:06Z</dcterms:modified>
</cp:coreProperties>
</file>