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515" r:id="rId2"/>
    <p:sldId id="516" r:id="rId3"/>
    <p:sldId id="517" r:id="rId4"/>
    <p:sldId id="518" r:id="rId5"/>
    <p:sldId id="519" r:id="rId6"/>
    <p:sldId id="520" r:id="rId7"/>
    <p:sldId id="521" r:id="rId8"/>
    <p:sldId id="52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3"/>
  </p:normalViewPr>
  <p:slideViewPr>
    <p:cSldViewPr snapToGrid="0" snapToObjects="1">
      <p:cViewPr varScale="1">
        <p:scale>
          <a:sx n="121" d="100"/>
          <a:sy n="121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3D20C7-6E36-D741-BF76-FCECAC5D13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CD8A9-D7F3-9544-B41C-E649DD416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56883-235E-FB49-99F6-0F7EDC97FB5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0071F-5F97-2F49-9C0C-8FEC2F67F5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262D5-A553-C043-9617-12202D5B66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42297-0894-E14E-AF99-67BAD1350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62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26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97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6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42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89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12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87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CC578DA7-009B-EB4D-940A-0DAB2AF8EE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B72D2FC7-796F-9A44-8392-2248F29FD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43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5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iostars.org/p/13525/" TargetMode="External"/><Relationship Id="rId3" Type="http://schemas.openxmlformats.org/officeDocument/2006/relationships/hyperlink" Target="http://www.biostars.org/p/68966/" TargetMode="External"/><Relationship Id="rId7" Type="http://schemas.openxmlformats.org/officeDocument/2006/relationships/hyperlink" Target="http://www.biostars.org/p/50365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iostars.org/p/11695/" TargetMode="External"/><Relationship Id="rId5" Type="http://schemas.openxmlformats.org/officeDocument/2006/relationships/hyperlink" Target="http://www.biostars.org/p/65617/" TargetMode="External"/><Relationship Id="rId4" Type="http://schemas.openxmlformats.org/officeDocument/2006/relationships/hyperlink" Target="http://www.biostars.org/p/62728/" TargetMode="External"/><Relationship Id="rId9" Type="http://schemas.openxmlformats.org/officeDocument/2006/relationships/hyperlink" Target="http://www.biostars.org/p/8979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2800">
                <a:solidFill>
                  <a:schemeClr val="bg1"/>
                </a:solidFill>
                <a:latin typeface="Calibri" charset="0"/>
                <a:cs typeface="Segoe UI" charset="0"/>
              </a:rPr>
              <a:t>Module 5</a:t>
            </a:r>
            <a:b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Alternative Splicing Analysis</a:t>
            </a:r>
            <a:endParaRPr lang="en-US" sz="24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06A04C-F776-9D4E-9F84-FA07EFB9FD4A}"/>
              </a:ext>
            </a:extLst>
          </p:cNvPr>
          <p:cNvGrpSpPr/>
          <p:nvPr/>
        </p:nvGrpSpPr>
        <p:grpSpPr>
          <a:xfrm>
            <a:off x="367863" y="2514601"/>
            <a:ext cx="11104782" cy="3898557"/>
            <a:chOff x="367863" y="2514601"/>
            <a:chExt cx="11104782" cy="3898557"/>
          </a:xfrm>
        </p:grpSpPr>
        <p:pic>
          <p:nvPicPr>
            <p:cNvPr id="12" name="Picture 4" descr="TGI_logo_V_2color_bevel.tiff">
              <a:extLst>
                <a:ext uri="{FF2B5EF4-FFF2-40B4-BE49-F238E27FC236}">
                  <a16:creationId xmlns:a16="http://schemas.microsoft.com/office/drawing/2014/main" id="{2455C898-9040-4B43-93BE-CA50B043D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65" t="30911" r="32492" b="27831"/>
            <a:stretch>
              <a:fillRect/>
            </a:stretch>
          </p:blipFill>
          <p:spPr bwMode="auto">
            <a:xfrm>
              <a:off x="8916770" y="3326484"/>
              <a:ext cx="2555875" cy="2219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91857EB-15FD-974F-AFB4-67D4951B1523}"/>
                </a:ext>
              </a:extLst>
            </p:cNvPr>
            <p:cNvSpPr/>
            <p:nvPr/>
          </p:nvSpPr>
          <p:spPr>
            <a:xfrm>
              <a:off x="367863" y="2514601"/>
              <a:ext cx="7819697" cy="3898557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Calibri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13C9CFD-DC95-E847-86D6-64DA5FA86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540" y="2640653"/>
              <a:ext cx="3632886" cy="3632886"/>
            </a:xfrm>
            <a:prstGeom prst="rect">
              <a:avLst/>
            </a:prstGeom>
          </p:spPr>
        </p:pic>
        <p:pic>
          <p:nvPicPr>
            <p:cNvPr id="15" name="Picture 1" descr="RNA-Seq-alignment.png">
              <a:extLst>
                <a:ext uri="{FF2B5EF4-FFF2-40B4-BE49-F238E27FC236}">
                  <a16:creationId xmlns:a16="http://schemas.microsoft.com/office/drawing/2014/main" id="{2B87B094-D7CE-1C4D-9280-7F2946930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3254" y="2640653"/>
              <a:ext cx="3797615" cy="3637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394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116633"/>
            <a:ext cx="3411488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Review of gene expression</a:t>
            </a:r>
          </a:p>
        </p:txBody>
      </p:sp>
      <p:pic>
        <p:nvPicPr>
          <p:cNvPr id="3" name="Picture 2" descr="Figure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4" y="116632"/>
            <a:ext cx="4880312" cy="61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8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- part 1</a:t>
            </a:r>
          </a:p>
        </p:txBody>
      </p:sp>
      <p:pic>
        <p:nvPicPr>
          <p:cNvPr id="18434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r="-1949" b="48083"/>
          <a:stretch>
            <a:fillRect/>
          </a:stretch>
        </p:blipFill>
        <p:spPr>
          <a:xfrm>
            <a:off x="2801938" y="1341439"/>
            <a:ext cx="7129462" cy="4611687"/>
          </a:xfrm>
        </p:spPr>
      </p:pic>
    </p:spTree>
    <p:extLst>
      <p:ext uri="{BB962C8B-B14F-4D97-AF65-F5344CB8AC3E}">
        <p14:creationId xmlns:p14="http://schemas.microsoft.com/office/powerpoint/2010/main" val="238031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– part 2</a:t>
            </a:r>
          </a:p>
        </p:txBody>
      </p:sp>
      <p:pic>
        <p:nvPicPr>
          <p:cNvPr id="19458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52509" r="-2956"/>
          <a:stretch>
            <a:fillRect/>
          </a:stretch>
        </p:blipFill>
        <p:spPr>
          <a:xfrm>
            <a:off x="2424114" y="1341438"/>
            <a:ext cx="7654925" cy="4475162"/>
          </a:xfrm>
        </p:spPr>
      </p:pic>
    </p:spTree>
    <p:extLst>
      <p:ext uri="{BB962C8B-B14F-4D97-AF65-F5344CB8AC3E}">
        <p14:creationId xmlns:p14="http://schemas.microsoft.com/office/powerpoint/2010/main" val="364689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Methods to study splicing by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pic>
        <p:nvPicPr>
          <p:cNvPr id="16386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907" r="5653" b="3806"/>
          <a:stretch>
            <a:fillRect/>
          </a:stretch>
        </p:blipFill>
        <p:spPr>
          <a:xfrm>
            <a:off x="3787776" y="981075"/>
            <a:ext cx="4608513" cy="4884738"/>
          </a:xfrm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3231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27650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24612" r="51976" b="53220"/>
          <a:stretch>
            <a:fillRect/>
          </a:stretch>
        </p:blipFill>
        <p:spPr>
          <a:xfrm>
            <a:off x="1919288" y="1412875"/>
            <a:ext cx="7777162" cy="4044950"/>
          </a:xfrm>
        </p:spPr>
      </p:pic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7995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Useful resources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41437"/>
            <a:ext cx="8839200" cy="496942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Best approach to predict novel and alternative splicing events from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http://www.biostars.org/p/68966/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http://www.biostars.org/p/62728/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Alternative splicing detection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http://www.biostars.org/p/65617/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http://www.biostars.org/p/11695/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Identifying genes that express different isoforms in cancer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normal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http://www.biostars.org/p/50365/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Cufflinks /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Cuffdiff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Output - How are tests different?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http://www.biostars.org/p/13525/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Visualization of alternative splicing events using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http://www.biostars.org/p/8979/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17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64892" y="-26988"/>
            <a:ext cx="11797259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Sequencing methods for studying alternative isoforms</a:t>
            </a:r>
          </a:p>
        </p:txBody>
      </p:sp>
      <p:pic>
        <p:nvPicPr>
          <p:cNvPr id="20482" name="Content Placeholder 3" descr="Figure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6" r="-1291"/>
          <a:stretch>
            <a:fillRect/>
          </a:stretch>
        </p:blipFill>
        <p:spPr>
          <a:xfrm>
            <a:off x="3935413" y="1268414"/>
            <a:ext cx="4000500" cy="4911725"/>
          </a:xfrm>
        </p:spPr>
      </p:pic>
    </p:spTree>
    <p:extLst>
      <p:ext uri="{BB962C8B-B14F-4D97-AF65-F5344CB8AC3E}">
        <p14:creationId xmlns:p14="http://schemas.microsoft.com/office/powerpoint/2010/main" val="25437253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261</Words>
  <Application>Microsoft Macintosh PowerPoint</Application>
  <PresentationFormat>Widescreen</PresentationFormat>
  <Paragraphs>35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Review of gene expression</vt:lpstr>
      <vt:lpstr>Types of alternative expression - part 1</vt:lpstr>
      <vt:lpstr>Types of alternative expression – part 2</vt:lpstr>
      <vt:lpstr>Methods to study splicing by RNA-seq</vt:lpstr>
      <vt:lpstr>Methods to study splicing by RNA-seq</vt:lpstr>
      <vt:lpstr>Useful resources and discussion</vt:lpstr>
      <vt:lpstr>Sequencing methods for studying alternative isoforms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Microsoft Office User</cp:lastModifiedBy>
  <cp:revision>15</cp:revision>
  <cp:lastPrinted>2019-03-13T02:44:56Z</cp:lastPrinted>
  <dcterms:created xsi:type="dcterms:W3CDTF">2019-02-25T20:09:25Z</dcterms:created>
  <dcterms:modified xsi:type="dcterms:W3CDTF">2019-11-10T16:54:33Z</dcterms:modified>
</cp:coreProperties>
</file>