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84315"/>
  </p:normalViewPr>
  <p:slideViewPr>
    <p:cSldViewPr snapToGrid="0" snapToObjects="1">
      <p:cViewPr varScale="1">
        <p:scale>
          <a:sx n="88" d="100"/>
          <a:sy n="88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 formats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0" y="18256"/>
            <a:ext cx="11750564" cy="116941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52" y="1376972"/>
            <a:ext cx="7170683" cy="49666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8080323" y="934058"/>
            <a:ext cx="381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934001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934001" y="2228855"/>
            <a:ext cx="0" cy="19573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8080322" y="2340303"/>
            <a:ext cx="3815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933677" y="4886325"/>
            <a:ext cx="324" cy="10144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8080321" y="4916422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4666"/>
            <a:ext cx="8026400" cy="48175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8080329" y="819754"/>
            <a:ext cx="381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462515" y="1343845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462515" y="1871676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462515" y="1281419"/>
            <a:ext cx="617814" cy="26163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462515" y="2055607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8080329" y="1930619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462515" y="2352686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57747" y="2522333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8075561" y="2397345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462515" y="2853461"/>
            <a:ext cx="0" cy="3678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457747" y="3023108"/>
            <a:ext cx="617814" cy="5967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8075561" y="2898120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457747" y="3877399"/>
            <a:ext cx="0" cy="1809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8080329" y="4602705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452001" y="4780407"/>
            <a:ext cx="62356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0" y="1354666"/>
            <a:ext cx="5972032" cy="8815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33344" y="4350285"/>
            <a:ext cx="11684000" cy="881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500064" y="1870270"/>
            <a:ext cx="245745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1700213" y="1871664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960202" y="2415076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183545" y="1869757"/>
            <a:ext cx="20" cy="1026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081007" y="1870270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2875922" y="290109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3493752" y="1875565"/>
            <a:ext cx="4004" cy="51031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3394959" y="1870270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259750" y="23852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344786" y="1862931"/>
            <a:ext cx="0" cy="10328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3886201" y="1866344"/>
            <a:ext cx="104279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3769960" y="2895789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334565" y="1862931"/>
            <a:ext cx="1228" cy="51850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186363" y="1866344"/>
            <a:ext cx="254319" cy="34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4984877" y="2385284"/>
            <a:ext cx="69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642815" y="1875565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515656" y="1862931"/>
            <a:ext cx="270405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356584" y="2903641"/>
            <a:ext cx="5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520937" y="4864716"/>
            <a:ext cx="1179276" cy="39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1121008" y="4870036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380997" y="5413448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3743140" y="4851822"/>
            <a:ext cx="16278" cy="1029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3644782" y="4851822"/>
            <a:ext cx="20511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3466743" y="589801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294636" y="4852827"/>
            <a:ext cx="1" cy="5314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052161" y="4852827"/>
            <a:ext cx="579024" cy="1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052167" y="538365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589607" y="4899017"/>
            <a:ext cx="4798" cy="9951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4775580" y="4868130"/>
            <a:ext cx="1768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019579" y="5894161"/>
            <a:ext cx="11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1114579" y="4854385"/>
            <a:ext cx="0" cy="104762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10510812" y="4868130"/>
            <a:ext cx="95345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10764890" y="5902013"/>
            <a:ext cx="69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9749957" y="4873937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9600529" y="4870525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9463726" y="5902013"/>
            <a:ext cx="5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1913722" y="4859705"/>
            <a:ext cx="3865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116197" y="4865025"/>
            <a:ext cx="1" cy="10369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1818613" y="5902013"/>
            <a:ext cx="5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2571751" y="4854385"/>
            <a:ext cx="823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2985125" y="4859705"/>
            <a:ext cx="0" cy="5201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2470749" y="5413448"/>
            <a:ext cx="10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8081937" y="4854385"/>
            <a:ext cx="1" cy="5246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915150" y="4863453"/>
            <a:ext cx="242887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782316" y="53784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9857273" y="4272391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9344025" y="344290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10006280" y="3795014"/>
            <a:ext cx="0" cy="4773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10231956" y="4863453"/>
            <a:ext cx="1" cy="52635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10119430" y="4863453"/>
            <a:ext cx="246987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9793166" y="5407907"/>
            <a:ext cx="11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453648" cy="8198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1639614" y="716712"/>
          <a:ext cx="8055427" cy="32384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1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0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 err="1">
                          <a:effectLst/>
                        </a:rPr>
                        <a:t>Phred</a:t>
                      </a:r>
                      <a:r>
                        <a:rPr lang="en-US" sz="1900" u="none" strike="noStrike" dirty="0">
                          <a:effectLst/>
                        </a:rPr>
                        <a:t> Q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Probability (P) of Wrong Base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Base</a:t>
                      </a:r>
                      <a:r>
                        <a:rPr lang="en-US" sz="1900" u="none" strike="noStrike" baseline="0" dirty="0">
                          <a:effectLst/>
                        </a:rPr>
                        <a:t> Call Accuracy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Sanger “Q + 33” Shift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Sanger “Q + 33” Shift ASCII glyph</a:t>
                      </a:r>
                      <a:endParaRPr lang="en-US" sz="19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>
                          <a:effectLst/>
                        </a:rPr>
                        <a:t>!</a:t>
                      </a:r>
                      <a:endParaRPr lang="ru-RU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</a:t>
                      </a:r>
                      <a:endParaRPr lang="en-US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0.794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0.206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 dirty="0">
                          <a:effectLst/>
                        </a:rPr>
                        <a:t>34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900" u="none" strike="noStrike">
                          <a:effectLst/>
                        </a:rPr>
                        <a:t>“</a:t>
                      </a:r>
                      <a:endParaRPr lang="de-DE" sz="19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2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0.631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0.369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35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900" u="none" strike="noStrike" dirty="0">
                          <a:effectLst/>
                        </a:rPr>
                        <a:t>#</a:t>
                      </a:r>
                      <a:endParaRPr lang="uk-UA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10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+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20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0.01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53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5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30</a:t>
                      </a:r>
                      <a:endParaRPr lang="en-U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900" u="none" strike="noStrike" dirty="0">
                          <a:effectLst/>
                        </a:rPr>
                        <a:t>0.001</a:t>
                      </a:r>
                      <a:endParaRPr lang="nb-NO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0.999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900" u="none" strike="noStrike" dirty="0">
                          <a:effectLst/>
                        </a:rPr>
                        <a:t>63</a:t>
                      </a:r>
                      <a:endParaRPr lang="is-IS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900" u="none" strike="noStrike" dirty="0">
                          <a:effectLst/>
                        </a:rPr>
                        <a:t>?</a:t>
                      </a:r>
                      <a:endParaRPr lang="ru-RU" sz="1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6933" marR="16933" marT="1693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39614" y="4143705"/>
            <a:ext cx="8055427" cy="233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114300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015"/>
            <a:ext cx="10515600" cy="492555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46"/>
            <a:ext cx="10515600" cy="7921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349" y="1494973"/>
            <a:ext cx="12018024" cy="435241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729546" y="6080115"/>
            <a:ext cx="4373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General_feature_format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8255"/>
            <a:ext cx="11530012" cy="1325563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825625"/>
            <a:ext cx="11530011" cy="531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478073" y="2368322"/>
            <a:ext cx="30774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635226" y="2369716"/>
            <a:ext cx="1" cy="5143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38093" y="2913128"/>
            <a:ext cx="119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414656" y="2351502"/>
            <a:ext cx="16278" cy="10293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014790" y="2351502"/>
            <a:ext cx="73232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114823" y="339769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837693" y="2352507"/>
            <a:ext cx="1" cy="5314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457826" y="2352507"/>
            <a:ext cx="86081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566370" y="2883336"/>
            <a:ext cx="54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904060" y="2384409"/>
            <a:ext cx="4798" cy="9951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72271" y="2353522"/>
            <a:ext cx="2428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63198" y="3393841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906873" y="2373617"/>
            <a:ext cx="0" cy="10202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757445" y="2370205"/>
            <a:ext cx="2928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467564" y="3401693"/>
            <a:ext cx="8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1685114" y="2359385"/>
            <a:ext cx="3865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1887591" y="2364705"/>
            <a:ext cx="7606" cy="10369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1387731" y="3401693"/>
            <a:ext cx="101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2443159" y="2354065"/>
            <a:ext cx="823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2856533" y="2359385"/>
            <a:ext cx="0" cy="5201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2342157" y="2913128"/>
            <a:ext cx="10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367548" y="2354065"/>
            <a:ext cx="2" cy="52467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263903" y="2363133"/>
            <a:ext cx="2370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967910" y="2878147"/>
            <a:ext cx="83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9874769" y="2363133"/>
            <a:ext cx="1" cy="52635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8549849" y="2363133"/>
            <a:ext cx="275156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9127497" y="2907587"/>
            <a:ext cx="14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278594" y="4613816"/>
            <a:ext cx="11530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212275" y="4271384"/>
            <a:ext cx="294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315959" y="6000750"/>
            <a:ext cx="117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will be many GTF records/rows per transcript per gene (UTRs, </a:t>
            </a:r>
            <a:r>
              <a:rPr lang="en-US" dirty="0" err="1"/>
              <a:t>start_codon</a:t>
            </a:r>
            <a:r>
              <a:rPr lang="en-US" dirty="0"/>
              <a:t>, exons,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690</Words>
  <Application>Microsoft Macintosh PowerPoint</Application>
  <PresentationFormat>Widescreen</PresentationFormat>
  <Paragraphs>137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RNA-Seq Module 7 FASTA/FASTQ/GTF formats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23</cp:revision>
  <dcterms:created xsi:type="dcterms:W3CDTF">2019-02-25T20:09:25Z</dcterms:created>
  <dcterms:modified xsi:type="dcterms:W3CDTF">2019-03-13T02:05:40Z</dcterms:modified>
</cp:coreProperties>
</file>