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64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55"/>
  </p:normalViewPr>
  <p:slideViewPr>
    <p:cSldViewPr snapToGrid="0" snapToObjects="1">
      <p:cViewPr varScale="1">
        <p:scale>
          <a:sx n="85" d="100"/>
          <a:sy n="85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7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330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25474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24968"/>
              </p:ext>
            </p:extLst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28299281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333</Words>
  <Application>Microsoft Macintosh PowerPoint</Application>
  <PresentationFormat>Widescreen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Courier</vt:lpstr>
      <vt:lpstr>Segoe UI</vt:lpstr>
      <vt:lpstr>Verdana</vt:lpstr>
      <vt:lpstr>1_Office Theme</vt:lpstr>
      <vt:lpstr>RNA-Seq Module 7 Indexing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15</cp:revision>
  <dcterms:created xsi:type="dcterms:W3CDTF">2019-02-25T20:09:25Z</dcterms:created>
  <dcterms:modified xsi:type="dcterms:W3CDTF">2019-03-13T02:11:18Z</dcterms:modified>
</cp:coreProperties>
</file>