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515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bioinformatics.ca-logo-white-text.png">
            <a:extLst>
              <a:ext uri="{FF2B5EF4-FFF2-40B4-BE49-F238E27FC236}">
                <a16:creationId xmlns:a16="http://schemas.microsoft.com/office/drawing/2014/main" id="{9874B523-0CD5-BC4D-B685-3BCCBF624B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8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8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46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78108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http://thegenomefactory.blogspot.ca/2013/08/paired-end-read-confusion-library.html</a:t>
            </a:r>
          </a:p>
        </p:txBody>
      </p:sp>
    </p:spTree>
    <p:extLst>
      <p:ext uri="{BB962C8B-B14F-4D97-AF65-F5344CB8AC3E}">
        <p14:creationId xmlns:p14="http://schemas.microsoft.com/office/powerpoint/2010/main" val="405334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52562" y="6061076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/>
              <a:t>http://rseqc.sourceforge.net/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129235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34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8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111492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/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62163" y="4149726"/>
            <a:ext cx="577850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85171" y="2719388"/>
            <a:ext cx="654843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spliced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3103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5509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09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35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03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75524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610</Words>
  <Application>Microsoft Macintosh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RNA-Seq Module 8 Alignment QC</vt:lpstr>
      <vt:lpstr>Learning objectives of module 8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Cotto, Kelsy</cp:lastModifiedBy>
  <cp:revision>3</cp:revision>
  <dcterms:created xsi:type="dcterms:W3CDTF">2019-02-25T20:13:05Z</dcterms:created>
  <dcterms:modified xsi:type="dcterms:W3CDTF">2019-03-11T13:53:39Z</dcterms:modified>
</cp:coreProperties>
</file>