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1"/>
    <p:sldMasterId id="2147483679" r:id="rId2"/>
  </p:sldMasterIdLst>
  <p:notesMasterIdLst>
    <p:notesMasterId r:id="rId33"/>
  </p:notesMasterIdLst>
  <p:sldIdLst>
    <p:sldId id="280" r:id="rId3"/>
    <p:sldId id="293" r:id="rId4"/>
    <p:sldId id="260" r:id="rId5"/>
    <p:sldId id="323" r:id="rId6"/>
    <p:sldId id="266" r:id="rId7"/>
    <p:sldId id="320" r:id="rId8"/>
    <p:sldId id="325" r:id="rId9"/>
    <p:sldId id="296" r:id="rId10"/>
    <p:sldId id="339" r:id="rId11"/>
    <p:sldId id="324" r:id="rId12"/>
    <p:sldId id="300" r:id="rId13"/>
    <p:sldId id="329" r:id="rId14"/>
    <p:sldId id="331" r:id="rId15"/>
    <p:sldId id="342" r:id="rId16"/>
    <p:sldId id="327" r:id="rId17"/>
    <p:sldId id="334" r:id="rId18"/>
    <p:sldId id="335" r:id="rId19"/>
    <p:sldId id="336" r:id="rId20"/>
    <p:sldId id="337" r:id="rId21"/>
    <p:sldId id="338" r:id="rId22"/>
    <p:sldId id="301" r:id="rId23"/>
    <p:sldId id="341" r:id="rId24"/>
    <p:sldId id="340" r:id="rId25"/>
    <p:sldId id="319" r:id="rId26"/>
    <p:sldId id="328" r:id="rId27"/>
    <p:sldId id="343" r:id="rId28"/>
    <p:sldId id="332" r:id="rId29"/>
    <p:sldId id="269" r:id="rId30"/>
    <p:sldId id="318" r:id="rId31"/>
    <p:sldId id="292"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2" autoAdjust="0"/>
    <p:restoredTop sz="84945" autoAdjust="0"/>
  </p:normalViewPr>
  <p:slideViewPr>
    <p:cSldViewPr snapToGrid="0" snapToObjects="1">
      <p:cViewPr>
        <p:scale>
          <a:sx n="100" d="100"/>
          <a:sy n="100" d="100"/>
        </p:scale>
        <p:origin x="2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68B74-8008-4C60-98F5-85039FB9D658}"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19929-CB21-4C9A-B004-EF2C8D8333B9}" type="slidenum">
              <a:rPr lang="zh-CN" altLang="en-US" smtClean="0"/>
              <a:t>‹#›</a:t>
            </a:fld>
            <a:endParaRPr lang="zh-CN" altLang="en-US"/>
          </a:p>
        </p:txBody>
      </p:sp>
    </p:spTree>
    <p:extLst>
      <p:ext uri="{BB962C8B-B14F-4D97-AF65-F5344CB8AC3E}">
        <p14:creationId xmlns:p14="http://schemas.microsoft.com/office/powerpoint/2010/main" val="317755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a:t>
            </a:fld>
            <a:endParaRPr lang="zh-CN" altLang="en-US"/>
          </a:p>
        </p:txBody>
      </p:sp>
    </p:spTree>
    <p:extLst>
      <p:ext uri="{BB962C8B-B14F-4D97-AF65-F5344CB8AC3E}">
        <p14:creationId xmlns:p14="http://schemas.microsoft.com/office/powerpoint/2010/main" val="3878861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10</a:t>
            </a:fld>
            <a:endParaRPr lang="zh-CN" altLang="en-US"/>
          </a:p>
        </p:txBody>
      </p:sp>
    </p:spTree>
    <p:extLst>
      <p:ext uri="{BB962C8B-B14F-4D97-AF65-F5344CB8AC3E}">
        <p14:creationId xmlns:p14="http://schemas.microsoft.com/office/powerpoint/2010/main" val="151114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11</a:t>
            </a:fld>
            <a:endParaRPr lang="zh-CN" altLang="en-US"/>
          </a:p>
        </p:txBody>
      </p:sp>
    </p:spTree>
    <p:extLst>
      <p:ext uri="{BB962C8B-B14F-4D97-AF65-F5344CB8AC3E}">
        <p14:creationId xmlns:p14="http://schemas.microsoft.com/office/powerpoint/2010/main" val="415200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Prefab</a:t>
            </a:r>
            <a:r>
              <a:rPr lang="zh-CN" altLang="en-US" dirty="0" smtClean="0">
                <a:effectLst/>
              </a:rPr>
              <a:t>可以放在其它</a:t>
            </a:r>
            <a:r>
              <a:rPr lang="en-US" altLang="zh-CN" dirty="0" smtClean="0">
                <a:effectLst/>
              </a:rPr>
              <a:t>Prefab</a:t>
            </a:r>
            <a:r>
              <a:rPr lang="zh-CN" altLang="en-US" dirty="0" smtClean="0">
                <a:effectLst/>
              </a:rPr>
              <a:t>内，并同时保留自身的引用关系，当本体更新时它也会自动更新。即</a:t>
            </a:r>
            <a:r>
              <a:rPr lang="en-US" altLang="zh-CN" dirty="0" smtClean="0">
                <a:effectLst/>
              </a:rPr>
              <a:t>Prefab</a:t>
            </a:r>
            <a:r>
              <a:rPr lang="zh-CN" altLang="en-US" dirty="0" smtClean="0">
                <a:effectLst/>
              </a:rPr>
              <a:t>中有子</a:t>
            </a:r>
            <a:r>
              <a:rPr lang="en-US" altLang="zh-CN" dirty="0" smtClean="0">
                <a:effectLst/>
              </a:rPr>
              <a:t>Prefab</a:t>
            </a:r>
            <a:r>
              <a:rPr lang="zh-CN" altLang="en-US" dirty="0" smtClean="0">
                <a:effectLst/>
              </a:rPr>
              <a:t>，子</a:t>
            </a:r>
            <a:r>
              <a:rPr lang="en-US" altLang="zh-CN" dirty="0" smtClean="0">
                <a:effectLst/>
              </a:rPr>
              <a:t>Prefab</a:t>
            </a:r>
            <a:r>
              <a:rPr lang="zh-CN" altLang="en-US" dirty="0" smtClean="0">
                <a:effectLst/>
              </a:rPr>
              <a:t>中又可有自己的子</a:t>
            </a:r>
            <a:r>
              <a:rPr lang="en-US" altLang="zh-CN" dirty="0" smtClean="0">
                <a:effectLst/>
              </a:rPr>
              <a:t>Prefab</a:t>
            </a:r>
            <a:r>
              <a:rPr lang="zh-CN" altLang="en-US" dirty="0" smtClean="0">
                <a:effectLst/>
              </a:rPr>
              <a:t>。很像剑三编辑器里打组的功能。</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12</a:t>
            </a:fld>
            <a:endParaRPr lang="zh-CN" altLang="en-US"/>
          </a:p>
        </p:txBody>
      </p:sp>
    </p:spTree>
    <p:extLst>
      <p:ext uri="{BB962C8B-B14F-4D97-AF65-F5344CB8AC3E}">
        <p14:creationId xmlns:p14="http://schemas.microsoft.com/office/powerpoint/2010/main" val="2244327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r>
              <a:rPr lang="en-US" altLang="zh-CN" dirty="0" smtClean="0">
                <a:effectLst/>
              </a:rPr>
              <a:t>Unpack Prefab</a:t>
            </a:r>
            <a:r>
              <a:rPr lang="zh-CN" altLang="en-US" dirty="0" smtClean="0">
                <a:effectLst/>
              </a:rPr>
              <a:t>：解散</a:t>
            </a:r>
            <a:r>
              <a:rPr lang="en-US" altLang="zh-CN" dirty="0" smtClean="0">
                <a:effectLst/>
              </a:rPr>
              <a:t>Prefab</a:t>
            </a:r>
            <a:r>
              <a:rPr lang="zh-CN" altLang="en-US" dirty="0" smtClean="0">
                <a:effectLst/>
              </a:rPr>
              <a:t>与本体的关联，此时在</a:t>
            </a:r>
            <a:r>
              <a:rPr lang="en-US" altLang="zh-CN" dirty="0" smtClean="0">
                <a:effectLst/>
              </a:rPr>
              <a:t>Hierarchy</a:t>
            </a:r>
            <a:r>
              <a:rPr lang="zh-CN" altLang="en-US" dirty="0" smtClean="0">
                <a:effectLst/>
              </a:rPr>
              <a:t>面板中父级会变成灰色图标，表示不再是一个实例。在</a:t>
            </a:r>
            <a:r>
              <a:rPr lang="en-US" altLang="zh-CN" dirty="0" smtClean="0">
                <a:effectLst/>
              </a:rPr>
              <a:t>Inspector</a:t>
            </a:r>
            <a:r>
              <a:rPr lang="zh-CN" altLang="en-US" dirty="0" smtClean="0">
                <a:effectLst/>
              </a:rPr>
              <a:t>面板中</a:t>
            </a:r>
            <a:r>
              <a:rPr lang="en-US" altLang="zh-CN" dirty="0" smtClean="0">
                <a:effectLst/>
              </a:rPr>
              <a:t>Prefab</a:t>
            </a:r>
            <a:r>
              <a:rPr lang="zh-CN" altLang="en-US" dirty="0" smtClean="0">
                <a:effectLst/>
              </a:rPr>
              <a:t>相关的操作也会消失。层级下子</a:t>
            </a:r>
            <a:r>
              <a:rPr lang="en-US" altLang="zh-CN" dirty="0" smtClean="0">
                <a:effectLst/>
              </a:rPr>
              <a:t>Prefab</a:t>
            </a:r>
            <a:r>
              <a:rPr lang="zh-CN" altLang="en-US" dirty="0" smtClean="0">
                <a:effectLst/>
              </a:rPr>
              <a:t>不受影响，蓝色图标。</a:t>
            </a:r>
          </a:p>
          <a:p>
            <a:r>
              <a:rPr lang="en-US" altLang="zh-CN" dirty="0" smtClean="0">
                <a:effectLst/>
              </a:rPr>
              <a:t>Unpack Prefab Completely</a:t>
            </a:r>
            <a:r>
              <a:rPr lang="zh-CN" altLang="en-US" dirty="0" smtClean="0">
                <a:effectLst/>
              </a:rPr>
              <a:t>：完全解散</a:t>
            </a:r>
            <a:r>
              <a:rPr lang="en-US" altLang="zh-CN" dirty="0" smtClean="0">
                <a:effectLst/>
              </a:rPr>
              <a:t>Prefab</a:t>
            </a:r>
            <a:r>
              <a:rPr lang="zh-CN" altLang="en-US" dirty="0" smtClean="0">
                <a:effectLst/>
              </a:rPr>
              <a:t>内存储的关联关系，包括子</a:t>
            </a:r>
            <a:r>
              <a:rPr lang="en-US" altLang="zh-CN" dirty="0" smtClean="0">
                <a:effectLst/>
              </a:rPr>
              <a:t>Prefab</a:t>
            </a:r>
            <a:r>
              <a:rPr lang="zh-CN" altLang="en-US" dirty="0" smtClean="0">
                <a:effectLst/>
              </a:rPr>
              <a:t>，全灰图标。</a:t>
            </a:r>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78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在场景里使用嵌套，不会因为嵌套影响包的大小，如果在</a:t>
            </a:r>
            <a:r>
              <a:rPr lang="en-US" altLang="zh-CN" dirty="0" smtClean="0">
                <a:effectLst/>
              </a:rPr>
              <a:t>Resource</a:t>
            </a:r>
            <a:r>
              <a:rPr lang="zh-CN" altLang="en-US" dirty="0" smtClean="0">
                <a:effectLst/>
              </a:rPr>
              <a:t>或者</a:t>
            </a:r>
            <a:r>
              <a:rPr lang="en-US" altLang="zh-CN" dirty="0" smtClean="0">
                <a:effectLst/>
              </a:rPr>
              <a:t>Asset Bundle</a:t>
            </a:r>
            <a:r>
              <a:rPr lang="zh-CN" altLang="en-US" dirty="0" smtClean="0">
                <a:effectLst/>
              </a:rPr>
              <a:t>会受影响。</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40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当在</a:t>
            </a:r>
            <a:r>
              <a:rPr lang="en-US" altLang="zh-CN" dirty="0" smtClean="0">
                <a:effectLst/>
              </a:rPr>
              <a:t>Prefab</a:t>
            </a:r>
            <a:r>
              <a:rPr lang="zh-CN" altLang="en-US" dirty="0" smtClean="0">
                <a:effectLst/>
              </a:rPr>
              <a:t>状态下修改参数或新加入元素，在</a:t>
            </a:r>
            <a:r>
              <a:rPr lang="en-US" altLang="zh-CN" dirty="0" smtClean="0">
                <a:effectLst/>
              </a:rPr>
              <a:t>Inspector</a:t>
            </a:r>
            <a:r>
              <a:rPr lang="zh-CN" altLang="en-US" dirty="0" smtClean="0">
                <a:effectLst/>
              </a:rPr>
              <a:t>界面中会以一个蓝色条状进行标示，以示区别，称之为</a:t>
            </a:r>
            <a:r>
              <a:rPr lang="en-US" altLang="zh-CN" dirty="0" smtClean="0">
                <a:effectLst/>
              </a:rPr>
              <a:t>Prefab Override</a:t>
            </a:r>
            <a:r>
              <a:rPr lang="zh-CN" altLang="en-US"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15</a:t>
            </a:fld>
            <a:endParaRPr lang="zh-CN" altLang="en-US"/>
          </a:p>
        </p:txBody>
      </p:sp>
    </p:spTree>
    <p:extLst>
      <p:ext uri="{BB962C8B-B14F-4D97-AF65-F5344CB8AC3E}">
        <p14:creationId xmlns:p14="http://schemas.microsoft.com/office/powerpoint/2010/main" val="118878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修改对象的</a:t>
            </a:r>
            <a:r>
              <a:rPr lang="en-US" altLang="zh-CN" dirty="0" smtClean="0">
                <a:effectLst/>
              </a:rPr>
              <a:t>Position</a:t>
            </a:r>
            <a:r>
              <a:rPr lang="zh-CN" altLang="en-US" dirty="0" smtClean="0">
                <a:effectLst/>
              </a:rPr>
              <a:t>与</a:t>
            </a:r>
            <a:r>
              <a:rPr lang="en-US" altLang="zh-CN" dirty="0" smtClean="0">
                <a:effectLst/>
              </a:rPr>
              <a:t>Rotation</a:t>
            </a:r>
            <a:r>
              <a:rPr lang="zh-CN" altLang="en-US" dirty="0" smtClean="0">
                <a:effectLst/>
              </a:rPr>
              <a:t>属性值，不会算作</a:t>
            </a:r>
            <a:r>
              <a:rPr lang="en-US" altLang="zh-CN" dirty="0" smtClean="0">
                <a:effectLst/>
              </a:rPr>
              <a:t>Overrides</a:t>
            </a:r>
            <a:r>
              <a:rPr lang="zh-CN" altLang="en-US" dirty="0" smtClean="0">
                <a:effectLst/>
              </a:rPr>
              <a:t>，也就是说我们在实例上不管怎么修改位置与旋转都不会产生覆盖操作，同理，当我们修改了</a:t>
            </a:r>
            <a:r>
              <a:rPr lang="en-US" altLang="zh-CN" dirty="0" smtClean="0">
                <a:effectLst/>
              </a:rPr>
              <a:t>Prefab</a:t>
            </a:r>
            <a:r>
              <a:rPr lang="zh-CN" altLang="en-US" dirty="0" smtClean="0">
                <a:effectLst/>
              </a:rPr>
              <a:t>自身的位置与旋转值时也不会影响到任何实例。</a:t>
            </a:r>
          </a:p>
          <a:p>
            <a:r>
              <a:rPr lang="zh-CN" altLang="en-US" dirty="0" smtClean="0">
                <a:effectLst/>
              </a:rPr>
              <a:t>但修改</a:t>
            </a:r>
            <a:r>
              <a:rPr lang="en-US" altLang="zh-CN" dirty="0" smtClean="0">
                <a:effectLst/>
              </a:rPr>
              <a:t>Scale</a:t>
            </a:r>
            <a:r>
              <a:rPr lang="zh-CN" altLang="en-US" dirty="0" smtClean="0">
                <a:effectLst/>
              </a:rPr>
              <a:t>值会被收集到</a:t>
            </a:r>
            <a:r>
              <a:rPr lang="en-US" altLang="zh-CN" dirty="0" smtClean="0">
                <a:effectLst/>
              </a:rPr>
              <a:t>Overrides</a:t>
            </a:r>
            <a:r>
              <a:rPr lang="zh-CN" altLang="en-US" dirty="0" smtClean="0">
                <a:effectLst/>
              </a:rPr>
              <a:t>中。</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16</a:t>
            </a:fld>
            <a:endParaRPr lang="zh-CN" altLang="en-US"/>
          </a:p>
        </p:txBody>
      </p:sp>
    </p:spTree>
    <p:extLst>
      <p:ext uri="{BB962C8B-B14F-4D97-AF65-F5344CB8AC3E}">
        <p14:creationId xmlns:p14="http://schemas.microsoft.com/office/powerpoint/2010/main" val="9654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17</a:t>
            </a:fld>
            <a:endParaRPr lang="zh-CN" altLang="en-US"/>
          </a:p>
        </p:txBody>
      </p:sp>
    </p:spTree>
    <p:extLst>
      <p:ext uri="{BB962C8B-B14F-4D97-AF65-F5344CB8AC3E}">
        <p14:creationId xmlns:p14="http://schemas.microsoft.com/office/powerpoint/2010/main" val="1358375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18</a:t>
            </a:fld>
            <a:endParaRPr lang="zh-CN" altLang="en-US"/>
          </a:p>
        </p:txBody>
      </p:sp>
    </p:spTree>
    <p:extLst>
      <p:ext uri="{BB962C8B-B14F-4D97-AF65-F5344CB8AC3E}">
        <p14:creationId xmlns:p14="http://schemas.microsoft.com/office/powerpoint/2010/main" val="3476002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19</a:t>
            </a:fld>
            <a:endParaRPr lang="zh-CN" altLang="en-US"/>
          </a:p>
        </p:txBody>
      </p:sp>
    </p:spTree>
    <p:extLst>
      <p:ext uri="{BB962C8B-B14F-4D97-AF65-F5344CB8AC3E}">
        <p14:creationId xmlns:p14="http://schemas.microsoft.com/office/powerpoint/2010/main" val="4279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a:t>
            </a:fld>
            <a:endParaRPr lang="zh-CN" altLang="en-US"/>
          </a:p>
        </p:txBody>
      </p:sp>
    </p:spTree>
    <p:extLst>
      <p:ext uri="{BB962C8B-B14F-4D97-AF65-F5344CB8AC3E}">
        <p14:creationId xmlns:p14="http://schemas.microsoft.com/office/powerpoint/2010/main" val="64450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这个时候就可以像修改普通</a:t>
            </a:r>
            <a:r>
              <a:rPr lang="en-US" altLang="zh-CN" dirty="0" smtClean="0">
                <a:effectLst/>
              </a:rPr>
              <a:t>Prefab</a:t>
            </a:r>
            <a:r>
              <a:rPr lang="zh-CN" altLang="en-US" dirty="0" smtClean="0">
                <a:effectLst/>
              </a:rPr>
              <a:t>一样的去修改变体</a:t>
            </a:r>
            <a:r>
              <a:rPr lang="en-US" altLang="zh-CN" dirty="0" smtClean="0">
                <a:effectLst/>
              </a:rPr>
              <a:t>Prefab</a:t>
            </a:r>
            <a:r>
              <a:rPr lang="zh-CN" altLang="en-US" dirty="0" smtClean="0">
                <a:effectLst/>
              </a:rPr>
              <a:t>了，但是有一点千万要注意：</a:t>
            </a:r>
          </a:p>
          <a:p>
            <a:r>
              <a:rPr lang="zh-CN" altLang="en-US" dirty="0" smtClean="0">
                <a:effectLst/>
              </a:rPr>
              <a:t>在变体的</a:t>
            </a:r>
            <a:r>
              <a:rPr lang="en-US" altLang="zh-CN" dirty="0" smtClean="0">
                <a:effectLst/>
              </a:rPr>
              <a:t>Prefab Mode</a:t>
            </a:r>
            <a:r>
              <a:rPr lang="zh-CN" altLang="en-US" dirty="0" smtClean="0">
                <a:effectLst/>
              </a:rPr>
              <a:t>中，选中</a:t>
            </a:r>
            <a:r>
              <a:rPr lang="en-US" altLang="zh-CN" dirty="0" smtClean="0">
                <a:effectLst/>
              </a:rPr>
              <a:t>Prefab</a:t>
            </a:r>
            <a:r>
              <a:rPr lang="zh-CN" altLang="en-US" dirty="0" smtClean="0">
                <a:effectLst/>
              </a:rPr>
              <a:t>最上层时的</a:t>
            </a:r>
            <a:r>
              <a:rPr lang="en-US" altLang="zh-CN" dirty="0" err="1" smtClean="0">
                <a:effectLst/>
              </a:rPr>
              <a:t>Overides</a:t>
            </a:r>
            <a:r>
              <a:rPr lang="zh-CN" altLang="en-US" dirty="0" smtClean="0">
                <a:effectLst/>
              </a:rPr>
              <a:t>下覆盖按钮变成了</a:t>
            </a:r>
            <a:r>
              <a:rPr lang="en-US" altLang="zh-CN" dirty="0" smtClean="0">
                <a:effectLst/>
              </a:rPr>
              <a:t>Apply All to Base</a:t>
            </a:r>
            <a:r>
              <a:rPr lang="zh-CN" altLang="en-US" dirty="0" smtClean="0">
                <a:effectLst/>
              </a:rPr>
              <a:t>，此命令会使用变体的修改去覆盖原始</a:t>
            </a:r>
            <a:r>
              <a:rPr lang="en-US" altLang="zh-CN" dirty="0" smtClean="0">
                <a:effectLst/>
              </a:rPr>
              <a:t>Prefab</a:t>
            </a:r>
            <a:r>
              <a:rPr lang="zh-CN" altLang="en-US" dirty="0" smtClean="0">
                <a:effectLst/>
              </a:rPr>
              <a:t>，请千万明确此操作确实是你想要的再去点。</a:t>
            </a:r>
          </a:p>
          <a:p>
            <a:r>
              <a:rPr lang="zh-CN" altLang="en-US" dirty="0" smtClean="0">
                <a:effectLst/>
              </a:rPr>
              <a:t>通常情景下，变体是不会去覆盖本体的，否则就失去了变体的意义了。</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20</a:t>
            </a:fld>
            <a:endParaRPr lang="zh-CN" altLang="en-US"/>
          </a:p>
        </p:txBody>
      </p:sp>
    </p:spTree>
    <p:extLst>
      <p:ext uri="{BB962C8B-B14F-4D97-AF65-F5344CB8AC3E}">
        <p14:creationId xmlns:p14="http://schemas.microsoft.com/office/powerpoint/2010/main" val="685329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21</a:t>
            </a:fld>
            <a:endParaRPr lang="zh-CN" altLang="en-US"/>
          </a:p>
        </p:txBody>
      </p:sp>
    </p:spTree>
    <p:extLst>
      <p:ext uri="{BB962C8B-B14F-4D97-AF65-F5344CB8AC3E}">
        <p14:creationId xmlns:p14="http://schemas.microsoft.com/office/powerpoint/2010/main" val="1523553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22</a:t>
            </a:fld>
            <a:endParaRPr lang="zh-CN" altLang="en-US"/>
          </a:p>
        </p:txBody>
      </p:sp>
    </p:spTree>
    <p:extLst>
      <p:ext uri="{BB962C8B-B14F-4D97-AF65-F5344CB8AC3E}">
        <p14:creationId xmlns:p14="http://schemas.microsoft.com/office/powerpoint/2010/main" val="3695188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Variant</a:t>
            </a:r>
            <a:r>
              <a:rPr lang="zh-CN" altLang="en-US" sz="1200" kern="1200" dirty="0" smtClean="0">
                <a:solidFill>
                  <a:schemeClr val="tx1"/>
                </a:solidFill>
                <a:effectLst/>
                <a:latin typeface="+mn-lt"/>
                <a:ea typeface="+mn-ea"/>
                <a:cs typeface="+mn-cs"/>
              </a:rPr>
              <a:t>的内层是</a:t>
            </a:r>
            <a:r>
              <a:rPr lang="en-US" altLang="zh-CN" sz="1200" kern="1200" dirty="0" smtClean="0">
                <a:solidFill>
                  <a:schemeClr val="tx1"/>
                </a:solidFill>
                <a:effectLst/>
                <a:latin typeface="+mn-lt"/>
                <a:ea typeface="+mn-ea"/>
                <a:cs typeface="+mn-cs"/>
              </a:rPr>
              <a:t>Prefab</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Varient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的内层是</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23</a:t>
            </a:fld>
            <a:endParaRPr lang="zh-CN" altLang="en-US"/>
          </a:p>
        </p:txBody>
      </p:sp>
    </p:spTree>
    <p:extLst>
      <p:ext uri="{BB962C8B-B14F-4D97-AF65-F5344CB8AC3E}">
        <p14:creationId xmlns:p14="http://schemas.microsoft.com/office/powerpoint/2010/main" val="1254529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24</a:t>
            </a:fld>
            <a:endParaRPr lang="zh-CN" altLang="en-US"/>
          </a:p>
        </p:txBody>
      </p:sp>
    </p:spTree>
    <p:extLst>
      <p:ext uri="{BB962C8B-B14F-4D97-AF65-F5344CB8AC3E}">
        <p14:creationId xmlns:p14="http://schemas.microsoft.com/office/powerpoint/2010/main" val="4061338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solidFill>
              <a:latin typeface="+mn-ea"/>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25</a:t>
            </a:fld>
            <a:endParaRPr lang="zh-CN" altLang="en-US"/>
          </a:p>
        </p:txBody>
      </p:sp>
    </p:spTree>
    <p:extLst>
      <p:ext uri="{BB962C8B-B14F-4D97-AF65-F5344CB8AC3E}">
        <p14:creationId xmlns:p14="http://schemas.microsoft.com/office/powerpoint/2010/main" val="919286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540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建议不超过</a:t>
            </a:r>
            <a:r>
              <a:rPr lang="en-US" altLang="zh-CN" dirty="0" smtClean="0">
                <a:effectLst/>
              </a:rPr>
              <a:t>5</a:t>
            </a:r>
            <a:r>
              <a:rPr lang="zh-CN" altLang="en-US" dirty="0" smtClean="0">
                <a:effectLst/>
              </a:rPr>
              <a:t>层，</a:t>
            </a:r>
            <a:r>
              <a:rPr lang="en-US" altLang="zh-CN" dirty="0" smtClean="0">
                <a:effectLst/>
              </a:rPr>
              <a:t>3</a:t>
            </a:r>
            <a:r>
              <a:rPr lang="zh-CN" altLang="en-US" dirty="0" smtClean="0">
                <a:effectLst/>
              </a:rPr>
              <a:t>层到后期数量级上来之后就已经很乱了。</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23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lumMod val="50000"/>
                    <a:lumOff val="50000"/>
                  </a:srgbClr>
                </a:solidFill>
                <a:latin typeface="微软雅黑" charset="0"/>
                <a:ea typeface="微软雅黑" charset="0"/>
              </a:rPr>
              <a:t>多个变体多个</a:t>
            </a:r>
            <a:r>
              <a:rPr lang="en-US" altLang="zh-CN" sz="1200" dirty="0" smtClean="0">
                <a:solidFill>
                  <a:srgbClr val="000000">
                    <a:lumMod val="50000"/>
                    <a:lumOff val="50000"/>
                  </a:srgbClr>
                </a:solidFill>
                <a:latin typeface="微软雅黑" charset="0"/>
                <a:ea typeface="微软雅黑" charset="0"/>
              </a:rPr>
              <a:t>prefab</a:t>
            </a:r>
            <a:r>
              <a:rPr lang="zh-CN" altLang="en-US" sz="1200" dirty="0" smtClean="0">
                <a:solidFill>
                  <a:srgbClr val="000000">
                    <a:lumMod val="50000"/>
                    <a:lumOff val="50000"/>
                  </a:srgbClr>
                </a:solidFill>
                <a:latin typeface="微软雅黑" charset="0"/>
                <a:ea typeface="微软雅黑" charset="0"/>
              </a:rPr>
              <a:t>，会增加内存。</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28</a:t>
            </a:fld>
            <a:endParaRPr lang="zh-CN" altLang="en-US"/>
          </a:p>
        </p:txBody>
      </p:sp>
    </p:spTree>
    <p:extLst>
      <p:ext uri="{BB962C8B-B14F-4D97-AF65-F5344CB8AC3E}">
        <p14:creationId xmlns:p14="http://schemas.microsoft.com/office/powerpoint/2010/main" val="36504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000000">
                    <a:lumMod val="50000"/>
                    <a:lumOff val="50000"/>
                  </a:srgbClr>
                </a:solidFill>
                <a:latin typeface="微软雅黑" charset="0"/>
                <a:ea typeface="微软雅黑" charset="0"/>
                <a:sym typeface="Helvetica"/>
              </a:rPr>
              <a:t>拖入场景</a:t>
            </a: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拖回</a:t>
            </a:r>
            <a:r>
              <a:rPr lang="en-US" altLang="zh-CN" sz="1200" dirty="0" smtClean="0">
                <a:solidFill>
                  <a:srgbClr val="000000">
                    <a:lumMod val="50000"/>
                    <a:lumOff val="50000"/>
                  </a:srgbClr>
                </a:solidFill>
                <a:latin typeface="微软雅黑" charset="0"/>
                <a:ea typeface="微软雅黑" charset="0"/>
                <a:sym typeface="Helvetica"/>
              </a:rPr>
              <a:t>Project</a:t>
            </a:r>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29</a:t>
            </a:fld>
            <a:endParaRPr lang="zh-CN" altLang="en-US"/>
          </a:p>
        </p:txBody>
      </p:sp>
    </p:spTree>
    <p:extLst>
      <p:ext uri="{BB962C8B-B14F-4D97-AF65-F5344CB8AC3E}">
        <p14:creationId xmlns:p14="http://schemas.microsoft.com/office/powerpoint/2010/main" val="158137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smtClean="0">
                <a:solidFill>
                  <a:srgbClr val="000000">
                    <a:lumMod val="50000"/>
                    <a:lumOff val="50000"/>
                  </a:srgbClr>
                </a:solidFill>
                <a:latin typeface="微软雅黑" charset="0"/>
                <a:ea typeface="微软雅黑" charset="0"/>
                <a:sym typeface="Helvetica"/>
              </a:rPr>
              <a:t>Prefab</a:t>
            </a:r>
            <a:r>
              <a:rPr lang="zh-CN" altLang="en-US" sz="1200" dirty="0" smtClean="0">
                <a:solidFill>
                  <a:srgbClr val="000000">
                    <a:lumMod val="50000"/>
                    <a:lumOff val="50000"/>
                  </a:srgbClr>
                </a:solidFill>
                <a:latin typeface="微软雅黑" charset="0"/>
                <a:ea typeface="微软雅黑" charset="0"/>
                <a:sym typeface="Helvetica"/>
              </a:rPr>
              <a:t>传统的生成方法：</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物件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拖入场景</a:t>
            </a: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拖回</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a:t>
            </a:r>
          </a:p>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3</a:t>
            </a:fld>
            <a:endParaRPr lang="zh-CN" altLang="en-US"/>
          </a:p>
        </p:txBody>
      </p:sp>
    </p:spTree>
    <p:extLst>
      <p:ext uri="{BB962C8B-B14F-4D97-AF65-F5344CB8AC3E}">
        <p14:creationId xmlns:p14="http://schemas.microsoft.com/office/powerpoint/2010/main" val="3107707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30</a:t>
            </a:fld>
            <a:endParaRPr lang="zh-CN" altLang="en-US"/>
          </a:p>
        </p:txBody>
      </p:sp>
    </p:spTree>
    <p:extLst>
      <p:ext uri="{BB962C8B-B14F-4D97-AF65-F5344CB8AC3E}">
        <p14:creationId xmlns:p14="http://schemas.microsoft.com/office/powerpoint/2010/main" val="393531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4</a:t>
            </a:fld>
            <a:endParaRPr lang="zh-CN" altLang="en-US"/>
          </a:p>
        </p:txBody>
      </p:sp>
    </p:spTree>
    <p:extLst>
      <p:ext uri="{BB962C8B-B14F-4D97-AF65-F5344CB8AC3E}">
        <p14:creationId xmlns:p14="http://schemas.microsoft.com/office/powerpoint/2010/main" val="231526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5</a:t>
            </a:fld>
            <a:endParaRPr lang="zh-CN" altLang="en-US"/>
          </a:p>
        </p:txBody>
      </p:sp>
    </p:spTree>
    <p:extLst>
      <p:ext uri="{BB962C8B-B14F-4D97-AF65-F5344CB8AC3E}">
        <p14:creationId xmlns:p14="http://schemas.microsoft.com/office/powerpoint/2010/main" val="417592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6</a:t>
            </a:fld>
            <a:endParaRPr lang="zh-CN" altLang="en-US"/>
          </a:p>
        </p:txBody>
      </p:sp>
    </p:spTree>
    <p:extLst>
      <p:ext uri="{BB962C8B-B14F-4D97-AF65-F5344CB8AC3E}">
        <p14:creationId xmlns:p14="http://schemas.microsoft.com/office/powerpoint/2010/main" val="419951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相同点：拖入</a:t>
            </a:r>
            <a:r>
              <a:rPr lang="en-US" altLang="zh-CN" dirty="0" smtClean="0">
                <a:effectLst/>
              </a:rPr>
              <a:t>Hierarchy</a:t>
            </a:r>
            <a:r>
              <a:rPr lang="zh-CN" altLang="en-US" dirty="0" smtClean="0">
                <a:effectLst/>
              </a:rPr>
              <a:t>即为实例。</a:t>
            </a:r>
          </a:p>
          <a:p>
            <a:r>
              <a:rPr lang="zh-CN" altLang="en-US" dirty="0" smtClean="0">
                <a:effectLst/>
              </a:rPr>
              <a:t>不同点：新版非</a:t>
            </a:r>
            <a:r>
              <a:rPr lang="en-US" altLang="zh-CN" dirty="0" smtClean="0">
                <a:effectLst/>
              </a:rPr>
              <a:t>Prefab Mode</a:t>
            </a:r>
            <a:r>
              <a:rPr lang="zh-CN" altLang="en-US" dirty="0" smtClean="0">
                <a:effectLst/>
              </a:rPr>
              <a:t>模式下无法修改内容项，如：属性值、组件的新增与删除、子物体的添加等。必须修改</a:t>
            </a:r>
            <a:r>
              <a:rPr lang="en-US" altLang="zh-CN" dirty="0" smtClean="0">
                <a:effectLst/>
              </a:rPr>
              <a:t>Prefab Mode </a:t>
            </a:r>
            <a:r>
              <a:rPr lang="zh-CN" altLang="en-US" dirty="0" smtClean="0">
                <a:effectLst/>
              </a:rPr>
              <a:t>模式下的资源本体才可以修改内容。</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7</a:t>
            </a:fld>
            <a:endParaRPr lang="zh-CN" altLang="en-US"/>
          </a:p>
        </p:txBody>
      </p:sp>
    </p:spTree>
    <p:extLst>
      <p:ext uri="{BB962C8B-B14F-4D97-AF65-F5344CB8AC3E}">
        <p14:creationId xmlns:p14="http://schemas.microsoft.com/office/powerpoint/2010/main" val="127492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D1EF254E-326E-4685-B4A9-3564F691514B}" type="slidenum">
              <a:rPr lang="zh-CN" altLang="en-US" smtClean="0"/>
              <a:t>8</a:t>
            </a:fld>
            <a:endParaRPr lang="zh-CN" altLang="en-US"/>
          </a:p>
        </p:txBody>
      </p:sp>
    </p:spTree>
    <p:extLst>
      <p:ext uri="{BB962C8B-B14F-4D97-AF65-F5344CB8AC3E}">
        <p14:creationId xmlns:p14="http://schemas.microsoft.com/office/powerpoint/2010/main" val="167844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a:t>
            </a:r>
            <a:r>
              <a:rPr lang="en-US" altLang="zh-CN" sz="1200" b="0" i="0" u="none" strike="noStrike" kern="1200" dirty="0" smtClean="0">
                <a:solidFill>
                  <a:schemeClr val="tx1"/>
                </a:solidFill>
                <a:effectLst/>
                <a:latin typeface="+mn-lt"/>
                <a:ea typeface="+mn-ea"/>
                <a:cs typeface="+mn-cs"/>
              </a:rPr>
              <a:t> 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9</a:t>
            </a:fld>
            <a:endParaRPr lang="zh-CN" altLang="en-US"/>
          </a:p>
        </p:txBody>
      </p:sp>
    </p:spTree>
    <p:extLst>
      <p:ext uri="{BB962C8B-B14F-4D97-AF65-F5344CB8AC3E}">
        <p14:creationId xmlns:p14="http://schemas.microsoft.com/office/powerpoint/2010/main" val="32345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灯片编号占位符 4"/>
          <p:cNvSpPr>
            <a:spLocks noGrp="1"/>
          </p:cNvSpPr>
          <p:nvPr>
            <p:ph type="sldNum" sz="quarter" idx="15"/>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7116456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11117838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7330531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452731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 Black">
  <p:cSld name="Blank - Black">
    <p:bg>
      <p:bgRef idx="1001">
        <a:schemeClr val="bg1"/>
      </p:bgRef>
    </p:bg>
    <p:spTree>
      <p:nvGrpSpPr>
        <p:cNvPr id="1" name="Shape 48"/>
        <p:cNvGrpSpPr/>
        <p:nvPr/>
      </p:nvGrpSpPr>
      <p:grpSpPr>
        <a:xfrm>
          <a:off x="0" y="0"/>
          <a:ext cx="0" cy="0"/>
          <a:chOff x="0" y="0"/>
          <a:chExt cx="0" cy="0"/>
        </a:xfrm>
      </p:grpSpPr>
      <p:sp>
        <p:nvSpPr>
          <p:cNvPr id="4"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36259467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0"/>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68208527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21184219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579625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6"/>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10613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
        <p:nvSpPr>
          <p:cNvPr id="2" name="页脚占位符 1"/>
          <p:cNvSpPr>
            <a:spLocks noGrp="1"/>
          </p:cNvSpPr>
          <p:nvPr>
            <p:ph type="ftr" sz="quarter" idx="13"/>
          </p:nvPr>
        </p:nvSpPr>
        <p:spPr/>
        <p:txBody>
          <a:bodyPr/>
          <a:lstStyle/>
          <a:p>
            <a:endParaRPr lang="zh-CN" altLang="en-US"/>
          </a:p>
        </p:txBody>
      </p:sp>
      <p:sp>
        <p:nvSpPr>
          <p:cNvPr id="7" name="灯片编号占位符 6"/>
          <p:cNvSpPr>
            <a:spLocks noGrp="1"/>
          </p:cNvSpPr>
          <p:nvPr>
            <p:ph type="sldNum" sz="quarter" idx="1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2532076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4146476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04674122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96306640"/>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88FB5-3864-4AA2-8494-6EF0455E7D40}" type="slidenum">
              <a:rPr lang="zh-CN" altLang="en-US" smtClean="0"/>
              <a:pPr/>
              <a:t>‹#›</a:t>
            </a:fld>
            <a:r>
              <a:rPr lang="zh-CN" altLang="en-US" dirty="0"/>
              <a:t> </a:t>
            </a:r>
            <a:r>
              <a:rPr lang="en-US" altLang="zh-CN" dirty="0"/>
              <a:t>/26</a:t>
            </a:r>
            <a:endParaRPr lang="zh-CN" altLang="en-US" dirty="0"/>
          </a:p>
        </p:txBody>
      </p:sp>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 id="2147483703" r:id="rId12"/>
    <p:sldLayoutId id="2147483704"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36.png"/><Relationship Id="rId5" Type="http://schemas.openxmlformats.org/officeDocument/2006/relationships/image" Target="../media/image7.pn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6.png"/><Relationship Id="rId7" Type="http://schemas.openxmlformats.org/officeDocument/2006/relationships/image" Target="../media/image22.png"/><Relationship Id="rId12"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36.png"/><Relationship Id="rId4" Type="http://schemas.openxmlformats.org/officeDocument/2006/relationships/image" Target="../media/image5.pn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BingbingXu/NestedPrefab_Demos/tree/CompareMoreValues" TargetMode="External"/><Relationship Id="rId3" Type="http://schemas.openxmlformats.org/officeDocument/2006/relationships/hyperlink" Target="https://unity.com/prefabs" TargetMode="External"/><Relationship Id="rId7" Type="http://schemas.openxmlformats.org/officeDocument/2006/relationships/hyperlink" Target="https://github.com/3sunstudio/NestedPrefab_Demos"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s://www.bilibili.com/video/av45251964/?share_source=qq&amp;p=1&amp;ts=1551739252&amp;share_medium=iphone&amp;bbid=71404e3fa44fe338d0b06bb6d3a0c3ec" TargetMode="External"/><Relationship Id="rId5" Type="http://schemas.openxmlformats.org/officeDocument/2006/relationships/hyperlink" Target="https://connect.unity.com/messages/w/05a748aedac0c000/c/05c51e6eb0409000" TargetMode="External"/><Relationship Id="rId4" Type="http://schemas.openxmlformats.org/officeDocument/2006/relationships/hyperlink" Target="https://mp.weixin.qq.com/s?__biz=MzAwMTUzOTczNQ==&amp;mid=2247483945&amp;idx=1&amp;sn=285f33a6731c79e94badc622421a9599&amp;chksm=9ad969d1adaee0c79cbbae57d8eb47e14d124414bdd499f80676ae6657120f7fae54b83a73c7&amp;mpshare=1&amp;scene=23&amp;srcid=0227FCWlixCZuqMxBpLiNxTk#r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2697" y="2307026"/>
            <a:ext cx="11146606" cy="937764"/>
          </a:xfrm>
          <a:noFill/>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smtClean="0">
                <a:solidFill>
                  <a:schemeClr val="bg1"/>
                </a:solidFill>
                <a:latin typeface="Segoe UI"/>
                <a:ea typeface="微软雅黑"/>
              </a:rPr>
              <a:t>预制</a:t>
            </a:r>
            <a:r>
              <a:rPr lang="zh-CN" altLang="en-US" dirty="0">
                <a:solidFill>
                  <a:schemeClr val="bg1"/>
                </a:solidFill>
                <a:latin typeface="Segoe UI"/>
                <a:ea typeface="微软雅黑"/>
              </a:rPr>
              <a:t>体</a:t>
            </a:r>
            <a:r>
              <a:rPr lang="zh-CN" altLang="en-US" dirty="0" smtClean="0">
                <a:solidFill>
                  <a:schemeClr val="bg1"/>
                </a:solidFill>
                <a:latin typeface="Segoe UI"/>
                <a:ea typeface="微软雅黑"/>
              </a:rPr>
              <a:t>系统</a:t>
            </a:r>
            <a:endParaRPr lang="zh-CN" altLang="en-US" dirty="0">
              <a:solidFill>
                <a:schemeClr val="bg1"/>
              </a:solidFill>
              <a:latin typeface="Segoe UI"/>
              <a:ea typeface="微软雅黑"/>
            </a:endParaRPr>
          </a:p>
        </p:txBody>
      </p:sp>
      <p:sp>
        <p:nvSpPr>
          <p:cNvPr id="3" name="文本占位符 2"/>
          <p:cNvSpPr>
            <a:spLocks noGrp="1"/>
          </p:cNvSpPr>
          <p:nvPr>
            <p:ph type="body" sz="quarter" idx="11"/>
          </p:nvPr>
        </p:nvSpPr>
        <p:spPr>
          <a:xfrm>
            <a:off x="4900940" y="4942216"/>
            <a:ext cx="2294080" cy="549890"/>
          </a:xfrm>
          <a:noFill/>
          <a:ln>
            <a:noFill/>
          </a:ln>
        </p:spPr>
        <p:txBody>
          <a:bodyPr/>
          <a:lstStyle/>
          <a:p>
            <a:pPr lvl="0">
              <a:lnSpc>
                <a:spcPct val="100000"/>
              </a:lnSpc>
              <a:spcBef>
                <a:spcPts val="0"/>
              </a:spcBef>
              <a:defRPr/>
            </a:pP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4844709" y="5354041"/>
            <a:ext cx="2406543" cy="549890"/>
          </a:xfrm>
          <a:noFill/>
          <a:ln>
            <a:noFill/>
          </a:ln>
        </p:spPr>
        <p:txBody>
          <a:bodyPr/>
          <a:lstStyle/>
          <a:p>
            <a:pPr lvl="0">
              <a:lnSpc>
                <a:spcPct val="100000"/>
              </a:lnSpc>
              <a:spcBef>
                <a:spcPts val="0"/>
              </a:spcBef>
              <a:defRPr/>
            </a:pPr>
            <a:r>
              <a:rPr lang="zh-CN" altLang="en-US" kern="0" dirty="0">
                <a:solidFill>
                  <a:schemeClr val="bg1"/>
                </a:solidFill>
                <a:latin typeface="Segoe UI"/>
                <a:ea typeface="微软雅黑"/>
                <a:cs typeface=""/>
              </a:rPr>
              <a:t>报告人： 许冰冰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078981" y="3363566"/>
            <a:ext cx="6034037" cy="508364"/>
          </a:xfrm>
          <a:noFill/>
        </p:spPr>
        <p:txBody>
          <a:bodyPr/>
          <a:lstStyle/>
          <a:p>
            <a:r>
              <a:rPr lang="zh-CN" altLang="en-US" b="1" dirty="0">
                <a:solidFill>
                  <a:schemeClr val="bg1"/>
                </a:solidFill>
              </a:rPr>
              <a:t>详解</a:t>
            </a:r>
            <a:r>
              <a:rPr lang="en-US" altLang="zh-CN" b="1" dirty="0">
                <a:solidFill>
                  <a:schemeClr val="bg1"/>
                </a:solidFill>
              </a:rPr>
              <a:t>Prefab</a:t>
            </a:r>
            <a:r>
              <a:rPr lang="zh-CN" altLang="en-US" b="1" dirty="0">
                <a:solidFill>
                  <a:schemeClr val="bg1"/>
                </a:solidFill>
              </a:rPr>
              <a:t>预制</a:t>
            </a:r>
            <a:r>
              <a:rPr lang="zh-CN" altLang="en-US" b="1" dirty="0" smtClean="0">
                <a:solidFill>
                  <a:schemeClr val="bg1"/>
                </a:solidFill>
              </a:rPr>
              <a:t>体及应用</a:t>
            </a:r>
            <a:endParaRPr lang="zh-CN" altLang="en-US" dirty="0">
              <a:solidFill>
                <a:schemeClr val="bg1"/>
              </a:solidFill>
              <a:effectLst/>
            </a:endParaRPr>
          </a:p>
        </p:txBody>
      </p:sp>
      <p:sp>
        <p:nvSpPr>
          <p:cNvPr id="6" name="文本占位符 5"/>
          <p:cNvSpPr>
            <a:spLocks noGrp="1"/>
          </p:cNvSpPr>
          <p:nvPr>
            <p:ph type="body" sz="quarter" idx="14"/>
          </p:nvPr>
        </p:nvSpPr>
        <p:spPr>
          <a:noFill/>
        </p:spPr>
        <p:txBody>
          <a:bodyPr/>
          <a:lstStyle/>
          <a:p>
            <a:r>
              <a:rPr lang="zh-CN" altLang="en-US" dirty="0">
                <a:solidFill>
                  <a:schemeClr val="bg1"/>
                </a:solidFill>
                <a:latin typeface="Segoe UI"/>
                <a:ea typeface="微软雅黑"/>
              </a:rPr>
              <a:t>西山居技术美术组</a:t>
            </a:r>
          </a:p>
        </p:txBody>
      </p:sp>
      <p:sp>
        <p:nvSpPr>
          <p:cNvPr id="20" name="矩形 19"/>
          <p:cNvSpPr/>
          <p:nvPr/>
        </p:nvSpPr>
        <p:spPr>
          <a:xfrm>
            <a:off x="687372" y="1488640"/>
            <a:ext cx="10817254" cy="273043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bg1"/>
              </a:solidFill>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10</a:t>
            </a:fld>
            <a:r>
              <a:rPr lang="en-US" altLang="zh-CN" dirty="0"/>
              <a:t> </a:t>
            </a:r>
            <a:r>
              <a:rPr lang="en-US" altLang="zh-CN" dirty="0" smtClean="0"/>
              <a:t>/</a:t>
            </a:r>
            <a:r>
              <a:rPr lang="en-US" altLang="zh-CN" dirty="0"/>
              <a:t>30</a:t>
            </a:r>
            <a:endParaRPr lang="zh-CN" altLang="en-US" dirty="0"/>
          </a:p>
        </p:txBody>
      </p:sp>
      <p:pic>
        <p:nvPicPr>
          <p:cNvPr id="7169" name="Picture 1" descr="C://Users/xubingbing.KINGSOFT/AppData/Local/YNote/data/qq7170EB153EE0432A3D832011A5A45567/1e63cdee37a3444898a2c7080e1d3e5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911447"/>
            <a:ext cx="10453307" cy="43205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57225" y="1154960"/>
            <a:ext cx="5645713" cy="369332"/>
          </a:xfrm>
          <a:prstGeom prst="rect">
            <a:avLst/>
          </a:prstGeom>
        </p:spPr>
        <p:txBody>
          <a:bodyPr wrap="none">
            <a:spAutoFit/>
          </a:bodyPr>
          <a:lstStyle/>
          <a:p>
            <a:r>
              <a:rPr lang="zh-CN" altLang="en-US" dirty="0">
                <a:solidFill>
                  <a:srgbClr val="000000">
                    <a:lumMod val="50000"/>
                    <a:lumOff val="50000"/>
                  </a:srgbClr>
                </a:solidFill>
                <a:latin typeface="微软雅黑" charset="0"/>
                <a:ea typeface="微软雅黑" charset="0"/>
              </a:rPr>
              <a:t>通过</a:t>
            </a:r>
            <a:r>
              <a:rPr lang="en-US" altLang="zh-CN" dirty="0">
                <a:solidFill>
                  <a:srgbClr val="000000">
                    <a:lumMod val="50000"/>
                    <a:lumOff val="50000"/>
                  </a:srgbClr>
                </a:solidFill>
                <a:latin typeface="微软雅黑" charset="0"/>
                <a:ea typeface="微软雅黑" charset="0"/>
              </a:rPr>
              <a:t>Edit&gt;Project Settings&gt;Editor</a:t>
            </a:r>
            <a:r>
              <a:rPr lang="zh-CN" altLang="en-US" dirty="0">
                <a:solidFill>
                  <a:srgbClr val="000000">
                    <a:lumMod val="50000"/>
                    <a:lumOff val="50000"/>
                  </a:srgbClr>
                </a:solidFill>
                <a:latin typeface="微软雅黑" charset="0"/>
                <a:ea typeface="微软雅黑" charset="0"/>
              </a:rPr>
              <a:t>打开工程设置界面</a:t>
            </a:r>
          </a:p>
        </p:txBody>
      </p:sp>
      <p:sp>
        <p:nvSpPr>
          <p:cNvPr id="9" name="矩形 8"/>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Tree>
    <p:extLst>
      <p:ext uri="{BB962C8B-B14F-4D97-AF65-F5344CB8AC3E}">
        <p14:creationId xmlns:p14="http://schemas.microsoft.com/office/powerpoint/2010/main" val="1195036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4" name="矩形 3"/>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
        <p:nvSpPr>
          <p:cNvPr id="190" name="矩形 189"/>
          <p:cNvSpPr/>
          <p:nvPr/>
        </p:nvSpPr>
        <p:spPr>
          <a:xfrm>
            <a:off x="580830" y="982542"/>
            <a:ext cx="3147108"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两种</a:t>
            </a:r>
            <a:r>
              <a:rPr lang="en-US" altLang="zh-CN" dirty="0" smtClean="0">
                <a:solidFill>
                  <a:srgbClr val="FFFFFF">
                    <a:lumMod val="50000"/>
                  </a:srgbClr>
                </a:solidFill>
                <a:latin typeface="微软雅黑" charset="0"/>
                <a:ea typeface="微软雅黑" charset="0"/>
              </a:rPr>
              <a:t>Environment</a:t>
            </a:r>
            <a:r>
              <a:rPr lang="zh-CN" altLang="en-US" dirty="0" smtClean="0">
                <a:solidFill>
                  <a:srgbClr val="FFFFFF">
                    <a:lumMod val="50000"/>
                  </a:srgbClr>
                </a:solidFill>
                <a:latin typeface="微软雅黑" charset="0"/>
                <a:ea typeface="微软雅黑" charset="0"/>
              </a:rPr>
              <a:t>可供设置</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11</a:t>
            </a:fld>
            <a:r>
              <a:rPr lang="en-US" altLang="zh-CN" dirty="0"/>
              <a:t> </a:t>
            </a:r>
            <a:r>
              <a:rPr lang="en-US" altLang="zh-CN" dirty="0" smtClean="0"/>
              <a:t>/</a:t>
            </a:r>
            <a:r>
              <a:rPr lang="en-US" altLang="zh-CN" dirty="0"/>
              <a:t>30</a:t>
            </a:r>
            <a:endParaRPr lang="zh-CN" altLang="en-US" dirty="0"/>
          </a:p>
        </p:txBody>
      </p:sp>
      <p:sp>
        <p:nvSpPr>
          <p:cNvPr id="72" name="矩形 71"/>
          <p:cNvSpPr/>
          <p:nvPr/>
        </p:nvSpPr>
        <p:spPr>
          <a:xfrm>
            <a:off x="1994189" y="2555211"/>
            <a:ext cx="164592" cy="1212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3" name="文本框 8"/>
          <p:cNvSpPr txBox="1"/>
          <p:nvPr/>
        </p:nvSpPr>
        <p:spPr>
          <a:xfrm>
            <a:off x="2158781" y="4747552"/>
            <a:ext cx="34254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常规类用</a:t>
            </a:r>
            <a:r>
              <a:rPr lang="en-US" altLang="zh-CN" dirty="0" smtClean="0"/>
              <a:t>Regular Environment</a:t>
            </a:r>
            <a:endParaRPr lang="en-US" altLang="zh-CN" dirty="0">
              <a:effectLst/>
            </a:endParaRPr>
          </a:p>
        </p:txBody>
      </p:sp>
      <p:sp>
        <p:nvSpPr>
          <p:cNvPr id="75" name="文本框 8"/>
          <p:cNvSpPr txBox="1"/>
          <p:nvPr/>
        </p:nvSpPr>
        <p:spPr>
          <a:xfrm>
            <a:off x="8429056" y="4747552"/>
            <a:ext cx="294593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UI</a:t>
            </a:r>
            <a:r>
              <a:rPr lang="zh-CN" altLang="en-US" dirty="0"/>
              <a:t>类用</a:t>
            </a:r>
            <a:r>
              <a:rPr lang="en-US" altLang="zh-CN" dirty="0"/>
              <a:t>UI Environment</a:t>
            </a:r>
            <a:endParaRPr lang="en-US" altLang="zh-CN" dirty="0">
              <a:effectLst/>
            </a:endParaRPr>
          </a:p>
        </p:txBody>
      </p:sp>
      <p:sp>
        <p:nvSpPr>
          <p:cNvPr id="77" name="矩形 76"/>
          <p:cNvSpPr/>
          <p:nvPr/>
        </p:nvSpPr>
        <p:spPr>
          <a:xfrm>
            <a:off x="631823"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75000"/>
                    <a:lumOff val="25000"/>
                  </a:schemeClr>
                </a:solidFill>
              </a:rPr>
              <a:t>01</a:t>
            </a:r>
          </a:p>
        </p:txBody>
      </p:sp>
      <p:sp>
        <p:nvSpPr>
          <p:cNvPr id="78" name="矩形 77"/>
          <p:cNvSpPr/>
          <p:nvPr/>
        </p:nvSpPr>
        <p:spPr>
          <a:xfrm>
            <a:off x="6068341"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65000"/>
                    <a:lumOff val="35000"/>
                  </a:schemeClr>
                </a:solidFill>
              </a:rPr>
              <a:t>02</a:t>
            </a:r>
          </a:p>
        </p:txBody>
      </p:sp>
      <p:sp>
        <p:nvSpPr>
          <p:cNvPr id="80" name="矩形 79"/>
          <p:cNvSpPr/>
          <p:nvPr/>
        </p:nvSpPr>
        <p:spPr>
          <a:xfrm>
            <a:off x="7533299" y="2555211"/>
            <a:ext cx="164592" cy="1212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pic>
        <p:nvPicPr>
          <p:cNvPr id="8193" name="Picture 1" descr="C://Users/xubingbing.KINGSOFT/AppData/Local/YNote/data/qq7170EB153EE0432A3D832011A5A45567/f4aeecc9bd1a4134920eb05d32e1b6e4/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691" y="2784007"/>
            <a:ext cx="32194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xubingbing.KINGSOFT/AppData/Local/YNote/data/qq7170EB153EE0432A3D832011A5A45567/36339407d3554eb892ee22ac999f4696/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568" y="2331569"/>
            <a:ext cx="34004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341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lang="en-US" altLang="zh-CN" dirty="0"/>
              <a:t>PART THREE Prefab</a:t>
            </a:r>
            <a:r>
              <a:rPr lang="zh-CN" altLang="en-US" dirty="0"/>
              <a:t>嵌套</a:t>
            </a:r>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554164" y="966222"/>
              <a:ext cx="1107997" cy="369332"/>
            </a:xfrm>
            <a:prstGeom prst="rect">
              <a:avLst/>
            </a:prstGeom>
          </p:spPr>
          <p:txBody>
            <a:bodyPr wrap="none">
              <a:spAutoFit/>
            </a:bodyPr>
            <a:lstStyle/>
            <a:p>
              <a:pPr algn="ctr"/>
              <a:r>
                <a:rPr lang="zh-CN" altLang="en-US" dirty="0" smtClean="0">
                  <a:solidFill>
                    <a:srgbClr val="000000"/>
                  </a:solidFill>
                  <a:latin typeface="Segoe UI"/>
                </a:rPr>
                <a:t>成“组”</a:t>
              </a:r>
              <a:endParaRPr lang="zh-CN" altLang="en-US" dirty="0">
                <a:solidFill>
                  <a:srgbClr val="000000"/>
                </a:solidFill>
                <a:latin typeface="Segoe UI"/>
              </a:endParaRP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12</a:t>
            </a:fld>
            <a:r>
              <a:rPr lang="en-US" altLang="zh-CN" dirty="0"/>
              <a:t> </a:t>
            </a:r>
            <a:r>
              <a:rPr lang="en-US" altLang="zh-CN" dirty="0" smtClean="0"/>
              <a:t>/</a:t>
            </a:r>
            <a:r>
              <a:rPr lang="en-US" altLang="zh-CN" dirty="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202" y="7048243"/>
            <a:ext cx="3635842" cy="2578610"/>
          </a:xfrm>
          <a:prstGeom prst="rect">
            <a:avLst/>
          </a:prstGeom>
        </p:spPr>
      </p:pic>
      <p:sp>
        <p:nvSpPr>
          <p:cNvPr id="40" name="Google Shape;147;p32"/>
          <p:cNvSpPr txBox="1">
            <a:spLocks/>
          </p:cNvSpPr>
          <p:nvPr/>
        </p:nvSpPr>
        <p:spPr>
          <a:xfrm>
            <a:off x="3647304" y="6199760"/>
            <a:ext cx="731550" cy="525000"/>
          </a:xfrm>
          <a:prstGeom prst="rect">
            <a:avLst/>
          </a:prstGeom>
        </p:spPr>
        <p:txBody>
          <a:bodyPr spcFirstLastPara="1" vert="horz" wrap="square" lIns="111738" tIns="111738" rIns="111738" bIns="111738" rtlCol="0" anchor="t" anchorCtr="0">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fld id="{00000000-1234-1234-1234-123412341234}" type="slidenum">
              <a:rPr lang="en" smtClean="0"/>
              <a:pPr algn="ctr"/>
              <a:t>12</a:t>
            </a:fld>
            <a:endParaRPr lang="en"/>
          </a:p>
        </p:txBody>
      </p:sp>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9538" y="2110738"/>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205" y="7680812"/>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9202" y="-1628786"/>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6147" y="3251858"/>
            <a:ext cx="1278307" cy="1338890"/>
          </a:xfrm>
          <a:prstGeom prst="rect">
            <a:avLst/>
          </a:prstGeom>
        </p:spPr>
      </p:pic>
      <p:sp>
        <p:nvSpPr>
          <p:cNvPr id="46" name="矩形 45"/>
          <p:cNvSpPr/>
          <p:nvPr/>
        </p:nvSpPr>
        <p:spPr>
          <a:xfrm>
            <a:off x="1423376" y="1514550"/>
            <a:ext cx="9715143" cy="313932"/>
          </a:xfrm>
          <a:prstGeom prst="rect">
            <a:avLst/>
          </a:prstGeom>
        </p:spPr>
        <p:txBody>
          <a:bodyPr wrap="square">
            <a:spAutoFit/>
          </a:bodyPr>
          <a:lstStyle/>
          <a:p>
            <a:pPr lvl="0">
              <a:lnSpc>
                <a:spcPct val="90000"/>
              </a:lnSpc>
              <a:buClr>
                <a:schemeClr val="lt1"/>
              </a:buClr>
            </a:pPr>
            <a:r>
              <a:rPr lang="zh-CN" altLang="en-US" sz="1600" dirty="0" smtClean="0">
                <a:solidFill>
                  <a:srgbClr val="000000">
                    <a:lumMod val="50000"/>
                    <a:lumOff val="50000"/>
                  </a:srgbClr>
                </a:solidFill>
                <a:latin typeface="微软雅黑" charset="0"/>
                <a:ea typeface="微软雅黑" charset="0"/>
                <a:sym typeface="Roboto"/>
              </a:rPr>
              <a:t>把</a:t>
            </a:r>
            <a:r>
              <a:rPr lang="en-US" altLang="zh-CN" sz="1600" dirty="0">
                <a:solidFill>
                  <a:srgbClr val="000000">
                    <a:lumMod val="50000"/>
                    <a:lumOff val="50000"/>
                  </a:srgbClr>
                </a:solidFill>
                <a:latin typeface="微软雅黑" charset="0"/>
                <a:ea typeface="微软雅黑" charset="0"/>
                <a:sym typeface="Roboto"/>
              </a:rPr>
              <a:t>Prefab</a:t>
            </a:r>
            <a:r>
              <a:rPr lang="zh-CN" altLang="en-US" sz="1600" dirty="0">
                <a:solidFill>
                  <a:srgbClr val="000000">
                    <a:lumMod val="50000"/>
                    <a:lumOff val="50000"/>
                  </a:srgbClr>
                </a:solidFill>
                <a:latin typeface="微软雅黑" charset="0"/>
                <a:ea typeface="微软雅黑" charset="0"/>
                <a:sym typeface="Roboto"/>
              </a:rPr>
              <a:t>理解成一个套在普通</a:t>
            </a:r>
            <a:r>
              <a:rPr lang="en-US" altLang="zh-CN" sz="1600" dirty="0">
                <a:solidFill>
                  <a:srgbClr val="000000">
                    <a:lumMod val="50000"/>
                    <a:lumOff val="50000"/>
                  </a:srgbClr>
                </a:solidFill>
                <a:latin typeface="微软雅黑" charset="0"/>
                <a:ea typeface="微软雅黑" charset="0"/>
                <a:sym typeface="Roboto"/>
              </a:rPr>
              <a:t>Game Object</a:t>
            </a:r>
            <a:r>
              <a:rPr lang="zh-CN" altLang="en-US" sz="1600" dirty="0">
                <a:solidFill>
                  <a:srgbClr val="000000">
                    <a:lumMod val="50000"/>
                    <a:lumOff val="50000"/>
                  </a:srgbClr>
                </a:solidFill>
                <a:latin typeface="微软雅黑" charset="0"/>
                <a:ea typeface="微软雅黑" charset="0"/>
                <a:sym typeface="Roboto"/>
              </a:rPr>
              <a:t>外面的</a:t>
            </a:r>
            <a:r>
              <a:rPr lang="zh-CN" altLang="en-US" sz="1600" dirty="0" smtClean="0">
                <a:solidFill>
                  <a:srgbClr val="000000">
                    <a:lumMod val="50000"/>
                    <a:lumOff val="50000"/>
                  </a:srgbClr>
                </a:solidFill>
                <a:latin typeface="微软雅黑" charset="0"/>
                <a:ea typeface="微软雅黑" charset="0"/>
                <a:sym typeface="Roboto"/>
              </a:rPr>
              <a:t>盒子。</a:t>
            </a:r>
            <a:endParaRPr lang="zh-CN" altLang="en-US" sz="1600" dirty="0">
              <a:solidFill>
                <a:srgbClr val="000000">
                  <a:lumMod val="50000"/>
                  <a:lumOff val="50000"/>
                </a:srgbClr>
              </a:solidFill>
              <a:latin typeface="微软雅黑" charset="0"/>
              <a:ea typeface="微软雅黑" charset="0"/>
              <a:sym typeface="Roboto"/>
            </a:endParaRPr>
          </a:p>
        </p:txBody>
      </p:sp>
      <p:pic>
        <p:nvPicPr>
          <p:cNvPr id="4" name="图片 3"/>
          <p:cNvPicPr>
            <a:picLocks noChangeAspect="1"/>
          </p:cNvPicPr>
          <p:nvPr/>
        </p:nvPicPr>
        <p:blipFill>
          <a:blip r:embed="rId8"/>
          <a:stretch>
            <a:fillRect/>
          </a:stretch>
        </p:blipFill>
        <p:spPr>
          <a:xfrm>
            <a:off x="7334581" y="2011541"/>
            <a:ext cx="2647619" cy="3104762"/>
          </a:xfrm>
          <a:prstGeom prst="rect">
            <a:avLst/>
          </a:prstGeom>
        </p:spPr>
      </p:pic>
      <p:sp>
        <p:nvSpPr>
          <p:cNvPr id="24" name="矩形 23"/>
          <p:cNvSpPr/>
          <p:nvPr/>
        </p:nvSpPr>
        <p:spPr>
          <a:xfrm>
            <a:off x="1423375" y="5724273"/>
            <a:ext cx="9715143" cy="307777"/>
          </a:xfrm>
          <a:prstGeom prst="rect">
            <a:avLst/>
          </a:prstGeom>
        </p:spPr>
        <p:txBody>
          <a:bodyPr wrap="square">
            <a:spAutoFit/>
          </a:bodyPr>
          <a:lstStyle/>
          <a:p>
            <a:r>
              <a:rPr lang="zh-CN" altLang="en-US" sz="1400" dirty="0" smtClean="0">
                <a:solidFill>
                  <a:srgbClr val="000000">
                    <a:lumMod val="50000"/>
                    <a:lumOff val="50000"/>
                  </a:srgbClr>
                </a:solidFill>
                <a:latin typeface="微软雅黑" charset="0"/>
                <a:ea typeface="微软雅黑" charset="0"/>
              </a:rPr>
              <a:t>蓝色</a:t>
            </a:r>
            <a:r>
              <a:rPr lang="zh-CN" altLang="en-US" sz="1400" dirty="0">
                <a:solidFill>
                  <a:srgbClr val="000000">
                    <a:lumMod val="50000"/>
                    <a:lumOff val="50000"/>
                  </a:srgbClr>
                </a:solidFill>
                <a:latin typeface="微软雅黑" charset="0"/>
                <a:ea typeface="微软雅黑" charset="0"/>
              </a:rPr>
              <a:t>盒子就是一个包在灰色盒子外的壳，理论上可以像俄罗斯套娃一样无限嵌套。</a:t>
            </a:r>
          </a:p>
        </p:txBody>
      </p:sp>
    </p:spTree>
    <p:extLst>
      <p:ext uri="{BB962C8B-B14F-4D97-AF65-F5344CB8AC3E}">
        <p14:creationId xmlns:p14="http://schemas.microsoft.com/office/powerpoint/2010/main" val="344401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0.19884 L 4.16667E-6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4.16667E-6 0.19329 L 4.16667E-6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4.16667E-6 0.03959 L 4.16667E-6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91" y="2081753"/>
            <a:ext cx="3635842" cy="257861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127" y="2318857"/>
            <a:ext cx="3307080" cy="312387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794" y="2711762"/>
            <a:ext cx="3635841" cy="28519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8736" y="3459977"/>
            <a:ext cx="1278307" cy="133889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388" y="2042416"/>
            <a:ext cx="3654652" cy="1425571"/>
          </a:xfrm>
          <a:prstGeom prst="rect">
            <a:avLst/>
          </a:prstGeom>
        </p:spPr>
      </p:pic>
      <p:grpSp>
        <p:nvGrpSpPr>
          <p:cNvPr id="5" name="组合 4"/>
          <p:cNvGrpSpPr/>
          <p:nvPr/>
        </p:nvGrpSpPr>
        <p:grpSpPr>
          <a:xfrm>
            <a:off x="6567139" y="1774659"/>
            <a:ext cx="4086922" cy="3787464"/>
            <a:chOff x="5577220" y="1292249"/>
            <a:chExt cx="5183560" cy="4803749"/>
          </a:xfrm>
        </p:grpSpPr>
        <p:pic>
          <p:nvPicPr>
            <p:cNvPr id="3" name="Picture 2"/>
            <p:cNvPicPr>
              <a:picLocks noChangeAspect="1"/>
            </p:cNvPicPr>
            <p:nvPr/>
          </p:nvPicPr>
          <p:blipFill>
            <a:blip r:embed="rId8"/>
            <a:stretch>
              <a:fillRect/>
            </a:stretch>
          </p:blipFill>
          <p:spPr>
            <a:xfrm>
              <a:off x="5645895" y="1832478"/>
              <a:ext cx="5079324" cy="995548"/>
            </a:xfrm>
            <a:prstGeom prst="rect">
              <a:avLst/>
            </a:prstGeom>
          </p:spPr>
        </p:pic>
        <p:sp>
          <p:nvSpPr>
            <p:cNvPr id="4" name="TextBox 3"/>
            <p:cNvSpPr txBox="1"/>
            <p:nvPr/>
          </p:nvSpPr>
          <p:spPr>
            <a:xfrm>
              <a:off x="5636486" y="2899821"/>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a:t>
              </a:r>
            </a:p>
          </p:txBody>
        </p:sp>
        <p:pic>
          <p:nvPicPr>
            <p:cNvPr id="7" name="Picture 6"/>
            <p:cNvPicPr>
              <a:picLocks noChangeAspect="1"/>
            </p:cNvPicPr>
            <p:nvPr/>
          </p:nvPicPr>
          <p:blipFill>
            <a:blip r:embed="rId9"/>
            <a:stretch>
              <a:fillRect/>
            </a:stretch>
          </p:blipFill>
          <p:spPr>
            <a:xfrm>
              <a:off x="5645895" y="3440051"/>
              <a:ext cx="5074305" cy="1014862"/>
            </a:xfrm>
            <a:prstGeom prst="rect">
              <a:avLst/>
            </a:prstGeom>
          </p:spPr>
        </p:pic>
        <p:sp>
          <p:nvSpPr>
            <p:cNvPr id="13" name="TextBox 12"/>
            <p:cNvSpPr txBox="1"/>
            <p:nvPr/>
          </p:nvSpPr>
          <p:spPr>
            <a:xfrm>
              <a:off x="5645895" y="4526708"/>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Completely</a:t>
              </a:r>
            </a:p>
          </p:txBody>
        </p:sp>
        <p:pic>
          <p:nvPicPr>
            <p:cNvPr id="11" name="Picture 10"/>
            <p:cNvPicPr>
              <a:picLocks noChangeAspect="1"/>
            </p:cNvPicPr>
            <p:nvPr/>
          </p:nvPicPr>
          <p:blipFill>
            <a:blip r:embed="rId10"/>
            <a:stretch>
              <a:fillRect/>
            </a:stretch>
          </p:blipFill>
          <p:spPr>
            <a:xfrm>
              <a:off x="5636487" y="5066939"/>
              <a:ext cx="5124293" cy="1029059"/>
            </a:xfrm>
            <a:prstGeom prst="rect">
              <a:avLst/>
            </a:prstGeom>
          </p:spPr>
        </p:pic>
        <p:sp>
          <p:nvSpPr>
            <p:cNvPr id="16" name="TextBox 15"/>
            <p:cNvSpPr txBox="1"/>
            <p:nvPr/>
          </p:nvSpPr>
          <p:spPr>
            <a:xfrm>
              <a:off x="5577220" y="1292249"/>
              <a:ext cx="4941324" cy="468434"/>
            </a:xfrm>
            <a:prstGeom prst="rect">
              <a:avLst/>
            </a:prstGeom>
            <a:noFill/>
          </p:spPr>
          <p:txBody>
            <a:bodyPr wrap="square" rtlCol="0">
              <a:spAutoFit/>
            </a:bodyPr>
            <a:lstStyle/>
            <a:p>
              <a:r>
                <a:rPr lang="zh-CN" altLang="en-US" dirty="0">
                  <a:solidFill>
                    <a:srgbClr val="92D050"/>
                  </a:solidFill>
                </a:rPr>
                <a:t>原始</a:t>
              </a:r>
              <a:r>
                <a:rPr lang="en-US" dirty="0">
                  <a:solidFill>
                    <a:srgbClr val="92D050"/>
                  </a:solidFill>
                </a:rPr>
                <a:t>Prefab</a:t>
              </a:r>
              <a:r>
                <a:rPr lang="zh-CN" altLang="en-US" dirty="0">
                  <a:solidFill>
                    <a:srgbClr val="92D050"/>
                  </a:solidFill>
                </a:rPr>
                <a:t>预制件</a:t>
              </a:r>
              <a:r>
                <a:rPr lang="en-US" dirty="0">
                  <a:solidFill>
                    <a:srgbClr val="92D050"/>
                  </a:solidFill>
                </a:rPr>
                <a:t> </a:t>
              </a:r>
            </a:p>
          </p:txBody>
        </p:sp>
      </p:grpSp>
      <p:sp>
        <p:nvSpPr>
          <p:cNvPr id="15" name="文本占位符 1"/>
          <p:cNvSpPr txBox="1">
            <a:spLocks/>
          </p:cNvSpPr>
          <p:nvPr/>
        </p:nvSpPr>
        <p:spPr>
          <a:xfrm>
            <a:off x="265304" y="220133"/>
            <a:ext cx="3303395" cy="389467"/>
          </a:xfrm>
          <a:prstGeom prst="rect">
            <a:avLst/>
          </a:prstGeom>
          <a:ln w="12700" cmpd="sng">
            <a:noFill/>
          </a:ln>
        </p:spPr>
        <p:txBody>
          <a:bodyPr vert="horz" anchor="ctr"/>
          <a:lstStyle>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grpSp>
        <p:nvGrpSpPr>
          <p:cNvPr id="17" name="组合 16"/>
          <p:cNvGrpSpPr/>
          <p:nvPr/>
        </p:nvGrpSpPr>
        <p:grpSpPr>
          <a:xfrm>
            <a:off x="830967" y="716678"/>
            <a:ext cx="2300757" cy="509896"/>
            <a:chOff x="961594" y="890846"/>
            <a:chExt cx="2300757" cy="509896"/>
          </a:xfrm>
        </p:grpSpPr>
        <p:grpSp>
          <p:nvGrpSpPr>
            <p:cNvPr id="18" name="组 99"/>
            <p:cNvGrpSpPr/>
            <p:nvPr/>
          </p:nvGrpSpPr>
          <p:grpSpPr>
            <a:xfrm>
              <a:off x="961594" y="890846"/>
              <a:ext cx="2300757" cy="509896"/>
              <a:chOff x="910794" y="928946"/>
              <a:chExt cx="2300757" cy="509896"/>
            </a:xfrm>
          </p:grpSpPr>
          <p:sp>
            <p:nvSpPr>
              <p:cNvPr id="20" name="矩形 19"/>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21" name="椭圆 20"/>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椭圆 22"/>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4" name="椭圆 23"/>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 name="矩形 18"/>
            <p:cNvSpPr/>
            <p:nvPr/>
          </p:nvSpPr>
          <p:spPr>
            <a:xfrm>
              <a:off x="1554165" y="966222"/>
              <a:ext cx="1107997" cy="369332"/>
            </a:xfrm>
            <a:prstGeom prst="rect">
              <a:avLst/>
            </a:prstGeom>
          </p:spPr>
          <p:txBody>
            <a:bodyPr wrap="none">
              <a:spAutoFit/>
            </a:bodyPr>
            <a:lstStyle/>
            <a:p>
              <a:pPr algn="ctr"/>
              <a:r>
                <a:rPr lang="zh-CN" altLang="en-US" dirty="0" smtClean="0">
                  <a:solidFill>
                    <a:srgbClr val="000000"/>
                  </a:solidFill>
                  <a:latin typeface="Segoe UI"/>
                </a:rPr>
                <a:t>解“组”</a:t>
              </a:r>
              <a:endParaRPr lang="zh-CN" altLang="en-US" dirty="0">
                <a:solidFill>
                  <a:srgbClr val="000000"/>
                </a:solidFill>
                <a:latin typeface="Segoe UI"/>
              </a:endParaRPr>
            </a:p>
          </p:txBody>
        </p:sp>
      </p:grpSp>
      <p:sp>
        <p:nvSpPr>
          <p:cNvPr id="25"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fld id="{172A9D07-FCF0-472E-9FDD-46B5CAC8D76D}" type="slidenum">
              <a:rPr lang="zh-CN" altLang="en-US" sz="1200">
                <a:solidFill>
                  <a:schemeClr val="tx1">
                    <a:tint val="75000"/>
                  </a:schemeClr>
                </a:solidFill>
              </a:rPr>
              <a:pPr/>
              <a:t>13</a:t>
            </a:fld>
            <a:r>
              <a:rPr lang="en-US" altLang="zh-CN" sz="1200" dirty="0">
                <a:solidFill>
                  <a:schemeClr val="tx1">
                    <a:tint val="75000"/>
                  </a:schemeClr>
                </a:solidFill>
              </a:rPr>
              <a:t> </a:t>
            </a:r>
            <a:r>
              <a:rPr lang="en-US" altLang="zh-CN" sz="1200" dirty="0" smtClean="0">
                <a:solidFill>
                  <a:schemeClr val="tx1">
                    <a:tint val="75000"/>
                  </a:schemeClr>
                </a:solidFill>
              </a:rPr>
              <a:t>/</a:t>
            </a:r>
            <a:r>
              <a:rPr lang="en-US" altLang="zh-CN" dirty="0"/>
              <a:t>30</a:t>
            </a:r>
            <a:endParaRPr lang="zh-CN" altLang="en-US" dirty="0"/>
          </a:p>
        </p:txBody>
      </p:sp>
      <p:sp>
        <p:nvSpPr>
          <p:cNvPr id="26" name="矩形 25"/>
          <p:cNvSpPr/>
          <p:nvPr/>
        </p:nvSpPr>
        <p:spPr>
          <a:xfrm>
            <a:off x="1423376" y="1383879"/>
            <a:ext cx="9715143" cy="286232"/>
          </a:xfrm>
          <a:prstGeom prst="rect">
            <a:avLst/>
          </a:prstGeom>
        </p:spPr>
        <p:txBody>
          <a:bodyPr wrap="square">
            <a:spAutoFit/>
          </a:bodyPr>
          <a:lstStyle/>
          <a:p>
            <a:pPr>
              <a:lnSpc>
                <a:spcPct val="90000"/>
              </a:lnSpc>
              <a:buClr>
                <a:schemeClr val="lt1"/>
              </a:buCl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盒子可以被拆掉（</a:t>
            </a:r>
            <a:r>
              <a:rPr lang="en-US" altLang="zh-CN"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Unpacking</a:t>
            </a:r>
            <a:r>
              <a:rPr lang="zh-CN" altLang="en-US"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）从而获得里面的物体（</a:t>
            </a:r>
            <a:r>
              <a:rPr lang="en-US" altLang="zh-CN"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Game Object</a:t>
            </a:r>
            <a:r>
              <a:rPr lang="zh-CN" altLang="en-US" sz="1400" dirty="0" smtClean="0">
                <a:solidFill>
                  <a:schemeClr val="bg1">
                    <a:lumMod val="65000"/>
                  </a:schemeClr>
                </a:solidFill>
                <a:latin typeface="Microsoft YaHei" panose="020B0503020204020204" pitchFamily="34" charset="-122"/>
                <a:ea typeface="Microsoft YaHei" panose="020B0503020204020204" pitchFamily="34" charset="-122"/>
                <a:cs typeface="Roboto"/>
                <a:sym typeface="Roboto"/>
              </a:rPr>
              <a:t>）。</a:t>
            </a:r>
            <a:endParaRPr lang="en-US" altLang="zh-CN"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endParaRPr>
          </a:p>
        </p:txBody>
      </p:sp>
      <p:sp>
        <p:nvSpPr>
          <p:cNvPr id="29" name="矩形 28"/>
          <p:cNvSpPr/>
          <p:nvPr/>
        </p:nvSpPr>
        <p:spPr>
          <a:xfrm>
            <a:off x="1423375" y="5724273"/>
            <a:ext cx="9715143" cy="307777"/>
          </a:xfrm>
          <a:prstGeom prst="rect">
            <a:avLst/>
          </a:prstGeom>
        </p:spPr>
        <p:txBody>
          <a:bodyPr wrap="square">
            <a:spAutoFit/>
          </a:bodyPr>
          <a:lstStyle/>
          <a:p>
            <a:r>
              <a:rPr lang="zh-CN" altLang="en-US" sz="1400" dirty="0">
                <a:solidFill>
                  <a:srgbClr val="FF0000"/>
                </a:solidFill>
                <a:latin typeface="微软雅黑" charset="0"/>
                <a:ea typeface="微软雅黑" charset="0"/>
              </a:rPr>
              <a:t>蓝色可拆，灰色不可拆</a:t>
            </a:r>
            <a:r>
              <a:rPr lang="zh-CN" altLang="en-US" sz="1400" dirty="0" smtClean="0">
                <a:solidFill>
                  <a:srgbClr val="FF0000"/>
                </a:solidFill>
                <a:latin typeface="微软雅黑" charset="0"/>
                <a:ea typeface="微软雅黑" charset="0"/>
              </a:rPr>
              <a:t>。</a:t>
            </a:r>
            <a:endParaRPr lang="zh-CN" altLang="en-US" sz="14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8812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5417E-6 3.88889E-6 L 1.35417E-6 -0.14977 " pathEditMode="relative" rAng="0" ptsTypes="AA">
                                      <p:cBhvr>
                                        <p:cTn id="6" dur="1000" fill="hold"/>
                                        <p:tgtEl>
                                          <p:spTgt spid="10"/>
                                        </p:tgtEl>
                                        <p:attrNameLst>
                                          <p:attrName>ppt_x</p:attrName>
                                          <p:attrName>ppt_y</p:attrName>
                                        </p:attrNameLst>
                                      </p:cBhvr>
                                      <p:rCtr x="0" y="-7488"/>
                                    </p:animMotion>
                                  </p:childTnLst>
                                </p:cTn>
                              </p:par>
                              <p:par>
                                <p:cTn id="7" presetID="10" presetClass="exit" presetSubtype="0" fill="hold" nodeType="withEffect">
                                  <p:stCondLst>
                                    <p:cond delay="40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50000" decel="50000" fill="hold" nodeType="afterEffect">
                                  <p:stCondLst>
                                    <p:cond delay="0"/>
                                  </p:stCondLst>
                                  <p:childTnLst>
                                    <p:animMotion origin="layout" path="M 1.35417E-6 -9.25926E-7 L 1.35417E-6 0.25 " pathEditMode="relative" rAng="0" ptsTypes="AA">
                                      <p:cBhvr>
                                        <p:cTn id="12" dur="2000" fill="hold"/>
                                        <p:tgtEl>
                                          <p:spTgt spid="8"/>
                                        </p:tgtEl>
                                        <p:attrNameLst>
                                          <p:attrName>ppt_x</p:attrName>
                                          <p:attrName>ppt_y</p:attrName>
                                        </p:attrNameLst>
                                      </p:cBhvr>
                                      <p:rCtr x="0" y="12500"/>
                                    </p:animMotion>
                                  </p:childTnLst>
                                </p:cTn>
                              </p:par>
                              <p:par>
                                <p:cTn id="13" presetID="42" presetClass="path" presetSubtype="0" accel="50000" decel="50000" fill="hold" nodeType="withEffect">
                                  <p:stCondLst>
                                    <p:cond delay="0"/>
                                  </p:stCondLst>
                                  <p:childTnLst>
                                    <p:animMotion origin="layout" path="M 1.35417E-6 -7.40741E-7 L 1.35417E-6 0.25 " pathEditMode="relative" rAng="0" ptsTypes="AA">
                                      <p:cBhvr>
                                        <p:cTn id="14" dur="2000" fill="hold"/>
                                        <p:tgtEl>
                                          <p:spTgt spid="6"/>
                                        </p:tgtEl>
                                        <p:attrNameLst>
                                          <p:attrName>ppt_x</p:attrName>
                                          <p:attrName>ppt_y</p:attrName>
                                        </p:attrNameLst>
                                      </p:cBhvr>
                                      <p:rCtr x="0" y="12500"/>
                                    </p:animMotion>
                                  </p:childTnLst>
                                </p:cTn>
                              </p:par>
                              <p:par>
                                <p:cTn id="15" presetID="10" presetClass="exit" presetSubtype="0" fill="hold" nodeType="withEffect">
                                  <p:stCondLst>
                                    <p:cond delay="50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nodeType="withEffect">
                                  <p:stCondLst>
                                    <p:cond delay="50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1156996"/>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3000" dirty="0">
                <a:latin typeface="Microsoft YaHei" panose="020B0503020204020204" pitchFamily="34" charset="-122"/>
                <a:ea typeface="Microsoft YaHei" panose="020B0503020204020204" pitchFamily="34" charset="-122"/>
                <a:cs typeface="Roboto"/>
                <a:sym typeface="Roboto"/>
              </a:rPr>
              <a:t>嵌套式预制体</a:t>
            </a:r>
            <a:r>
              <a:rPr lang="en-US" altLang="zh-CN" sz="3000" dirty="0">
                <a:latin typeface="Microsoft YaHei" panose="020B0503020204020204" pitchFamily="34" charset="-122"/>
                <a:ea typeface="Microsoft YaHei" panose="020B0503020204020204" pitchFamily="34" charset="-122"/>
                <a:cs typeface="Roboto"/>
                <a:sym typeface="Roboto"/>
              </a:rPr>
              <a:t>-</a:t>
            </a:r>
            <a:r>
              <a:rPr lang="zh-CN" altLang="en-US" sz="3000" dirty="0">
                <a:latin typeface="Microsoft YaHei" panose="020B0503020204020204" pitchFamily="34" charset="-122"/>
                <a:ea typeface="Microsoft YaHei" panose="020B0503020204020204" pitchFamily="34" charset="-122"/>
                <a:cs typeface="Roboto"/>
                <a:sym typeface="Roboto"/>
              </a:rPr>
              <a:t>对最终包体大小的影响</a:t>
            </a:r>
            <a:endParaRPr lang="en-US" altLang="zh-CN" sz="3000" dirty="0">
              <a:latin typeface="Microsoft YaHei" panose="020B0503020204020204" pitchFamily="34" charset="-122"/>
              <a:ea typeface="Microsoft YaHei" panose="020B0503020204020204" pitchFamily="34" charset="-122"/>
              <a:cs typeface="Roboto"/>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865761" y="1503620"/>
            <a:ext cx="10729609" cy="1077218"/>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对场景来说没有任何影响。场景中的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会在构建的时候被烘焙成普通的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rPr>
              <a:t>Object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rPr>
              <a:t>。</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endParaRPr lang="en-US" sz="1600" dirty="0" smtClean="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Resources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和</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Asset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Bundles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会受到影响，如下图所示：（最终包里会有</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3</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a:t>
            </a:r>
            <a:endParaRPr lang="en-US" sz="16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909719" y="5213410"/>
            <a:ext cx="1205288" cy="1161306"/>
            <a:chOff x="8525442" y="3175686"/>
            <a:chExt cx="7309304" cy="7042580"/>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12" name="TextBox 11">
            <a:extLst>
              <a:ext uri="{FF2B5EF4-FFF2-40B4-BE49-F238E27FC236}">
                <a16:creationId xmlns:a16="http://schemas.microsoft.com/office/drawing/2014/main" xmlns="" id="{D64DC5A4-1626-5D4A-89E5-0A64E72FD7F7}"/>
              </a:ext>
            </a:extLst>
          </p:cNvPr>
          <p:cNvSpPr txBox="1"/>
          <p:nvPr/>
        </p:nvSpPr>
        <p:spPr>
          <a:xfrm>
            <a:off x="3875945" y="5225922"/>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13" name="Group 12">
            <a:extLst>
              <a:ext uri="{FF2B5EF4-FFF2-40B4-BE49-F238E27FC236}">
                <a16:creationId xmlns:a16="http://schemas.microsoft.com/office/drawing/2014/main" xmlns="" id="{F4BF3412-C45E-794C-BFC9-70BEF34DED21}"/>
              </a:ext>
            </a:extLst>
          </p:cNvPr>
          <p:cNvGrpSpPr/>
          <p:nvPr/>
        </p:nvGrpSpPr>
        <p:grpSpPr>
          <a:xfrm>
            <a:off x="1731995" y="3787318"/>
            <a:ext cx="1205288" cy="1148606"/>
            <a:chOff x="8525442" y="3252703"/>
            <a:chExt cx="7309304" cy="6965563"/>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757815" y="379454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34" name="Group 33">
            <a:extLst>
              <a:ext uri="{FF2B5EF4-FFF2-40B4-BE49-F238E27FC236}">
                <a16:creationId xmlns:a16="http://schemas.microsoft.com/office/drawing/2014/main" xmlns="" id="{635D0F9F-BDD6-1845-8444-49F7296FB9D1}"/>
              </a:ext>
            </a:extLst>
          </p:cNvPr>
          <p:cNvGrpSpPr/>
          <p:nvPr/>
        </p:nvGrpSpPr>
        <p:grpSpPr>
          <a:xfrm>
            <a:off x="9277900" y="5153583"/>
            <a:ext cx="1205288" cy="1161306"/>
            <a:chOff x="8525442" y="3175686"/>
            <a:chExt cx="7309304" cy="7042580"/>
          </a:xfrm>
        </p:grpSpPr>
        <p:pic>
          <p:nvPicPr>
            <p:cNvPr id="35"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36"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37"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38"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39"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40" name="TextBox 39">
            <a:extLst>
              <a:ext uri="{FF2B5EF4-FFF2-40B4-BE49-F238E27FC236}">
                <a16:creationId xmlns:a16="http://schemas.microsoft.com/office/drawing/2014/main" xmlns="" id="{1E6AC95E-020E-CE40-B77F-2A56A7EEE3BC}"/>
              </a:ext>
            </a:extLst>
          </p:cNvPr>
          <p:cNvSpPr txBox="1"/>
          <p:nvPr/>
        </p:nvSpPr>
        <p:spPr>
          <a:xfrm>
            <a:off x="10244126" y="5166095"/>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2107950" y="5150412"/>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grpSp>
        <p:nvGrpSpPr>
          <p:cNvPr id="42" name="Group 41">
            <a:extLst>
              <a:ext uri="{FF2B5EF4-FFF2-40B4-BE49-F238E27FC236}">
                <a16:creationId xmlns:a16="http://schemas.microsoft.com/office/drawing/2014/main" xmlns="" id="{A2C9A319-4309-0D47-B864-E2C6F726E3D3}"/>
              </a:ext>
            </a:extLst>
          </p:cNvPr>
          <p:cNvGrpSpPr/>
          <p:nvPr/>
        </p:nvGrpSpPr>
        <p:grpSpPr>
          <a:xfrm>
            <a:off x="6282450" y="5193479"/>
            <a:ext cx="1205288" cy="1161306"/>
            <a:chOff x="8525442" y="3175686"/>
            <a:chExt cx="7309304" cy="7042580"/>
          </a:xfrm>
        </p:grpSpPr>
        <p:pic>
          <p:nvPicPr>
            <p:cNvPr id="43" name="Picture 42">
              <a:extLst>
                <a:ext uri="{FF2B5EF4-FFF2-40B4-BE49-F238E27FC236}">
                  <a16:creationId xmlns:a16="http://schemas.microsoft.com/office/drawing/2014/main" xmlns="" id="{CF42AD89-FE4C-3241-98FD-96468C690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44" name="Picture 43">
              <a:extLst>
                <a:ext uri="{FF2B5EF4-FFF2-40B4-BE49-F238E27FC236}">
                  <a16:creationId xmlns:a16="http://schemas.microsoft.com/office/drawing/2014/main" xmlns="" id="{0D6C6A76-8226-3244-9ADF-B501DA8E2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45" name="Picture 44">
              <a:extLst>
                <a:ext uri="{FF2B5EF4-FFF2-40B4-BE49-F238E27FC236}">
                  <a16:creationId xmlns:a16="http://schemas.microsoft.com/office/drawing/2014/main" xmlns="" id="{009A79CF-F841-9043-B16A-4B04D71C5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46" name="Picture 45">
              <a:extLst>
                <a:ext uri="{FF2B5EF4-FFF2-40B4-BE49-F238E27FC236}">
                  <a16:creationId xmlns:a16="http://schemas.microsoft.com/office/drawing/2014/main" xmlns="" id="{627E10B6-49B7-2245-BFAE-EC1FBDF795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47" name="Picture 46">
              <a:extLst>
                <a:ext uri="{FF2B5EF4-FFF2-40B4-BE49-F238E27FC236}">
                  <a16:creationId xmlns:a16="http://schemas.microsoft.com/office/drawing/2014/main" xmlns="" id="{1A0C1394-1D68-374C-B022-743ECDEAFB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48" name="TextBox 47">
            <a:extLst>
              <a:ext uri="{FF2B5EF4-FFF2-40B4-BE49-F238E27FC236}">
                <a16:creationId xmlns:a16="http://schemas.microsoft.com/office/drawing/2014/main" xmlns="" id="{892B02BD-B8A9-A549-883F-D41E32DDA163}"/>
              </a:ext>
            </a:extLst>
          </p:cNvPr>
          <p:cNvSpPr txBox="1"/>
          <p:nvPr/>
        </p:nvSpPr>
        <p:spPr>
          <a:xfrm>
            <a:off x="7248677" y="5205991"/>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49" name="Group 48">
            <a:extLst>
              <a:ext uri="{FF2B5EF4-FFF2-40B4-BE49-F238E27FC236}">
                <a16:creationId xmlns:a16="http://schemas.microsoft.com/office/drawing/2014/main" xmlns="" id="{C2DEEC33-AB99-144D-9BA1-41B1952A1A33}"/>
              </a:ext>
            </a:extLst>
          </p:cNvPr>
          <p:cNvGrpSpPr/>
          <p:nvPr/>
        </p:nvGrpSpPr>
        <p:grpSpPr>
          <a:xfrm>
            <a:off x="5104727" y="3754687"/>
            <a:ext cx="1205288" cy="1161306"/>
            <a:chOff x="8525442" y="3175686"/>
            <a:chExt cx="7309304" cy="7042580"/>
          </a:xfrm>
        </p:grpSpPr>
        <p:pic>
          <p:nvPicPr>
            <p:cNvPr id="50" name="Picture 49">
              <a:extLst>
                <a:ext uri="{FF2B5EF4-FFF2-40B4-BE49-F238E27FC236}">
                  <a16:creationId xmlns:a16="http://schemas.microsoft.com/office/drawing/2014/main" xmlns="" id="{6551791B-CAFF-4C4C-B771-E8A85C267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51" name="Picture 50">
              <a:extLst>
                <a:ext uri="{FF2B5EF4-FFF2-40B4-BE49-F238E27FC236}">
                  <a16:creationId xmlns:a16="http://schemas.microsoft.com/office/drawing/2014/main" xmlns="" id="{D00EAB36-1DA8-0C41-8130-5C0457359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52" name="Picture 51">
              <a:extLst>
                <a:ext uri="{FF2B5EF4-FFF2-40B4-BE49-F238E27FC236}">
                  <a16:creationId xmlns:a16="http://schemas.microsoft.com/office/drawing/2014/main" xmlns="" id="{EEBC63BC-439C-514E-9384-F09D9C1B8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53" name="Picture 52">
              <a:extLst>
                <a:ext uri="{FF2B5EF4-FFF2-40B4-BE49-F238E27FC236}">
                  <a16:creationId xmlns:a16="http://schemas.microsoft.com/office/drawing/2014/main" xmlns="" id="{2EC470DB-5E61-4D41-A193-F3EA68A99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54" name="Picture 53">
              <a:extLst>
                <a:ext uri="{FF2B5EF4-FFF2-40B4-BE49-F238E27FC236}">
                  <a16:creationId xmlns:a16="http://schemas.microsoft.com/office/drawing/2014/main" xmlns="" id="{540D91FF-3D08-8C4C-9E5A-1215FD4474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55" name="TextBox 54">
            <a:extLst>
              <a:ext uri="{FF2B5EF4-FFF2-40B4-BE49-F238E27FC236}">
                <a16:creationId xmlns:a16="http://schemas.microsoft.com/office/drawing/2014/main" xmlns="" id="{FB02484E-C8F3-8C4F-8232-AC0093CFD26D}"/>
              </a:ext>
            </a:extLst>
          </p:cNvPr>
          <p:cNvSpPr txBox="1"/>
          <p:nvPr/>
        </p:nvSpPr>
        <p:spPr>
          <a:xfrm>
            <a:off x="6130546" y="377461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480681" y="5130480"/>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1143509" y="3268863"/>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229933" y="3272090"/>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9" name="TextBox 58">
            <a:extLst>
              <a:ext uri="{FF2B5EF4-FFF2-40B4-BE49-F238E27FC236}">
                <a16:creationId xmlns:a16="http://schemas.microsoft.com/office/drawing/2014/main" xmlns="" id="{C811ABF3-ABF1-294B-A956-F843F5C8253E}"/>
              </a:ext>
            </a:extLst>
          </p:cNvPr>
          <p:cNvSpPr txBox="1"/>
          <p:nvPr/>
        </p:nvSpPr>
        <p:spPr>
          <a:xfrm>
            <a:off x="8165715" y="4683684"/>
            <a:ext cx="3429655"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还包含在</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AssetBundle</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中</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sz="1200" dirty="0" smtClean="0">
                <a:solidFill>
                  <a:schemeClr val="tx1">
                    <a:tint val="75000"/>
                  </a:schemeClr>
                </a:solidFill>
              </a:rPr>
              <a:t>14 </a:t>
            </a:r>
            <a:r>
              <a:rPr lang="en-US" altLang="zh-CN" sz="1200" dirty="0" smtClean="0">
                <a:solidFill>
                  <a:schemeClr val="tx1">
                    <a:tint val="75000"/>
                  </a:schemeClr>
                </a:solidFill>
              </a:rPr>
              <a:t>/</a:t>
            </a:r>
            <a:r>
              <a:rPr lang="en-US" altLang="zh-CN" dirty="0"/>
              <a:t>30</a:t>
            </a:r>
            <a:endParaRPr lang="zh-CN" altLang="en-US" dirty="0"/>
          </a:p>
        </p:txBody>
      </p:sp>
    </p:spTree>
    <p:extLst>
      <p:ext uri="{BB962C8B-B14F-4D97-AF65-F5344CB8AC3E}">
        <p14:creationId xmlns:p14="http://schemas.microsoft.com/office/powerpoint/2010/main" val="1154481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250"/>
          <p:cNvSpPr/>
          <p:nvPr/>
        </p:nvSpPr>
        <p:spPr>
          <a:xfrm>
            <a:off x="289956" y="1455335"/>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5" name="Shape 250"/>
          <p:cNvSpPr/>
          <p:nvPr/>
        </p:nvSpPr>
        <p:spPr>
          <a:xfrm>
            <a:off x="8244608" y="1455912"/>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3" name="Shape 250"/>
          <p:cNvSpPr/>
          <p:nvPr/>
        </p:nvSpPr>
        <p:spPr>
          <a:xfrm>
            <a:off x="4267282" y="1455912"/>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107" name="矩形 106"/>
          <p:cNvSpPr/>
          <p:nvPr/>
        </p:nvSpPr>
        <p:spPr>
          <a:xfrm>
            <a:off x="1258812" y="5179498"/>
            <a:ext cx="189923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Prefab Override</a:t>
            </a:r>
            <a:endParaRPr lang="zh-CN" altLang="en-US" b="1" dirty="0">
              <a:solidFill>
                <a:srgbClr val="000000">
                  <a:lumMod val="85000"/>
                  <a:lumOff val="15000"/>
                </a:srgbClr>
              </a:solidFill>
              <a:latin typeface="Segoe UI"/>
              <a:ea typeface="微软雅黑"/>
            </a:endParaRPr>
          </a:p>
        </p:txBody>
      </p:sp>
      <p:sp>
        <p:nvSpPr>
          <p:cNvPr id="108" name="矩形 107"/>
          <p:cNvSpPr/>
          <p:nvPr/>
        </p:nvSpPr>
        <p:spPr>
          <a:xfrm>
            <a:off x="911225" y="5637398"/>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给</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盒子</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上贴标签</a:t>
            </a:r>
            <a:endPar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09" name="矩形 108"/>
          <p:cNvSpPr/>
          <p:nvPr/>
        </p:nvSpPr>
        <p:spPr>
          <a:xfrm>
            <a:off x="5557731" y="5195183"/>
            <a:ext cx="890244"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Revert</a:t>
            </a:r>
            <a:endParaRPr lang="zh-CN" altLang="en-US" b="1" dirty="0">
              <a:solidFill>
                <a:srgbClr val="000000">
                  <a:lumMod val="85000"/>
                  <a:lumOff val="15000"/>
                </a:srgbClr>
              </a:solidFill>
              <a:latin typeface="Segoe UI"/>
              <a:ea typeface="微软雅黑"/>
            </a:endParaRPr>
          </a:p>
        </p:txBody>
      </p:sp>
      <p:sp>
        <p:nvSpPr>
          <p:cNvPr id="110" name="矩形 109"/>
          <p:cNvSpPr/>
          <p:nvPr/>
        </p:nvSpPr>
        <p:spPr>
          <a:xfrm>
            <a:off x="4798796" y="5637398"/>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撕掉这些标签（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Revert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p>
        </p:txBody>
      </p:sp>
      <p:sp>
        <p:nvSpPr>
          <p:cNvPr id="111" name="矩形 110"/>
          <p:cNvSpPr/>
          <p:nvPr/>
        </p:nvSpPr>
        <p:spPr>
          <a:xfrm>
            <a:off x="9573042" y="5179498"/>
            <a:ext cx="82105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Apply</a:t>
            </a:r>
            <a:endParaRPr lang="zh-CN" altLang="en-US" b="1" dirty="0">
              <a:solidFill>
                <a:srgbClr val="000000">
                  <a:lumMod val="85000"/>
                  <a:lumOff val="15000"/>
                </a:srgbClr>
              </a:solidFill>
              <a:latin typeface="Segoe UI"/>
              <a:ea typeface="微软雅黑"/>
            </a:endParaRPr>
          </a:p>
        </p:txBody>
      </p:sp>
      <p:sp>
        <p:nvSpPr>
          <p:cNvPr id="112" name="矩形 111"/>
          <p:cNvSpPr/>
          <p:nvPr/>
        </p:nvSpPr>
        <p:spPr>
          <a:xfrm>
            <a:off x="8686367" y="5637398"/>
            <a:ext cx="2594406" cy="412421"/>
          </a:xfrm>
          <a:prstGeom prst="rect">
            <a:avLst/>
          </a:prstGeom>
        </p:spPr>
        <p:txBody>
          <a:bodyPr wrap="square">
            <a:spAutoFit/>
          </a:bodyPr>
          <a:lstStyle/>
          <a:p>
            <a:pPr algn="ctr">
              <a:lnSpc>
                <a:spcPct val="130000"/>
              </a:lnSpc>
            </a:pPr>
            <a:r>
              <a:rPr lang="zh-CN" altLang="en-GB"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可以</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应用这些标签（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endParaRPr lang="zh-CN" altLang="en-US" sz="1600" dirty="0">
              <a:solidFill>
                <a:srgbClr val="FFFFFF">
                  <a:lumMod val="50000"/>
                </a:srgbClr>
              </a:solidFill>
              <a:latin typeface="微软雅黑" charset="0"/>
              <a:ea typeface="微软雅黑" charset="0"/>
            </a:endParaRPr>
          </a:p>
        </p:txBody>
      </p:sp>
      <p:sp>
        <p:nvSpPr>
          <p:cNvPr id="47" name="矩形 46"/>
          <p:cNvSpPr/>
          <p:nvPr/>
        </p:nvSpPr>
        <p:spPr>
          <a:xfrm>
            <a:off x="289956" y="638084"/>
            <a:ext cx="11104114"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a:t>
            </a:r>
            <a:r>
              <a:rPr lang="zh-CN" altLang="en-US" sz="2800" b="1" dirty="0"/>
              <a:t>体</a:t>
            </a:r>
            <a:r>
              <a:rPr lang="zh-CN" altLang="en-US" sz="2800" b="1" dirty="0" smtClean="0"/>
              <a:t>覆盖</a:t>
            </a:r>
            <a:r>
              <a:rPr lang="en-US" altLang="zh-CN" sz="2800" b="1" dirty="0">
                <a:sym typeface="Roboto"/>
              </a:rPr>
              <a:t>/</a:t>
            </a:r>
            <a:r>
              <a:rPr lang="zh-CN" altLang="en-US" sz="2800" b="1" dirty="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15</a:t>
            </a:fld>
            <a:r>
              <a:rPr lang="en-US" altLang="zh-CN" dirty="0"/>
              <a:t> </a:t>
            </a:r>
            <a:r>
              <a:rPr lang="en-US" altLang="zh-CN" dirty="0" smtClean="0"/>
              <a:t>/</a:t>
            </a:r>
            <a:r>
              <a:rPr lang="en-US" altLang="zh-CN" dirty="0"/>
              <a:t>30</a:t>
            </a:r>
            <a:endParaRPr lang="zh-CN" altLang="en-US" dirty="0"/>
          </a:p>
        </p:txBody>
      </p:sp>
      <p:pic>
        <p:nvPicPr>
          <p:cNvPr id="38"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29" y="2064105"/>
            <a:ext cx="2558659" cy="1814650"/>
          </a:xfrm>
          <a:prstGeom prst="rect">
            <a:avLst/>
          </a:prstGeom>
        </p:spPr>
      </p:pic>
      <p:pic>
        <p:nvPicPr>
          <p:cNvPr id="39"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630" y="2502347"/>
            <a:ext cx="2558659" cy="2007006"/>
          </a:xfrm>
          <a:prstGeom prst="rect">
            <a:avLst/>
          </a:prstGeom>
        </p:spPr>
      </p:pic>
      <p:pic>
        <p:nvPicPr>
          <p:cNvPr id="41"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29" y="2047533"/>
            <a:ext cx="2558663" cy="998058"/>
          </a:xfrm>
          <a:prstGeom prst="rect">
            <a:avLst/>
          </a:prstGeom>
        </p:spPr>
      </p:pic>
      <p:pic>
        <p:nvPicPr>
          <p:cNvPr id="48"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6152" y="2963823"/>
            <a:ext cx="899585" cy="942220"/>
          </a:xfrm>
          <a:prstGeom prst="rect">
            <a:avLst/>
          </a:prstGeom>
        </p:spPr>
      </p:pic>
      <p:grpSp>
        <p:nvGrpSpPr>
          <p:cNvPr id="49" name="Group 1"/>
          <p:cNvGrpSpPr/>
          <p:nvPr/>
        </p:nvGrpSpPr>
        <p:grpSpPr>
          <a:xfrm>
            <a:off x="4302480" y="6767683"/>
            <a:ext cx="622183" cy="1367108"/>
            <a:chOff x="14217540" y="5870290"/>
            <a:chExt cx="1768238" cy="3885306"/>
          </a:xfrm>
        </p:grpSpPr>
        <p:pic>
          <p:nvPicPr>
            <p:cNvPr id="50"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1"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5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989" y="2025285"/>
            <a:ext cx="2586690" cy="1834531"/>
          </a:xfrm>
          <a:prstGeom prst="rect">
            <a:avLst/>
          </a:prstGeom>
        </p:spPr>
      </p:pic>
      <p:pic>
        <p:nvPicPr>
          <p:cNvPr id="5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989" y="2480361"/>
            <a:ext cx="2586689" cy="2028992"/>
          </a:xfrm>
          <a:prstGeom prst="rect">
            <a:avLst/>
          </a:prstGeom>
        </p:spPr>
      </p:pic>
      <p:pic>
        <p:nvPicPr>
          <p:cNvPr id="5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0987" y="2025285"/>
            <a:ext cx="2586694" cy="1008992"/>
          </a:xfrm>
          <a:prstGeom prst="rect">
            <a:avLst/>
          </a:prstGeom>
        </p:spPr>
      </p:pic>
      <p:pic>
        <p:nvPicPr>
          <p:cNvPr id="5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155" y="2953979"/>
            <a:ext cx="909441" cy="952542"/>
          </a:xfrm>
          <a:prstGeom prst="rect">
            <a:avLst/>
          </a:prstGeom>
        </p:spPr>
      </p:pic>
      <p:grpSp>
        <p:nvGrpSpPr>
          <p:cNvPr id="56" name="Group 1"/>
          <p:cNvGrpSpPr/>
          <p:nvPr/>
        </p:nvGrpSpPr>
        <p:grpSpPr>
          <a:xfrm>
            <a:off x="6752464" y="2617215"/>
            <a:ext cx="628999" cy="1382084"/>
            <a:chOff x="14217540" y="5870290"/>
            <a:chExt cx="1768238" cy="3885306"/>
          </a:xfrm>
        </p:grpSpPr>
        <p:pic>
          <p:nvPicPr>
            <p:cNvPr id="5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60"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964" y="2018950"/>
            <a:ext cx="2586690" cy="1834531"/>
          </a:xfrm>
          <a:prstGeom prst="rect">
            <a:avLst/>
          </a:prstGeom>
        </p:spPr>
      </p:pic>
      <p:pic>
        <p:nvPicPr>
          <p:cNvPr id="61"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7379" y="962654"/>
            <a:ext cx="2476457" cy="2339268"/>
          </a:xfrm>
          <a:prstGeom prst="rect">
            <a:avLst/>
          </a:prstGeom>
        </p:spPr>
      </p:pic>
      <p:pic>
        <p:nvPicPr>
          <p:cNvPr id="62"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6964" y="2474026"/>
            <a:ext cx="2586689" cy="2028992"/>
          </a:xfrm>
          <a:prstGeom prst="rect">
            <a:avLst/>
          </a:prstGeom>
        </p:spPr>
      </p:pic>
      <p:pic>
        <p:nvPicPr>
          <p:cNvPr id="63"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594" y="671767"/>
            <a:ext cx="2586694" cy="1008992"/>
          </a:xfrm>
          <a:prstGeom prst="rect">
            <a:avLst/>
          </a:prstGeom>
        </p:spPr>
      </p:pic>
      <p:pic>
        <p:nvPicPr>
          <p:cNvPr id="64"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2382" y="1815329"/>
            <a:ext cx="808760" cy="847089"/>
          </a:xfrm>
          <a:prstGeom prst="rect">
            <a:avLst/>
          </a:prstGeom>
        </p:spPr>
      </p:pic>
      <p:pic>
        <p:nvPicPr>
          <p:cNvPr id="6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93586" y="2947661"/>
            <a:ext cx="987006" cy="952525"/>
          </a:xfrm>
          <a:prstGeom prst="rect">
            <a:avLst/>
          </a:prstGeom>
        </p:spPr>
      </p:pic>
      <p:pic>
        <p:nvPicPr>
          <p:cNvPr id="66"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0885" y="2947644"/>
            <a:ext cx="909441" cy="952542"/>
          </a:xfrm>
          <a:prstGeom prst="rect">
            <a:avLst/>
          </a:prstGeom>
        </p:spPr>
      </p:pic>
      <p:pic>
        <p:nvPicPr>
          <p:cNvPr id="67"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22381" y="1815794"/>
            <a:ext cx="877945" cy="847274"/>
          </a:xfrm>
          <a:prstGeom prst="rect">
            <a:avLst/>
          </a:prstGeom>
        </p:spPr>
      </p:pic>
      <p:grpSp>
        <p:nvGrpSpPr>
          <p:cNvPr id="68" name="Group 18"/>
          <p:cNvGrpSpPr/>
          <p:nvPr/>
        </p:nvGrpSpPr>
        <p:grpSpPr>
          <a:xfrm>
            <a:off x="10765071" y="2588255"/>
            <a:ext cx="628999" cy="1382084"/>
            <a:chOff x="14217540" y="5870290"/>
            <a:chExt cx="1768238" cy="3885306"/>
          </a:xfrm>
        </p:grpSpPr>
        <p:pic>
          <p:nvPicPr>
            <p:cNvPr id="69"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70"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spTree>
    <p:extLst>
      <p:ext uri="{BB962C8B-B14F-4D97-AF65-F5344CB8AC3E}">
        <p14:creationId xmlns:p14="http://schemas.microsoft.com/office/powerpoint/2010/main" val="28904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5313 -0.03889 L -0.04675 -0.20486 C -0.04558 -0.24028 -0.04766 -0.29074 -0.05391 -0.34236 C -0.06081 -0.40023 -0.06967 -0.44653 -0.07917 -0.47708 L -0.12318 -0.625 " pathEditMode="relative" rAng="15480000" ptsTypes="AAAAA">
                                      <p:cBhvr>
                                        <p:cTn id="6" dur="500" fill="hold"/>
                                        <p:tgtEl>
                                          <p:spTgt spid="49"/>
                                        </p:tgtEl>
                                        <p:attrNameLst>
                                          <p:attrName>ppt_x</p:attrName>
                                          <p:attrName>ppt_y</p:attrName>
                                        </p:attrNameLst>
                                      </p:cBhvr>
                                      <p:rCtr x="-1810" y="-29931"/>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900"/>
                                  </p:stCondLst>
                                  <p:childTnLst>
                                    <p:animMotion origin="layout" path="M 0.00208 2.59259E-6 L 0.01549 0.07153 C 0.01797 0.0868 0.02461 0.1044 0.03346 0.11852 C 0.04375 0.13472 0.05364 0.14398 0.0625 0.14722 L 0.10403 0.16296 " pathEditMode="relative" rAng="2520000" ptsTypes="AAAAA">
                                      <p:cBhvr>
                                        <p:cTn id="10" dur="2000" fill="hold"/>
                                        <p:tgtEl>
                                          <p:spTgt spid="56"/>
                                        </p:tgtEl>
                                        <p:attrNameLst>
                                          <p:attrName>ppt_x</p:attrName>
                                          <p:attrName>ppt_y</p:attrName>
                                        </p:attrNameLst>
                                      </p:cBhvr>
                                      <p:rCtr x="4141" y="10023"/>
                                    </p:animMotion>
                                  </p:childTnLst>
                                </p:cTn>
                              </p:par>
                              <p:par>
                                <p:cTn id="11" presetID="10" presetClass="exit" presetSubtype="0" fill="hold" nodeType="withEffect">
                                  <p:stCondLst>
                                    <p:cond delay="1300"/>
                                  </p:stCondLst>
                                  <p:childTnLst>
                                    <p:animEffect transition="out" filter="fade">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nodeType="clickEffect">
                                  <p:stCondLst>
                                    <p:cond delay="0"/>
                                  </p:stCondLst>
                                  <p:childTnLst>
                                    <p:animMotion origin="layout" path="M 0.00013 -0.0007 L 0.01993 -0.04769 C 0.02422 -0.05764 0.0267 -0.07176 0.02592 -0.08657 C 0.02579 -0.10324 0.02266 -0.1162 0.01758 -0.12454 L -0.00468 -0.16852 " pathEditMode="relative" rAng="16020000" ptsTypes="AAAAA">
                                      <p:cBhvr>
                                        <p:cTn id="17" dur="2000" fill="hold"/>
                                        <p:tgtEl>
                                          <p:spTgt spid="68"/>
                                        </p:tgtEl>
                                        <p:attrNameLst>
                                          <p:attrName>ppt_x</p:attrName>
                                          <p:attrName>ppt_y</p:attrName>
                                        </p:attrNameLst>
                                      </p:cBhvr>
                                      <p:rCtr x="1159" y="-8519"/>
                                    </p:animMotion>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8"/>
                                        </p:tgtEl>
                                      </p:cBhvr>
                                    </p:animEffect>
                                    <p:set>
                                      <p:cBhvr>
                                        <p:cTn id="22" dur="1" fill="hold">
                                          <p:stCondLst>
                                            <p:cond delay="499"/>
                                          </p:stCondLst>
                                        </p:cTn>
                                        <p:tgtEl>
                                          <p:spTgt spid="68"/>
                                        </p:tgtEl>
                                        <p:attrNameLst>
                                          <p:attrName>style.visibility</p:attrName>
                                        </p:attrNameLst>
                                      </p:cBhvr>
                                      <p:to>
                                        <p:strVal val="hidden"/>
                                      </p:to>
                                    </p:set>
                                  </p:childTnLst>
                                </p:cTn>
                              </p:par>
                            </p:childTnLst>
                          </p:cTn>
                        </p:par>
                        <p:par>
                          <p:cTn id="23" fill="hold">
                            <p:stCondLst>
                              <p:cond delay="500"/>
                            </p:stCondLst>
                            <p:childTnLst>
                              <p:par>
                                <p:cTn id="24" presetID="10" presetClass="exit" presetSubtype="0" fill="hold" nodeType="afterEffect">
                                  <p:stCondLst>
                                    <p:cond delay="0"/>
                                  </p:stCondLst>
                                  <p:childTnLst>
                                    <p:animEffect transition="out" filter="fade">
                                      <p:cBhvr>
                                        <p:cTn id="25" dur="500"/>
                                        <p:tgtEl>
                                          <p:spTgt spid="64"/>
                                        </p:tgtEl>
                                      </p:cBhvr>
                                    </p:animEffect>
                                    <p:set>
                                      <p:cBhvr>
                                        <p:cTn id="26" dur="1" fill="hold">
                                          <p:stCondLst>
                                            <p:cond delay="499"/>
                                          </p:stCondLst>
                                        </p:cTn>
                                        <p:tgtEl>
                                          <p:spTgt spid="64"/>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66"/>
                                        </p:tgtEl>
                                      </p:cBhvr>
                                    </p:animEffect>
                                    <p:set>
                                      <p:cBhvr>
                                        <p:cTn id="35" dur="1" fill="hold">
                                          <p:stCondLst>
                                            <p:cond delay="499"/>
                                          </p:stCondLst>
                                        </p:cTn>
                                        <p:tgtEl>
                                          <p:spTgt spid="66"/>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16</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238670" y="5159245"/>
            <a:ext cx="9714660" cy="1200329"/>
          </a:xfrm>
          <a:prstGeom prst="rect">
            <a:avLst/>
          </a:prstGeom>
        </p:spPr>
        <p:txBody>
          <a:bodyPr wrap="square">
            <a:spAutoFit/>
          </a:bodyPr>
          <a:lstStyle/>
          <a:p>
            <a:pPr>
              <a:lnSpc>
                <a:spcPct val="90000"/>
              </a:lnSpc>
              <a:buClr>
                <a:schemeClr val="lt1"/>
              </a:buClr>
            </a:pP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三种操作方法：</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1.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右键标亮修改项，选择“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to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xxx</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对应的</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层表示</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将此条修改覆盖到指定层级下的原始</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中</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2. </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单击</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”，操作整体。</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3.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单击打开</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”，操作单个修改项。</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endParaRPr>
          </a:p>
        </p:txBody>
      </p:sp>
      <p:pic>
        <p:nvPicPr>
          <p:cNvPr id="1031" name="Picture 7" descr="C:\Users\xubingbing.KINGSOFT\AppData\Local\YNote\data\qq7170EB153EE0432A3D832011A5A45567\dc2495dda68f48f3bc798aa030fc66b5\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437" y="1349673"/>
            <a:ext cx="6958058" cy="366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3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17</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210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kumimoji="1" lang="en-US" altLang="zh-CN" dirty="0" smtClean="0"/>
              <a:t>FIVE </a:t>
            </a:r>
            <a:r>
              <a:rPr lang="en-US" altLang="zh-CN" dirty="0"/>
              <a:t>Prefab </a:t>
            </a:r>
            <a:r>
              <a:rPr lang="en-US" altLang="zh-CN" dirty="0" smtClean="0"/>
              <a:t>Variants</a:t>
            </a:r>
            <a:endParaRPr lang="en-US" altLang="zh-CN" dirty="0"/>
          </a:p>
        </p:txBody>
      </p:sp>
      <p:sp>
        <p:nvSpPr>
          <p:cNvPr id="16" name="矩形 15"/>
          <p:cNvSpPr/>
          <p:nvPr/>
        </p:nvSpPr>
        <p:spPr>
          <a:xfrm>
            <a:off x="5226371" y="5571634"/>
            <a:ext cx="1739259" cy="369332"/>
          </a:xfrm>
          <a:prstGeom prst="rect">
            <a:avLst/>
          </a:prstGeom>
        </p:spPr>
        <p:txBody>
          <a:bodyPr wrap="none">
            <a:spAutoFit/>
          </a:bodyPr>
          <a:lstStyle/>
          <a:p>
            <a:r>
              <a:rPr lang="en-US" altLang="zh-CN" kern="100" dirty="0" smtClean="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18</a:t>
            </a:fld>
            <a:r>
              <a:rPr lang="en-US" altLang="zh-CN" dirty="0"/>
              <a:t> </a:t>
            </a:r>
            <a:r>
              <a:rPr lang="en-US" altLang="zh-CN" dirty="0" smtClean="0"/>
              <a:t>/</a:t>
            </a:r>
            <a:r>
              <a:rPr lang="en-US" altLang="zh-CN" dirty="0"/>
              <a:t>30</a:t>
            </a:r>
            <a:endParaRPr lang="zh-CN" altLang="en-US" dirty="0"/>
          </a:p>
        </p:txBody>
      </p:sp>
      <p:pic>
        <p:nvPicPr>
          <p:cNvPr id="28"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629" y="7381208"/>
            <a:ext cx="2924040" cy="2073786"/>
          </a:xfrm>
          <a:prstGeom prst="rect">
            <a:avLst/>
          </a:prstGeom>
        </p:spPr>
      </p:pic>
      <p:grpSp>
        <p:nvGrpSpPr>
          <p:cNvPr id="30" name="Group 3"/>
          <p:cNvGrpSpPr/>
          <p:nvPr/>
        </p:nvGrpSpPr>
        <p:grpSpPr>
          <a:xfrm>
            <a:off x="4576863" y="2489513"/>
            <a:ext cx="2997101" cy="2817561"/>
            <a:chOff x="8532402" y="4281710"/>
            <a:chExt cx="7453376" cy="7006883"/>
          </a:xfrm>
        </p:grpSpPr>
        <p:pic>
          <p:nvPicPr>
            <p:cNvPr id="31"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32"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584706"/>
              <a:ext cx="7271681" cy="5703887"/>
            </a:xfrm>
            <a:prstGeom prst="rect">
              <a:avLst/>
            </a:prstGeom>
          </p:spPr>
        </p:pic>
        <p:pic>
          <p:nvPicPr>
            <p:cNvPr id="33"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281710"/>
              <a:ext cx="7283541" cy="2836472"/>
            </a:xfrm>
            <a:prstGeom prst="rect">
              <a:avLst/>
            </a:prstGeom>
          </p:spPr>
        </p:pic>
        <p:pic>
          <p:nvPicPr>
            <p:cNvPr id="34"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35" name="Group 10"/>
            <p:cNvGrpSpPr/>
            <p:nvPr/>
          </p:nvGrpSpPr>
          <p:grpSpPr>
            <a:xfrm>
              <a:off x="14217540" y="5914894"/>
              <a:ext cx="1768238" cy="3885306"/>
              <a:chOff x="14217540" y="5870290"/>
              <a:chExt cx="1768238" cy="3885306"/>
            </a:xfrm>
          </p:grpSpPr>
          <p:pic>
            <p:nvPicPr>
              <p:cNvPr id="36"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7"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38"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627" y="-1452967"/>
            <a:ext cx="2924044" cy="1140583"/>
          </a:xfrm>
          <a:prstGeom prst="rect">
            <a:avLst/>
          </a:prstGeom>
        </p:spPr>
      </p:pic>
      <p:grpSp>
        <p:nvGrpSpPr>
          <p:cNvPr id="39" name="Group 7"/>
          <p:cNvGrpSpPr/>
          <p:nvPr/>
        </p:nvGrpSpPr>
        <p:grpSpPr>
          <a:xfrm>
            <a:off x="4581630" y="8001811"/>
            <a:ext cx="2924039" cy="2293608"/>
            <a:chOff x="8544253" y="15265889"/>
            <a:chExt cx="7271682" cy="5703888"/>
          </a:xfrm>
        </p:grpSpPr>
        <p:pic>
          <p:nvPicPr>
            <p:cNvPr id="4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41"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42" name="Parallelogram 26"/>
          <p:cNvSpPr/>
          <p:nvPr/>
        </p:nvSpPr>
        <p:spPr>
          <a:xfrm rot="10421074">
            <a:off x="6139850" y="3157341"/>
            <a:ext cx="1370381" cy="1944311"/>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927" h="1944311">
                <a:moveTo>
                  <a:pt x="0" y="1944311"/>
                </a:moveTo>
                <a:lnTo>
                  <a:pt x="243142" y="498532"/>
                </a:lnTo>
                <a:lnTo>
                  <a:pt x="1428927" y="0"/>
                </a:lnTo>
                <a:lnTo>
                  <a:pt x="1310667" y="1587377"/>
                </a:lnTo>
                <a:lnTo>
                  <a:pt x="0" y="1944311"/>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43"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2679" y="2864811"/>
            <a:ext cx="2240291" cy="1892813"/>
          </a:xfrm>
          <a:prstGeom prst="rect">
            <a:avLst/>
          </a:prstGeom>
        </p:spPr>
      </p:pic>
      <p:sp>
        <p:nvSpPr>
          <p:cNvPr id="22" name="矩形 21"/>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23" name="矩形 22"/>
          <p:cNvSpPr/>
          <p:nvPr/>
        </p:nvSpPr>
        <p:spPr>
          <a:xfrm>
            <a:off x="950374" y="1473290"/>
            <a:ext cx="10545442" cy="381258"/>
          </a:xfrm>
          <a:prstGeom prst="rect">
            <a:avLst/>
          </a:prstGeom>
        </p:spPr>
        <p:txBody>
          <a:bodyPr wrap="square">
            <a:spAutoFit/>
          </a:bodyPr>
          <a:lstStyle/>
          <a:p>
            <a:pPr>
              <a:lnSpc>
                <a:spcPct val="130000"/>
              </a:lnSpc>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就是在</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外面再包一层，类似于继承</a:t>
            </a:r>
            <a:r>
              <a:rPr lang="zh-CN" altLang="en-US" sz="1600" dirty="0">
                <a:solidFill>
                  <a:srgbClr val="000000">
                    <a:lumMod val="50000"/>
                    <a:lumOff val="50000"/>
                  </a:srgbClr>
                </a:solidFill>
                <a:latin typeface="微软雅黑" charset="0"/>
                <a:ea typeface="微软雅黑" charset="0"/>
              </a:rPr>
              <a:t>。</a:t>
            </a:r>
            <a:endParaRPr lang="zh-CN" altLang="en-US" sz="16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2338051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30"/>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3.125E-6 -0.0169 L -3.125E-6 -0.72639 " pathEditMode="relative" rAng="0" ptsTypes="AA">
                                      <p:cBhvr>
                                        <p:cTn id="9" dur="2000" fill="hold"/>
                                        <p:tgtEl>
                                          <p:spTgt spid="39"/>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3.125E-6 0.01018 L -3.125E-6 -0.70973 " pathEditMode="relative" rAng="0" ptsTypes="AA">
                                      <p:cBhvr>
                                        <p:cTn id="11" dur="2000" fill="hold"/>
                                        <p:tgtEl>
                                          <p:spTgt spid="28"/>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3.125E-6 0.01319 L -3.125E-6 0.5743 " pathEditMode="relative" rAng="0" ptsTypes="AA">
                                      <p:cBhvr>
                                        <p:cTn id="13" dur="2000" fill="hold"/>
                                        <p:tgtEl>
                                          <p:spTgt spid="38"/>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23" name="Google Shape;145;p32"/>
          <p:cNvSpPr txBox="1"/>
          <p:nvPr/>
        </p:nvSpPr>
        <p:spPr>
          <a:xfrm>
            <a:off x="937392" y="6339793"/>
            <a:ext cx="6677436" cy="525421"/>
          </a:xfrm>
          <a:prstGeom prst="rect">
            <a:avLst/>
          </a:prstGeom>
          <a:noFill/>
          <a:ln>
            <a:noFill/>
          </a:ln>
        </p:spPr>
        <p:txBody>
          <a:bodyPr spcFirstLastPara="1" wrap="square" lIns="45700" tIns="45700" rIns="45700" bIns="45700" anchor="t" anchorCtr="0">
            <a:noAutofit/>
          </a:bodyPr>
          <a:lstStyle/>
          <a:p>
            <a:pPr>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的根物体是一个普通</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 </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Object</a:t>
            </a:r>
          </a:p>
        </p:txBody>
      </p:sp>
      <p:sp>
        <p:nvSpPr>
          <p:cNvPr id="53" name="Rectangle 2">
            <a:extLst>
              <a:ext uri="{FF2B5EF4-FFF2-40B4-BE49-F238E27FC236}">
                <a16:creationId xmlns:a16="http://schemas.microsoft.com/office/drawing/2014/main" xmlns="" id="{26A3D42C-2398-9845-B405-47F7C2DB75D7}"/>
              </a:ext>
            </a:extLst>
          </p:cNvPr>
          <p:cNvSpPr/>
          <p:nvPr/>
        </p:nvSpPr>
        <p:spPr>
          <a:xfrm>
            <a:off x="7801536" y="1737321"/>
            <a:ext cx="3371455" cy="359724"/>
          </a:xfrm>
          <a:prstGeom prst="rect">
            <a:avLst/>
          </a:prstGeom>
        </p:spPr>
        <p:txBody>
          <a:bodyPr wrap="none">
            <a:spAutoFit/>
          </a:bodyPr>
          <a:lstStyle/>
          <a:p>
            <a:pPr lvl="0">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endParaRPr 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pic>
        <p:nvPicPr>
          <p:cNvPr id="86"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751" y="2768054"/>
            <a:ext cx="3025768" cy="2145934"/>
          </a:xfrm>
          <a:prstGeom prst="rect">
            <a:avLst/>
          </a:prstGeom>
        </p:spPr>
      </p:pic>
      <p:pic>
        <p:nvPicPr>
          <p:cNvPr id="87"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495" y="2768054"/>
            <a:ext cx="3025768" cy="2145934"/>
          </a:xfrm>
          <a:prstGeom prst="rect">
            <a:avLst/>
          </a:prstGeom>
        </p:spPr>
      </p:pic>
      <p:grpSp>
        <p:nvGrpSpPr>
          <p:cNvPr id="88" name="Group 1"/>
          <p:cNvGrpSpPr/>
          <p:nvPr/>
        </p:nvGrpSpPr>
        <p:grpSpPr>
          <a:xfrm>
            <a:off x="3097452" y="3308848"/>
            <a:ext cx="6245727" cy="2275412"/>
            <a:chOff x="5945888" y="2719541"/>
            <a:chExt cx="12491454" cy="4550824"/>
          </a:xfrm>
        </p:grpSpPr>
        <p:pic>
          <p:nvPicPr>
            <p:cNvPr id="89"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9994" y="2726730"/>
              <a:ext cx="4817348" cy="4543635"/>
            </a:xfrm>
            <a:prstGeom prst="rect">
              <a:avLst/>
            </a:prstGeom>
          </p:spPr>
        </p:pic>
        <p:pic>
          <p:nvPicPr>
            <p:cNvPr id="90"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888" y="2719541"/>
              <a:ext cx="4817348" cy="4550481"/>
            </a:xfrm>
            <a:prstGeom prst="rect">
              <a:avLst/>
            </a:prstGeom>
          </p:spPr>
        </p:pic>
      </p:grpSp>
      <p:pic>
        <p:nvPicPr>
          <p:cNvPr id="91"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6498" y="3300343"/>
            <a:ext cx="3025768" cy="2373404"/>
          </a:xfrm>
          <a:prstGeom prst="rect">
            <a:avLst/>
          </a:prstGeom>
        </p:spPr>
      </p:pic>
      <p:pic>
        <p:nvPicPr>
          <p:cNvPr id="92"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754" y="3300343"/>
            <a:ext cx="3025768" cy="2373404"/>
          </a:xfrm>
          <a:prstGeom prst="rect">
            <a:avLst/>
          </a:prstGeom>
          <a:effectLst>
            <a:outerShdw dist="76200" dir="16200000" rotWithShape="0">
              <a:prstClr val="black">
                <a:alpha val="11000"/>
              </a:prstClr>
            </a:outerShdw>
          </a:effectLst>
        </p:spPr>
      </p:pic>
      <p:pic>
        <p:nvPicPr>
          <p:cNvPr id="9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7152" y="3548791"/>
            <a:ext cx="1888964" cy="1595978"/>
          </a:xfrm>
          <a:prstGeom prst="rect">
            <a:avLst/>
          </a:prstGeom>
        </p:spPr>
      </p:pic>
      <p:sp>
        <p:nvSpPr>
          <p:cNvPr id="94" name="Google Shape;139;p31"/>
          <p:cNvSpPr txBox="1"/>
          <p:nvPr/>
        </p:nvSpPr>
        <p:spPr>
          <a:xfrm>
            <a:off x="3891628" y="5951778"/>
            <a:ext cx="895502"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a:sym typeface="Roboto"/>
              </a:rPr>
              <a:t>Prefab</a:t>
            </a:r>
            <a:endParaRPr dirty="0">
              <a:sym typeface="Roboto"/>
            </a:endParaRPr>
          </a:p>
        </p:txBody>
      </p:sp>
      <p:sp>
        <p:nvSpPr>
          <p:cNvPr id="95" name="Google Shape;139;p31"/>
          <p:cNvSpPr txBox="1"/>
          <p:nvPr/>
        </p:nvSpPr>
        <p:spPr>
          <a:xfrm>
            <a:off x="7323394" y="5951778"/>
            <a:ext cx="1722721"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smtClean="0">
                <a:solidFill>
                  <a:srgbClr val="000000">
                    <a:lumMod val="85000"/>
                    <a:lumOff val="15000"/>
                  </a:srgbClr>
                </a:solidFill>
                <a:latin typeface="Segoe UI"/>
                <a:sym typeface="Roboto"/>
              </a:rPr>
              <a:t>Prefab Variant</a:t>
            </a:r>
            <a:endParaRPr b="1" dirty="0">
              <a:solidFill>
                <a:srgbClr val="000000">
                  <a:lumMod val="85000"/>
                  <a:lumOff val="15000"/>
                </a:srgbClr>
              </a:solidFill>
              <a:latin typeface="Segoe UI"/>
              <a:sym typeface="Roboto"/>
            </a:endParaRPr>
          </a:p>
        </p:txBody>
      </p:sp>
      <p:sp>
        <p:nvSpPr>
          <p:cNvPr id="96" name="Google Shape;139;p31"/>
          <p:cNvSpPr txBox="1"/>
          <p:nvPr/>
        </p:nvSpPr>
        <p:spPr>
          <a:xfrm>
            <a:off x="5442271" y="1614688"/>
            <a:ext cx="1556476"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a:solidFill>
                  <a:srgbClr val="000000">
                    <a:lumMod val="85000"/>
                    <a:lumOff val="15000"/>
                  </a:srgbClr>
                </a:solidFill>
                <a:latin typeface="Segoe UI"/>
                <a:sym typeface="Roboto"/>
              </a:rPr>
              <a:t>root</a:t>
            </a:r>
            <a:endParaRPr b="1" dirty="0">
              <a:solidFill>
                <a:srgbClr val="000000">
                  <a:lumMod val="85000"/>
                  <a:lumOff val="15000"/>
                </a:srgbClr>
              </a:solidFill>
              <a:latin typeface="Segoe UI"/>
              <a:sym typeface="Roboto"/>
            </a:endParaRPr>
          </a:p>
        </p:txBody>
      </p:sp>
      <p:sp>
        <p:nvSpPr>
          <p:cNvPr id="97" name="Arc 26"/>
          <p:cNvSpPr/>
          <p:nvPr/>
        </p:nvSpPr>
        <p:spPr>
          <a:xfrm rot="6537188" flipH="1">
            <a:off x="6114407" y="1540066"/>
            <a:ext cx="1014993" cy="1605991"/>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8" name="Arc 27"/>
          <p:cNvSpPr/>
          <p:nvPr/>
        </p:nvSpPr>
        <p:spPr>
          <a:xfrm rot="4302832" flipH="1" flipV="1">
            <a:off x="5193328" y="1540072"/>
            <a:ext cx="1179354" cy="1707832"/>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9" name="矩形 98"/>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a:t>
            </a:r>
            <a:r>
              <a:rPr lang="zh-CN" altLang="en-US" sz="1600" dirty="0" smtClean="0">
                <a:solidFill>
                  <a:srgbClr val="000000">
                    <a:lumMod val="50000"/>
                    <a:lumOff val="50000"/>
                  </a:srgbClr>
                </a:solidFill>
                <a:latin typeface="微软雅黑" charset="0"/>
                <a:ea typeface="微软雅黑" charset="0"/>
              </a:rPr>
              <a:t>和</a:t>
            </a:r>
            <a:r>
              <a:rPr lang="en-US" altLang="zh-CN" sz="1600" dirty="0" smtClean="0">
                <a:solidFill>
                  <a:srgbClr val="000000">
                    <a:lumMod val="50000"/>
                    <a:lumOff val="50000"/>
                  </a:srgbClr>
                </a:solidFill>
                <a:latin typeface="微软雅黑" charset="0"/>
                <a:ea typeface="微软雅黑" charset="0"/>
              </a:rPr>
              <a:t>Prefab Variant</a:t>
            </a:r>
            <a:endParaRPr lang="zh-CN" altLang="en-US" sz="1600" dirty="0">
              <a:solidFill>
                <a:srgbClr val="000000">
                  <a:lumMod val="50000"/>
                  <a:lumOff val="50000"/>
                </a:srgbClr>
              </a:solidFill>
              <a:latin typeface="微软雅黑" charset="0"/>
              <a:ea typeface="微软雅黑" charset="0"/>
            </a:endParaRPr>
          </a:p>
        </p:txBody>
      </p:sp>
      <p:sp>
        <p:nvSpPr>
          <p:cNvPr id="100" name="灯片编号占位符 47"/>
          <p:cNvSpPr>
            <a:spLocks noGrp="1"/>
          </p:cNvSpPr>
          <p:nvPr>
            <p:ph type="sldNum" sz="quarter" idx="11"/>
          </p:nvPr>
        </p:nvSpPr>
        <p:spPr>
          <a:xfrm>
            <a:off x="8610600" y="6356350"/>
            <a:ext cx="2743200" cy="365125"/>
          </a:xfrm>
        </p:spPr>
        <p:txBody>
          <a:bodyPr/>
          <a:lstStyle/>
          <a:p>
            <a:r>
              <a:rPr lang="en-US" altLang="zh-CN" dirty="0" smtClean="0"/>
              <a:t>19 </a:t>
            </a:r>
            <a:r>
              <a:rPr lang="en-US" altLang="zh-CN" dirty="0" smtClean="0"/>
              <a:t>/</a:t>
            </a:r>
            <a:r>
              <a:rPr lang="en-US" altLang="zh-CN" dirty="0"/>
              <a:t>30</a:t>
            </a:r>
            <a:endParaRPr lang="zh-CN" altLang="en-US" dirty="0"/>
          </a:p>
        </p:txBody>
      </p:sp>
      <p:sp>
        <p:nvSpPr>
          <p:cNvPr id="21" name="矩形 2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Tree>
    <p:extLst>
      <p:ext uri="{BB962C8B-B14F-4D97-AF65-F5344CB8AC3E}">
        <p14:creationId xmlns:p14="http://schemas.microsoft.com/office/powerpoint/2010/main" val="945042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3.7037E-7 L 3.75E-6 -0.16713 " pathEditMode="relative" rAng="0" ptsTypes="AA">
                                      <p:cBhvr>
                                        <p:cTn id="6" dur="1000" fill="hold"/>
                                        <p:tgtEl>
                                          <p:spTgt spid="88"/>
                                        </p:tgtEl>
                                        <p:attrNameLst>
                                          <p:attrName>ppt_x</p:attrName>
                                          <p:attrName>ppt_y</p:attrName>
                                        </p:attrNameLst>
                                      </p:cBhvr>
                                      <p:rCtr x="0" y="-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solidFill>
                <a:latin typeface="Segoe UI"/>
                <a:ea typeface="微软雅黑"/>
              </a:rPr>
              <a:t>西山居技术美术组</a:t>
            </a:r>
          </a:p>
        </p:txBody>
      </p:sp>
      <p:sp>
        <p:nvSpPr>
          <p:cNvPr id="3" name="文本占位符 2"/>
          <p:cNvSpPr>
            <a:spLocks noGrp="1"/>
          </p:cNvSpPr>
          <p:nvPr>
            <p:ph type="body" sz="quarter" idx="11"/>
          </p:nvPr>
        </p:nvSpPr>
        <p:spPr/>
        <p:txBody>
          <a:bodyPr>
            <a:normAutofit lnSpcReduction="10000"/>
          </a:bodyPr>
          <a:lstStyle/>
          <a:p>
            <a:r>
              <a:rPr kumimoji="1" lang="zh-CN" altLang="en-US" dirty="0"/>
              <a:t>目录</a:t>
            </a:r>
          </a:p>
        </p:txBody>
      </p:sp>
      <p:sp>
        <p:nvSpPr>
          <p:cNvPr id="4" name="文本占位符 3"/>
          <p:cNvSpPr>
            <a:spLocks noGrp="1"/>
          </p:cNvSpPr>
          <p:nvPr>
            <p:ph type="body" sz="quarter" idx="12"/>
          </p:nvPr>
        </p:nvSpPr>
        <p:spPr/>
        <p:txBody>
          <a:bodyPr/>
          <a:lstStyle/>
          <a:p>
            <a:r>
              <a:rPr kumimoji="1" lang="en-US" altLang="zh-CN" dirty="0"/>
              <a:t>CONTENTS</a:t>
            </a:r>
            <a:endParaRPr kumimoji="1" lang="zh-CN" altLang="en-US" dirty="0"/>
          </a:p>
        </p:txBody>
      </p:sp>
      <p:sp>
        <p:nvSpPr>
          <p:cNvPr id="5" name="文本占位符 4"/>
          <p:cNvSpPr>
            <a:spLocks noGrp="1"/>
          </p:cNvSpPr>
          <p:nvPr>
            <p:ph type="body" sz="quarter" idx="13"/>
          </p:nvPr>
        </p:nvSpPr>
        <p:spPr/>
        <p:txBody>
          <a:bodyPr/>
          <a:lstStyle/>
          <a:p>
            <a:pPr marL="0" indent="0" algn="ctr">
              <a:lnSpc>
                <a:spcPct val="130000"/>
              </a:lnSpc>
              <a:buNone/>
            </a:pPr>
            <a:endParaRPr lang="zh-CN" altLang="en-US" dirty="0"/>
          </a:p>
        </p:txBody>
      </p:sp>
      <p:sp>
        <p:nvSpPr>
          <p:cNvPr id="6" name="文本占位符 5"/>
          <p:cNvSpPr>
            <a:spLocks noGrp="1"/>
          </p:cNvSpPr>
          <p:nvPr>
            <p:ph type="body" sz="quarter" idx="14"/>
          </p:nvPr>
        </p:nvSpPr>
        <p:spPr/>
        <p:txBody>
          <a:bodyPr/>
          <a:lstStyle/>
          <a:p>
            <a:r>
              <a:rPr lang="zh-CN" altLang="en-US" dirty="0" smtClean="0"/>
              <a:t>旧</a:t>
            </a:r>
            <a:r>
              <a:rPr lang="zh-CN" altLang="en-US" dirty="0"/>
              <a:t>版</a:t>
            </a:r>
            <a:r>
              <a:rPr lang="en-US" altLang="zh-CN" dirty="0" smtClean="0"/>
              <a:t>Prefab</a:t>
            </a:r>
            <a:endParaRPr lang="zh-CN" altLang="en-US" dirty="0">
              <a:effectLst/>
            </a:endParaRPr>
          </a:p>
        </p:txBody>
      </p:sp>
      <p:sp>
        <p:nvSpPr>
          <p:cNvPr id="7" name="文本占位符 6"/>
          <p:cNvSpPr>
            <a:spLocks noGrp="1"/>
          </p:cNvSpPr>
          <p:nvPr>
            <p:ph type="body" sz="quarter" idx="1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p:txBody>
          <a:bodyPr/>
          <a:lstStyle/>
          <a:p>
            <a:r>
              <a:rPr lang="zh-CN" altLang="en-US" dirty="0" smtClean="0"/>
              <a:t>新版</a:t>
            </a:r>
            <a:r>
              <a:rPr lang="en-US" altLang="zh-CN" dirty="0" smtClean="0"/>
              <a:t>Prefab</a:t>
            </a:r>
            <a:endParaRPr lang="zh-CN" altLang="en-US" dirty="0">
              <a:effectLst/>
            </a:endParaRPr>
          </a:p>
        </p:txBody>
      </p:sp>
      <p:sp>
        <p:nvSpPr>
          <p:cNvPr id="9" name="文本占位符 8"/>
          <p:cNvSpPr>
            <a:spLocks noGrp="1"/>
          </p:cNvSpPr>
          <p:nvPr>
            <p:ph type="body" sz="quarter" idx="17"/>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p:txBody>
          <a:bodyPr/>
          <a:lstStyle/>
          <a:p>
            <a:r>
              <a:rPr lang="en-US" altLang="zh-CN" dirty="0"/>
              <a:t>Prefab</a:t>
            </a:r>
            <a:r>
              <a:rPr lang="zh-CN" altLang="en-US" dirty="0"/>
              <a:t>嵌套</a:t>
            </a:r>
            <a:endParaRPr lang="zh-CN" altLang="en-US" dirty="0">
              <a:effectLst/>
            </a:endParaRPr>
          </a:p>
        </p:txBody>
      </p:sp>
      <p:sp>
        <p:nvSpPr>
          <p:cNvPr id="11" name="文本占位符 10"/>
          <p:cNvSpPr>
            <a:spLocks noGrp="1"/>
          </p:cNvSpPr>
          <p:nvPr>
            <p:ph type="body" sz="quarter" idx="19"/>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7954761" y="4010217"/>
            <a:ext cx="1846774" cy="455476"/>
          </a:xfrm>
        </p:spPr>
        <p:txBody>
          <a:bodyPr/>
          <a:lstStyle/>
          <a:p>
            <a:r>
              <a:rPr lang="en-US" altLang="zh-CN" dirty="0"/>
              <a:t>Prefab Variants</a:t>
            </a:r>
            <a:endParaRPr lang="en-US" altLang="zh-CN" dirty="0">
              <a:effectLst/>
            </a:endParaRPr>
          </a:p>
        </p:txBody>
      </p:sp>
      <p:sp>
        <p:nvSpPr>
          <p:cNvPr id="13" name="文本占位符 12"/>
          <p:cNvSpPr>
            <a:spLocks noGrp="1"/>
          </p:cNvSpPr>
          <p:nvPr>
            <p:ph type="body" sz="quarter" idx="21"/>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p:txBody>
          <a:bodyPr/>
          <a:lstStyle/>
          <a:p>
            <a:r>
              <a:rPr lang="en-US" altLang="zh-CN" dirty="0" smtClean="0"/>
              <a:t>Prefab</a:t>
            </a:r>
            <a:r>
              <a:rPr lang="zh-CN" altLang="en-US" dirty="0" smtClean="0"/>
              <a:t>应用</a:t>
            </a:r>
            <a:endParaRPr lang="zh-CN" altLang="en-US" dirty="0">
              <a:effectLst/>
            </a:endParaRPr>
          </a:p>
        </p:txBody>
      </p:sp>
      <p:sp>
        <p:nvSpPr>
          <p:cNvPr id="15" name="文本占位符 14"/>
          <p:cNvSpPr>
            <a:spLocks noGrp="1"/>
          </p:cNvSpPr>
          <p:nvPr>
            <p:ph type="body" sz="quarter" idx="23"/>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SIX</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a:xfrm>
            <a:off x="6112014" y="4010217"/>
            <a:ext cx="1846774" cy="455476"/>
          </a:xfrm>
        </p:spPr>
        <p:txBody>
          <a:bodyPr/>
          <a:lstStyle/>
          <a:p>
            <a:r>
              <a:rPr lang="en-US" altLang="zh-CN" dirty="0"/>
              <a:t>Prefab Overrides</a:t>
            </a:r>
            <a:endParaRPr lang="en-US" altLang="zh-CN" dirty="0">
              <a:effectLst/>
            </a:endParaRPr>
          </a:p>
        </p:txBody>
      </p:sp>
      <p:sp>
        <p:nvSpPr>
          <p:cNvPr id="17" name="文本占位符 16"/>
          <p:cNvSpPr>
            <a:spLocks noGrp="1"/>
          </p:cNvSpPr>
          <p:nvPr>
            <p:ph type="body" sz="quarter" idx="2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939114"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矩形 18"/>
          <p:cNvSpPr/>
          <p:nvPr/>
        </p:nvSpPr>
        <p:spPr>
          <a:xfrm>
            <a:off x="2799664"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矩形 19"/>
          <p:cNvSpPr/>
          <p:nvPr/>
        </p:nvSpPr>
        <p:spPr>
          <a:xfrm>
            <a:off x="4660214"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矩形 20"/>
          <p:cNvSpPr/>
          <p:nvPr/>
        </p:nvSpPr>
        <p:spPr>
          <a:xfrm>
            <a:off x="6522588"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p:cNvSpPr/>
          <p:nvPr/>
        </p:nvSpPr>
        <p:spPr>
          <a:xfrm>
            <a:off x="8384962"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矩形 22"/>
          <p:cNvSpPr/>
          <p:nvPr/>
        </p:nvSpPr>
        <p:spPr>
          <a:xfrm>
            <a:off x="10247336" y="5014774"/>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灯片编号占位符 26"/>
          <p:cNvSpPr>
            <a:spLocks noGrp="1"/>
          </p:cNvSpPr>
          <p:nvPr>
            <p:ph type="sldNum" sz="quarter" idx="26"/>
          </p:nvPr>
        </p:nvSpPr>
        <p:spPr/>
        <p:txBody>
          <a:bodyPr/>
          <a:lstStyle/>
          <a:p>
            <a:fld id="{172A9D07-FCF0-472E-9FDD-46B5CAC8D76D}" type="slidenum">
              <a:rPr lang="zh-CN" altLang="en-US" smtClean="0"/>
              <a:pPr/>
              <a:t>2</a:t>
            </a:fld>
            <a:r>
              <a:rPr lang="en-US" altLang="zh-CN" dirty="0" smtClean="0"/>
              <a:t>/30</a:t>
            </a:r>
            <a:endParaRPr lang="zh-CN" altLang="en-US" dirty="0"/>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xubingbing.KINGSOFT/AppData/Local/YNote/data/qq7170EB153EE0432A3D832011A5A45567/106fb57017c4420ca49c4def9afee04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561" y="2075271"/>
            <a:ext cx="7125140" cy="378981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a:t>
            </a:r>
            <a:r>
              <a:rPr lang="en-US" altLang="zh-CN" dirty="0" smtClean="0"/>
              <a:t>Variants</a:t>
            </a:r>
            <a:endParaRPr lang="en-US" altLang="zh-CN" dirty="0"/>
          </a:p>
        </p:txBody>
      </p:sp>
      <p:sp>
        <p:nvSpPr>
          <p:cNvPr id="29" name="Google Shape;139;p31"/>
          <p:cNvSpPr txBox="1"/>
          <p:nvPr/>
        </p:nvSpPr>
        <p:spPr>
          <a:xfrm>
            <a:off x="6298131" y="6176158"/>
            <a:ext cx="1730217"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GB" altLang="zh-CN" dirty="0" smtClean="0">
                <a:solidFill>
                  <a:schemeClr val="bg1">
                    <a:lumMod val="50000"/>
                  </a:schemeClr>
                </a:solidFill>
                <a:sym typeface="Roboto"/>
              </a:rPr>
              <a:t>Variant</a:t>
            </a:r>
            <a:endParaRPr lang="en-GB" altLang="zh-CN" dirty="0">
              <a:solidFill>
                <a:schemeClr val="bg1">
                  <a:lumMod val="50000"/>
                </a:schemeClr>
              </a:solidFill>
              <a:sym typeface="Roboto"/>
            </a:endParaRPr>
          </a:p>
        </p:txBody>
      </p:sp>
      <p:sp>
        <p:nvSpPr>
          <p:cNvPr id="33" name="Google Shape;139;p31"/>
          <p:cNvSpPr txBox="1"/>
          <p:nvPr/>
        </p:nvSpPr>
        <p:spPr>
          <a:xfrm>
            <a:off x="681163" y="2964908"/>
            <a:ext cx="1899238"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US" dirty="0">
                <a:solidFill>
                  <a:schemeClr val="bg1">
                    <a:lumMod val="50000"/>
                  </a:schemeClr>
                </a:solidFill>
                <a:sym typeface="Roboto"/>
              </a:rPr>
              <a:t>O</a:t>
            </a:r>
            <a:r>
              <a:rPr lang="en-US" altLang="zh-CN" dirty="0" smtClean="0">
                <a:solidFill>
                  <a:schemeClr val="bg1">
                    <a:lumMod val="50000"/>
                  </a:schemeClr>
                </a:solidFill>
                <a:sym typeface="Roboto"/>
              </a:rPr>
              <a:t>verride</a:t>
            </a:r>
            <a:endParaRPr dirty="0">
              <a:solidFill>
                <a:schemeClr val="bg1">
                  <a:lumMod val="50000"/>
                </a:schemeClr>
              </a:solidFill>
              <a:sym typeface="Roboto"/>
            </a:endParaRPr>
          </a:p>
        </p:txBody>
      </p:sp>
      <p:cxnSp>
        <p:nvCxnSpPr>
          <p:cNvPr id="4" name="直接连接符 3"/>
          <p:cNvCxnSpPr>
            <a:stCxn id="33" idx="3"/>
          </p:cNvCxnSpPr>
          <p:nvPr/>
        </p:nvCxnSpPr>
        <p:spPr>
          <a:xfrm>
            <a:off x="2580401" y="3149574"/>
            <a:ext cx="345679" cy="4296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0"/>
          </p:cNvCxnSpPr>
          <p:nvPr/>
        </p:nvCxnSpPr>
        <p:spPr>
          <a:xfrm>
            <a:off x="6635931" y="5473337"/>
            <a:ext cx="527309" cy="7028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sp>
        <p:nvSpPr>
          <p:cNvPr id="41" name="矩形 4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42" name="灯片编号占位符 47"/>
          <p:cNvSpPr>
            <a:spLocks noGrp="1"/>
          </p:cNvSpPr>
          <p:nvPr>
            <p:ph type="sldNum" sz="quarter" idx="11"/>
          </p:nvPr>
        </p:nvSpPr>
        <p:spPr>
          <a:xfrm>
            <a:off x="8610600" y="6356350"/>
            <a:ext cx="2743200" cy="365125"/>
          </a:xfrm>
        </p:spPr>
        <p:txBody>
          <a:bodyPr/>
          <a:lstStyle/>
          <a:p>
            <a:r>
              <a:rPr lang="en-US" altLang="zh-CN" dirty="0" smtClean="0"/>
              <a:t>20 </a:t>
            </a:r>
            <a:r>
              <a:rPr lang="en-US" altLang="zh-CN" dirty="0" smtClean="0"/>
              <a:t>/</a:t>
            </a:r>
            <a:r>
              <a:rPr lang="en-US" altLang="zh-CN" dirty="0"/>
              <a:t>30</a:t>
            </a:r>
            <a:endParaRPr lang="zh-CN" altLang="en-US" dirty="0"/>
          </a:p>
        </p:txBody>
      </p:sp>
    </p:spTree>
    <p:extLst>
      <p:ext uri="{BB962C8B-B14F-4D97-AF65-F5344CB8AC3E}">
        <p14:creationId xmlns:p14="http://schemas.microsoft.com/office/powerpoint/2010/main" val="347097119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9" name="矩形 8"/>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12" name="矩形 11"/>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grpSp>
        <p:nvGrpSpPr>
          <p:cNvPr id="14" name="组 2"/>
          <p:cNvGrpSpPr/>
          <p:nvPr/>
        </p:nvGrpSpPr>
        <p:grpSpPr>
          <a:xfrm>
            <a:off x="2305533" y="5020972"/>
            <a:ext cx="2300757" cy="509896"/>
            <a:chOff x="910794" y="4967546"/>
            <a:chExt cx="2300757" cy="509896"/>
          </a:xfrm>
        </p:grpSpPr>
        <p:grpSp>
          <p:nvGrpSpPr>
            <p:cNvPr id="15" name="组合 10"/>
            <p:cNvGrpSpPr/>
            <p:nvPr/>
          </p:nvGrpSpPr>
          <p:grpSpPr>
            <a:xfrm>
              <a:off x="910794" y="4967546"/>
              <a:ext cx="2300757" cy="509896"/>
              <a:chOff x="888096" y="1000203"/>
              <a:chExt cx="4259825" cy="944066"/>
            </a:xfrm>
          </p:grpSpPr>
          <p:sp>
            <p:nvSpPr>
              <p:cNvPr id="17" name="矩形 1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6" name="矩形 15"/>
            <p:cNvSpPr/>
            <p:nvPr/>
          </p:nvSpPr>
          <p:spPr>
            <a:xfrm>
              <a:off x="1041700" y="5042922"/>
              <a:ext cx="2044033" cy="369332"/>
            </a:xfrm>
            <a:prstGeom prst="rect">
              <a:avLst/>
            </a:prstGeom>
          </p:spPr>
          <p:txBody>
            <a:bodyPr wrap="square">
              <a:spAutoFit/>
            </a:bodyPr>
            <a:lstStyle/>
            <a:p>
              <a:pPr algn="ctr"/>
              <a:r>
                <a:rPr lang="en-US" altLang="zh-CN" dirty="0">
                  <a:solidFill>
                    <a:srgbClr val="000000">
                      <a:lumMod val="85000"/>
                      <a:lumOff val="15000"/>
                    </a:srgbClr>
                  </a:solidFill>
                  <a:latin typeface="Segoe UI"/>
                </a:rPr>
                <a:t>Prefab Override</a:t>
              </a:r>
              <a:endParaRPr lang="zh-CN" altLang="en-US" dirty="0">
                <a:solidFill>
                  <a:srgbClr val="000000">
                    <a:lumMod val="85000"/>
                    <a:lumOff val="15000"/>
                  </a:srgbClr>
                </a:solidFill>
                <a:latin typeface="Segoe UI"/>
              </a:endParaRPr>
            </a:p>
          </p:txBody>
        </p:sp>
      </p:grpSp>
      <p:grpSp>
        <p:nvGrpSpPr>
          <p:cNvPr id="22" name="组 2"/>
          <p:cNvGrpSpPr/>
          <p:nvPr/>
        </p:nvGrpSpPr>
        <p:grpSpPr>
          <a:xfrm>
            <a:off x="7072905" y="5061216"/>
            <a:ext cx="2300757" cy="509896"/>
            <a:chOff x="910794" y="4967546"/>
            <a:chExt cx="2300757" cy="509896"/>
          </a:xfrm>
        </p:grpSpPr>
        <p:grpSp>
          <p:nvGrpSpPr>
            <p:cNvPr id="23" name="组合 10"/>
            <p:cNvGrpSpPr/>
            <p:nvPr/>
          </p:nvGrpSpPr>
          <p:grpSpPr>
            <a:xfrm>
              <a:off x="910794" y="4967546"/>
              <a:ext cx="2300757" cy="509896"/>
              <a:chOff x="888096" y="1000203"/>
              <a:chExt cx="4259825" cy="944066"/>
            </a:xfrm>
          </p:grpSpPr>
          <p:sp>
            <p:nvSpPr>
              <p:cNvPr id="25" name="矩形 2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6" name="椭圆 2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椭圆 2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8" name="椭圆 2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9" name="椭圆 2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4" name="矩形 23"/>
            <p:cNvSpPr/>
            <p:nvPr/>
          </p:nvSpPr>
          <p:spPr>
            <a:xfrm>
              <a:off x="1041700" y="5042922"/>
              <a:ext cx="2044033" cy="369332"/>
            </a:xfrm>
            <a:prstGeom prst="rect">
              <a:avLst/>
            </a:prstGeom>
          </p:spPr>
          <p:txBody>
            <a:bodyPr wrap="square">
              <a:spAutoFit/>
            </a:bodyPr>
            <a:lstStyle/>
            <a:p>
              <a:pPr algn="ctr"/>
              <a:r>
                <a:rPr lang="en-US" altLang="zh-CN" kern="100" dirty="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grpSp>
      <p:sp>
        <p:nvSpPr>
          <p:cNvPr id="48" name="灯片编号占位符 47"/>
          <p:cNvSpPr>
            <a:spLocks noGrp="1"/>
          </p:cNvSpPr>
          <p:nvPr>
            <p:ph type="sldNum" sz="quarter" idx="11"/>
          </p:nvPr>
        </p:nvSpPr>
        <p:spPr/>
        <p:txBody>
          <a:bodyPr/>
          <a:lstStyle/>
          <a:p>
            <a:fld id="{172A9D07-FCF0-472E-9FDD-46B5CAC8D76D}" type="slidenum">
              <a:rPr lang="zh-CN" altLang="en-US" smtClean="0"/>
              <a:pPr/>
              <a:t>21</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2308595" y="5772879"/>
            <a:ext cx="7574811" cy="369332"/>
          </a:xfrm>
          <a:prstGeom prst="rect">
            <a:avLst/>
          </a:prstGeom>
        </p:spPr>
        <p:txBody>
          <a:bodyPr wrap="square">
            <a:spAutoFit/>
          </a:bodyPr>
          <a:lstStyle/>
          <a:p>
            <a:pPr algn="ctr"/>
            <a:r>
              <a:rPr lang="en-US" altLang="zh-CN" dirty="0" smtClean="0">
                <a:solidFill>
                  <a:srgbClr val="000000">
                    <a:lumMod val="50000"/>
                    <a:lumOff val="50000"/>
                  </a:srgbClr>
                </a:solidFill>
                <a:latin typeface="微软雅黑" charset="0"/>
                <a:ea typeface="微软雅黑" charset="0"/>
              </a:rPr>
              <a:t>Override</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a:t>
            </a:r>
            <a:r>
              <a:rPr lang="zh-CN" altLang="en-US" dirty="0" smtClean="0">
                <a:solidFill>
                  <a:srgbClr val="000000">
                    <a:lumMod val="50000"/>
                    <a:lumOff val="50000"/>
                  </a:srgbClr>
                </a:solidFill>
                <a:latin typeface="微软雅黑" charset="0"/>
                <a:ea typeface="微软雅黑" charset="0"/>
              </a:rPr>
              <a:t> </a:t>
            </a:r>
            <a:r>
              <a:rPr lang="en-US" altLang="zh-CN" dirty="0" smtClean="0">
                <a:solidFill>
                  <a:srgbClr val="000000">
                    <a:lumMod val="50000"/>
                    <a:lumOff val="50000"/>
                  </a:srgbClr>
                </a:solidFill>
                <a:latin typeface="微软雅黑" charset="0"/>
                <a:ea typeface="微软雅黑" charset="0"/>
              </a:rPr>
              <a:t>Instance</a:t>
            </a:r>
            <a:r>
              <a:rPr lang="zh-CN" altLang="en-US" dirty="0" smtClean="0">
                <a:solidFill>
                  <a:srgbClr val="000000">
                    <a:lumMod val="50000"/>
                    <a:lumOff val="50000"/>
                  </a:srgbClr>
                </a:solidFill>
                <a:latin typeface="微软雅黑" charset="0"/>
                <a:ea typeface="微软雅黑" charset="0"/>
              </a:rPr>
              <a:t>，</a:t>
            </a:r>
            <a:r>
              <a:rPr lang="en-US" altLang="zh-CN" dirty="0" smtClean="0">
                <a:solidFill>
                  <a:srgbClr val="000000">
                    <a:lumMod val="50000"/>
                    <a:lumOff val="50000"/>
                  </a:srgbClr>
                </a:solidFill>
                <a:latin typeface="微软雅黑" charset="0"/>
                <a:ea typeface="微软雅黑" charset="0"/>
              </a:rPr>
              <a:t>Variant</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 Override</a:t>
            </a:r>
            <a:r>
              <a:rPr lang="zh-CN" altLang="en-US" dirty="0" smtClean="0">
                <a:solidFill>
                  <a:srgbClr val="000000">
                    <a:lumMod val="50000"/>
                    <a:lumOff val="50000"/>
                  </a:srgbClr>
                </a:solidFill>
                <a:latin typeface="微软雅黑" charset="0"/>
                <a:ea typeface="微软雅黑" charset="0"/>
              </a:rPr>
              <a:t>。</a:t>
            </a:r>
            <a:endParaRPr lang="zh-CN" altLang="en-US" dirty="0"/>
          </a:p>
        </p:txBody>
      </p:sp>
      <p:grpSp>
        <p:nvGrpSpPr>
          <p:cNvPr id="3" name="组合 2"/>
          <p:cNvGrpSpPr/>
          <p:nvPr/>
        </p:nvGrpSpPr>
        <p:grpSpPr>
          <a:xfrm>
            <a:off x="2213200" y="2128803"/>
            <a:ext cx="2816000" cy="2703361"/>
            <a:chOff x="2213200" y="2218615"/>
            <a:chExt cx="2564395" cy="2461820"/>
          </a:xfrm>
        </p:grpSpPr>
        <p:pic>
          <p:nvPicPr>
            <p:cNvPr id="3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200" y="2235187"/>
              <a:ext cx="2558659" cy="1814650"/>
            </a:xfrm>
            <a:prstGeom prst="rect">
              <a:avLst/>
            </a:prstGeom>
          </p:spPr>
        </p:pic>
        <p:pic>
          <p:nvPicPr>
            <p:cNvPr id="3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201" y="2673429"/>
              <a:ext cx="2558659" cy="2007006"/>
            </a:xfrm>
            <a:prstGeom prst="rect">
              <a:avLst/>
            </a:prstGeom>
          </p:spPr>
        </p:pic>
        <p:pic>
          <p:nvPicPr>
            <p:cNvPr id="3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3200" y="2218615"/>
              <a:ext cx="2558663" cy="998058"/>
            </a:xfrm>
            <a:prstGeom prst="rect">
              <a:avLst/>
            </a:prstGeom>
          </p:spPr>
        </p:pic>
        <p:pic>
          <p:nvPicPr>
            <p:cNvPr id="3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5137" y="2890878"/>
              <a:ext cx="899585" cy="942220"/>
            </a:xfrm>
            <a:prstGeom prst="rect">
              <a:avLst/>
            </a:prstGeom>
          </p:spPr>
        </p:pic>
        <p:grpSp>
          <p:nvGrpSpPr>
            <p:cNvPr id="36" name="Group 1"/>
            <p:cNvGrpSpPr/>
            <p:nvPr/>
          </p:nvGrpSpPr>
          <p:grpSpPr>
            <a:xfrm>
              <a:off x="4155412" y="2761602"/>
              <a:ext cx="622183" cy="1367108"/>
              <a:chOff x="14217540" y="5870290"/>
              <a:chExt cx="1768238" cy="3885306"/>
            </a:xfrm>
          </p:grpSpPr>
          <p:pic>
            <p:nvPicPr>
              <p:cNvPr id="3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0"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63" y="7017476"/>
            <a:ext cx="2924040" cy="2073786"/>
          </a:xfrm>
          <a:prstGeom prst="rect">
            <a:avLst/>
          </a:prstGeom>
        </p:spPr>
      </p:pic>
      <p:grpSp>
        <p:nvGrpSpPr>
          <p:cNvPr id="61" name="Group 3"/>
          <p:cNvGrpSpPr/>
          <p:nvPr/>
        </p:nvGrpSpPr>
        <p:grpSpPr>
          <a:xfrm>
            <a:off x="6763495" y="2144831"/>
            <a:ext cx="3003303" cy="2817561"/>
            <a:chOff x="8532402" y="4329085"/>
            <a:chExt cx="7453376" cy="7006883"/>
          </a:xfrm>
        </p:grpSpPr>
        <p:pic>
          <p:nvPicPr>
            <p:cNvPr id="6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6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632081"/>
              <a:ext cx="7271681" cy="5703887"/>
            </a:xfrm>
            <a:prstGeom prst="rect">
              <a:avLst/>
            </a:prstGeom>
          </p:spPr>
        </p:pic>
        <p:pic>
          <p:nvPicPr>
            <p:cNvPr id="6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329085"/>
              <a:ext cx="7283542" cy="2836472"/>
            </a:xfrm>
            <a:prstGeom prst="rect">
              <a:avLst/>
            </a:prstGeom>
          </p:spPr>
        </p:pic>
        <p:pic>
          <p:nvPicPr>
            <p:cNvPr id="6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66" name="Group 10"/>
            <p:cNvGrpSpPr/>
            <p:nvPr/>
          </p:nvGrpSpPr>
          <p:grpSpPr>
            <a:xfrm>
              <a:off x="14217540" y="5914894"/>
              <a:ext cx="1768238" cy="3885306"/>
              <a:chOff x="14217540" y="5870290"/>
              <a:chExt cx="1768238" cy="3885306"/>
            </a:xfrm>
          </p:grpSpPr>
          <p:pic>
            <p:nvPicPr>
              <p:cNvPr id="67"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68"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9"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4461" y="-1816699"/>
            <a:ext cx="2924044" cy="1140583"/>
          </a:xfrm>
          <a:prstGeom prst="rect">
            <a:avLst/>
          </a:prstGeom>
        </p:spPr>
      </p:pic>
      <p:grpSp>
        <p:nvGrpSpPr>
          <p:cNvPr id="70" name="Group 7"/>
          <p:cNvGrpSpPr/>
          <p:nvPr/>
        </p:nvGrpSpPr>
        <p:grpSpPr>
          <a:xfrm>
            <a:off x="6774464" y="7638079"/>
            <a:ext cx="2924039" cy="2293608"/>
            <a:chOff x="8544253" y="15265889"/>
            <a:chExt cx="7271682" cy="5703888"/>
          </a:xfrm>
        </p:grpSpPr>
        <p:pic>
          <p:nvPicPr>
            <p:cNvPr id="71"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72"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73" name="Parallelogram 26"/>
          <p:cNvSpPr/>
          <p:nvPr/>
        </p:nvSpPr>
        <p:spPr>
          <a:xfrm rot="10421074">
            <a:off x="8332684" y="2793609"/>
            <a:ext cx="1370381" cy="1944311"/>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927" h="1944311">
                <a:moveTo>
                  <a:pt x="0" y="1944311"/>
                </a:moveTo>
                <a:lnTo>
                  <a:pt x="243142" y="498532"/>
                </a:lnTo>
                <a:lnTo>
                  <a:pt x="1428927" y="0"/>
                </a:lnTo>
                <a:lnTo>
                  <a:pt x="1310667" y="1587377"/>
                </a:lnTo>
                <a:lnTo>
                  <a:pt x="0" y="1944311"/>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74"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05513" y="2501079"/>
            <a:ext cx="2240291" cy="1892813"/>
          </a:xfrm>
          <a:prstGeom prst="rect">
            <a:avLst/>
          </a:prstGeom>
        </p:spPr>
      </p:pic>
    </p:spTree>
    <p:extLst>
      <p:ext uri="{BB962C8B-B14F-4D97-AF65-F5344CB8AC3E}">
        <p14:creationId xmlns:p14="http://schemas.microsoft.com/office/powerpoint/2010/main" val="416183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1"/>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8.33333E-7 -0.0169 L -8.33333E-7 -0.72639 " pathEditMode="relative" rAng="0" ptsTypes="AA">
                                      <p:cBhvr>
                                        <p:cTn id="9" dur="2000" fill="hold"/>
                                        <p:tgtEl>
                                          <p:spTgt spid="70"/>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8.33333E-7 0.01018 L -8.33333E-7 -0.70973 " pathEditMode="relative" rAng="0" ptsTypes="AA">
                                      <p:cBhvr>
                                        <p:cTn id="11" dur="2000" fill="hold"/>
                                        <p:tgtEl>
                                          <p:spTgt spid="60"/>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8.33333E-7 0.01319 L -8.33333E-7 0.5743 " pathEditMode="relative" rAng="0" ptsTypes="AA">
                                      <p:cBhvr>
                                        <p:cTn id="13" dur="2000" fill="hold"/>
                                        <p:tgtEl>
                                          <p:spTgt spid="69"/>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22</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7868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885327" y="619905"/>
            <a:ext cx="2600000" cy="6247619"/>
          </a:xfrm>
          <a:prstGeom prst="rect">
            <a:avLst/>
          </a:prstGeom>
        </p:spPr>
      </p:pic>
      <p:pic>
        <p:nvPicPr>
          <p:cNvPr id="5" name="图片 4"/>
          <p:cNvPicPr>
            <a:picLocks noChangeAspect="1"/>
          </p:cNvPicPr>
          <p:nvPr/>
        </p:nvPicPr>
        <p:blipFill>
          <a:blip r:embed="rId4"/>
          <a:stretch>
            <a:fillRect/>
          </a:stretch>
        </p:blipFill>
        <p:spPr>
          <a:xfrm>
            <a:off x="4776105" y="619905"/>
            <a:ext cx="2704762" cy="6238095"/>
          </a:xfrm>
          <a:prstGeom prst="rect">
            <a:avLst/>
          </a:prstGeom>
        </p:spPr>
      </p:pic>
      <p:pic>
        <p:nvPicPr>
          <p:cNvPr id="3" name="图片 2"/>
          <p:cNvPicPr>
            <a:picLocks noChangeAspect="1"/>
          </p:cNvPicPr>
          <p:nvPr/>
        </p:nvPicPr>
        <p:blipFill>
          <a:blip r:embed="rId5"/>
          <a:stretch>
            <a:fillRect/>
          </a:stretch>
        </p:blipFill>
        <p:spPr>
          <a:xfrm>
            <a:off x="749210" y="619905"/>
            <a:ext cx="2622434" cy="6248400"/>
          </a:xfrm>
          <a:prstGeom prst="rect">
            <a:avLst/>
          </a:prstGeom>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grpSp>
        <p:nvGrpSpPr>
          <p:cNvPr id="14" name="组 2"/>
          <p:cNvGrpSpPr/>
          <p:nvPr/>
        </p:nvGrpSpPr>
        <p:grpSpPr>
          <a:xfrm>
            <a:off x="5061369" y="63708"/>
            <a:ext cx="2300757" cy="509896"/>
            <a:chOff x="910794" y="4967546"/>
            <a:chExt cx="2300757" cy="509896"/>
          </a:xfrm>
        </p:grpSpPr>
        <p:grpSp>
          <p:nvGrpSpPr>
            <p:cNvPr id="16" name="组合 10"/>
            <p:cNvGrpSpPr/>
            <p:nvPr/>
          </p:nvGrpSpPr>
          <p:grpSpPr>
            <a:xfrm>
              <a:off x="910794" y="4967546"/>
              <a:ext cx="2300757" cy="509896"/>
              <a:chOff x="888096" y="1000203"/>
              <a:chExt cx="4259825" cy="944066"/>
            </a:xfrm>
          </p:grpSpPr>
          <p:sp>
            <p:nvSpPr>
              <p:cNvPr id="18" name="矩形 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7" name="矩形 16"/>
            <p:cNvSpPr/>
            <p:nvPr/>
          </p:nvSpPr>
          <p:spPr>
            <a:xfrm>
              <a:off x="1041700" y="5042922"/>
              <a:ext cx="2039319" cy="369332"/>
            </a:xfrm>
            <a:prstGeom prst="rect">
              <a:avLst/>
            </a:prstGeom>
          </p:spPr>
          <p:txBody>
            <a:bodyPr wrap="square">
              <a:spAutoFit/>
            </a:bodyPr>
            <a:lstStyle/>
            <a:p>
              <a:pPr algn="ctr"/>
              <a:r>
                <a:rPr lang="en-US" altLang="zh-CN" dirty="0" smtClean="0"/>
                <a:t>Variants </a:t>
              </a:r>
              <a:r>
                <a:rPr lang="zh-CN" altLang="en-US" dirty="0" smtClean="0"/>
                <a:t>比较</a:t>
              </a:r>
              <a:endParaRPr lang="zh-CN" altLang="en-US" dirty="0">
                <a:solidFill>
                  <a:srgbClr val="000000"/>
                </a:solidFill>
                <a:latin typeface="Segoe UI"/>
                <a:ea typeface="微软雅黑"/>
              </a:endParaRPr>
            </a:p>
          </p:txBody>
        </p:sp>
      </p:grpSp>
      <p:sp>
        <p:nvSpPr>
          <p:cNvPr id="71" name="灯片编号占位符 70"/>
          <p:cNvSpPr>
            <a:spLocks noGrp="1"/>
          </p:cNvSpPr>
          <p:nvPr>
            <p:ph type="sldNum" sz="quarter" idx="11"/>
          </p:nvPr>
        </p:nvSpPr>
        <p:spPr/>
        <p:txBody>
          <a:bodyPr/>
          <a:lstStyle/>
          <a:p>
            <a:fld id="{172A9D07-FCF0-472E-9FDD-46B5CAC8D76D}" type="slidenum">
              <a:rPr lang="zh-CN" altLang="en-US" smtClean="0"/>
              <a:pPr/>
              <a:t>23</a:t>
            </a:fld>
            <a:r>
              <a:rPr lang="en-US" altLang="zh-CN" dirty="0"/>
              <a:t> </a:t>
            </a:r>
            <a:r>
              <a:rPr lang="en-US" altLang="zh-CN" dirty="0" smtClean="0"/>
              <a:t>/</a:t>
            </a:r>
            <a:r>
              <a:rPr lang="en-US" altLang="zh-CN" dirty="0"/>
              <a:t>30</a:t>
            </a:r>
            <a:endParaRPr lang="zh-CN" altLang="en-US" dirty="0"/>
          </a:p>
        </p:txBody>
      </p:sp>
      <p:sp>
        <p:nvSpPr>
          <p:cNvPr id="43" name="Shape 382"/>
          <p:cNvSpPr/>
          <p:nvPr/>
        </p:nvSpPr>
        <p:spPr>
          <a:xfrm>
            <a:off x="8198471" y="2993362"/>
            <a:ext cx="12467" cy="2927113"/>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4" name="Shape 382"/>
          <p:cNvSpPr/>
          <p:nvPr/>
        </p:nvSpPr>
        <p:spPr>
          <a:xfrm>
            <a:off x="4046032" y="3007498"/>
            <a:ext cx="1" cy="2898841"/>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7" name="Shape 382"/>
          <p:cNvSpPr/>
          <p:nvPr/>
        </p:nvSpPr>
        <p:spPr>
          <a:xfrm flipH="1" flipV="1">
            <a:off x="8885327" y="4198228"/>
            <a:ext cx="2600000"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48" name="Shape 382"/>
          <p:cNvSpPr/>
          <p:nvPr/>
        </p:nvSpPr>
        <p:spPr>
          <a:xfrm flipH="1" flipV="1">
            <a:off x="4776105" y="4119850"/>
            <a:ext cx="2704761"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solidFill>
                <a:schemeClr val="bg1"/>
              </a:solidFill>
              <a:effectLst>
                <a:outerShdw blurRad="38100" dist="38100" dir="2700000" algn="tl">
                  <a:srgbClr val="000000">
                    <a:alpha val="43137"/>
                  </a:srgbClr>
                </a:outerShdw>
              </a:effectLst>
            </a:endParaRPr>
          </a:p>
        </p:txBody>
      </p:sp>
      <p:sp>
        <p:nvSpPr>
          <p:cNvPr id="50" name="Shape 382"/>
          <p:cNvSpPr/>
          <p:nvPr/>
        </p:nvSpPr>
        <p:spPr>
          <a:xfrm flipH="1" flipV="1">
            <a:off x="749210" y="4145976"/>
            <a:ext cx="2622432"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51" name="Shape 389"/>
          <p:cNvSpPr/>
          <p:nvPr/>
        </p:nvSpPr>
        <p:spPr>
          <a:xfrm>
            <a:off x="1284113" y="3762755"/>
            <a:ext cx="1301084"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a:t>
            </a:r>
            <a:endParaRPr dirty="0">
              <a:solidFill>
                <a:schemeClr val="bg1"/>
              </a:solidFill>
              <a:effectLst>
                <a:outerShdw blurRad="38100" dist="38100" dir="2700000" algn="tl">
                  <a:srgbClr val="000000">
                    <a:alpha val="43137"/>
                  </a:srgbClr>
                </a:outerShdw>
              </a:effectLst>
            </a:endParaRPr>
          </a:p>
        </p:txBody>
      </p:sp>
      <p:sp>
        <p:nvSpPr>
          <p:cNvPr id="53" name="Shape 391"/>
          <p:cNvSpPr/>
          <p:nvPr/>
        </p:nvSpPr>
        <p:spPr>
          <a:xfrm>
            <a:off x="4877379" y="3762755"/>
            <a:ext cx="2390503"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endParaRPr lang="en-US" altLang="zh-CN" dirty="0">
              <a:solidFill>
                <a:schemeClr val="bg1"/>
              </a:solidFill>
              <a:effectLst>
                <a:outerShdw blurRad="38100" dist="38100" dir="2700000" algn="tl">
                  <a:srgbClr val="000000">
                    <a:alpha val="43137"/>
                  </a:srgbClr>
                </a:outerShdw>
              </a:effectLst>
            </a:endParaRPr>
          </a:p>
        </p:txBody>
      </p:sp>
      <p:sp>
        <p:nvSpPr>
          <p:cNvPr id="42" name="Shape 391"/>
          <p:cNvSpPr/>
          <p:nvPr/>
        </p:nvSpPr>
        <p:spPr>
          <a:xfrm>
            <a:off x="8699212" y="3828896"/>
            <a:ext cx="2972230" cy="369332"/>
          </a:xfrm>
          <a:prstGeom prst="rect">
            <a:avLst/>
          </a:prstGeom>
          <a:ln>
            <a:noFill/>
          </a:ln>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r>
              <a:rPr lang="en-US" altLang="zh-CN" dirty="0" smtClean="0">
                <a:solidFill>
                  <a:schemeClr val="bg1"/>
                </a:solidFill>
                <a:effectLst>
                  <a:outerShdw blurRad="38100" dist="38100" dir="2700000" algn="tl">
                    <a:srgbClr val="000000">
                      <a:alpha val="43137"/>
                    </a:srgbClr>
                  </a:outerShdw>
                </a:effectLst>
              </a:rPr>
              <a:t> Override</a:t>
            </a:r>
            <a:endParaRPr lang="en-US" altLang="zh-CN" dirty="0">
              <a:solidFill>
                <a:schemeClr val="bg1"/>
              </a:solidFill>
              <a:effectLst>
                <a:outerShdw blurRad="38100" dist="38100" dir="2700000" algn="tl">
                  <a:srgbClr val="000000">
                    <a:alpha val="43137"/>
                  </a:srgbClr>
                </a:outerShdw>
              </a:effectLst>
            </a:endParaRPr>
          </a:p>
        </p:txBody>
      </p:sp>
      <p:pic>
        <p:nvPicPr>
          <p:cNvPr id="4097" name="Picture 1" descr="C:\Users\xubingbing.KINGSOFT\AppData\Local\YNote\data\qq7170EB153EE0432A3D832011A5A45567\a395b1eb189d4456a9636f90a4dbf17b\clipbo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645" y="5422954"/>
            <a:ext cx="25527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7"/>
          <a:stretch>
            <a:fillRect/>
          </a:stretch>
        </p:blipFill>
        <p:spPr>
          <a:xfrm>
            <a:off x="8918661" y="5192113"/>
            <a:ext cx="2552381" cy="1666667"/>
          </a:xfrm>
          <a:prstGeom prst="rect">
            <a:avLst/>
          </a:prstGeom>
        </p:spPr>
      </p:pic>
      <p:pic>
        <p:nvPicPr>
          <p:cNvPr id="10" name="图片 9"/>
          <p:cNvPicPr>
            <a:picLocks noChangeAspect="1"/>
          </p:cNvPicPr>
          <p:nvPr/>
        </p:nvPicPr>
        <p:blipFill>
          <a:blip r:embed="rId8"/>
          <a:stretch>
            <a:fillRect/>
          </a:stretch>
        </p:blipFill>
        <p:spPr>
          <a:xfrm>
            <a:off x="782821" y="5484595"/>
            <a:ext cx="2561905" cy="1380952"/>
          </a:xfrm>
          <a:prstGeom prst="rect">
            <a:avLst/>
          </a:prstGeom>
        </p:spPr>
      </p:pic>
    </p:spTree>
    <p:extLst>
      <p:ext uri="{BB962C8B-B14F-4D97-AF65-F5344CB8AC3E}">
        <p14:creationId xmlns:p14="http://schemas.microsoft.com/office/powerpoint/2010/main" val="1738484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7"/>
                                        </p:tgtEl>
                                        <p:attrNameLst>
                                          <p:attrName>style.visibility</p:attrName>
                                        </p:attrNameLst>
                                      </p:cBhvr>
                                      <p:to>
                                        <p:strVal val="visible"/>
                                      </p:to>
                                    </p:set>
                                    <p:anim calcmode="lin" valueType="num">
                                      <p:cBhvr additive="base">
                                        <p:cTn id="13" dur="500" fill="hold"/>
                                        <p:tgtEl>
                                          <p:spTgt spid="4097"/>
                                        </p:tgtEl>
                                        <p:attrNameLst>
                                          <p:attrName>ppt_x</p:attrName>
                                        </p:attrNameLst>
                                      </p:cBhvr>
                                      <p:tavLst>
                                        <p:tav tm="0">
                                          <p:val>
                                            <p:strVal val="#ppt_x"/>
                                          </p:val>
                                        </p:tav>
                                        <p:tav tm="100000">
                                          <p:val>
                                            <p:strVal val="#ppt_x"/>
                                          </p:val>
                                        </p:tav>
                                      </p:tavLst>
                                    </p:anim>
                                    <p:anim calcmode="lin" valueType="num">
                                      <p:cBhvr additive="base">
                                        <p:cTn id="14" dur="500" fill="hold"/>
                                        <p:tgtEl>
                                          <p:spTgt spid="40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148173" y="943644"/>
            <a:ext cx="3695238" cy="4019048"/>
          </a:xfrm>
          <a:prstGeom prst="rect">
            <a:avLst/>
          </a:prstGeom>
        </p:spPr>
      </p:pic>
      <p:pic>
        <p:nvPicPr>
          <p:cNvPr id="3" name="图片 2"/>
          <p:cNvPicPr>
            <a:picLocks noChangeAspect="1"/>
          </p:cNvPicPr>
          <p:nvPr/>
        </p:nvPicPr>
        <p:blipFill>
          <a:blip r:embed="rId4"/>
          <a:stretch>
            <a:fillRect/>
          </a:stretch>
        </p:blipFill>
        <p:spPr>
          <a:xfrm>
            <a:off x="9811545" y="-4175"/>
            <a:ext cx="2363593" cy="2681090"/>
          </a:xfrm>
          <a:prstGeom prst="rect">
            <a:avLst/>
          </a:prstGeom>
        </p:spPr>
      </p:pic>
      <p:sp>
        <p:nvSpPr>
          <p:cNvPr id="2" name="文本占位符 1"/>
          <p:cNvSpPr>
            <a:spLocks noGrp="1"/>
          </p:cNvSpPr>
          <p:nvPr>
            <p:ph type="body" sz="quarter" idx="10"/>
          </p:nvPr>
        </p:nvSpPr>
        <p:spPr>
          <a:xfrm>
            <a:off x="265304" y="220133"/>
            <a:ext cx="3303395" cy="389467"/>
          </a:xfrm>
        </p:spPr>
        <p:txBody>
          <a:bodyPr/>
          <a:lstStyle/>
          <a:p>
            <a:r>
              <a:rPr kumimoji="1" lang="en-US" altLang="zh-CN" dirty="0"/>
              <a:t>PART FIVE </a:t>
            </a:r>
            <a:r>
              <a:rPr lang="en-US" altLang="zh-CN" dirty="0"/>
              <a:t>Prefab Variants</a:t>
            </a:r>
          </a:p>
        </p:txBody>
      </p:sp>
      <p:grpSp>
        <p:nvGrpSpPr>
          <p:cNvPr id="4" name="组合 3"/>
          <p:cNvGrpSpPr/>
          <p:nvPr/>
        </p:nvGrpSpPr>
        <p:grpSpPr>
          <a:xfrm>
            <a:off x="1037946" y="953569"/>
            <a:ext cx="1422288" cy="509896"/>
            <a:chOff x="1037675" y="4394598"/>
            <a:chExt cx="2300757" cy="509896"/>
          </a:xfrm>
        </p:grpSpPr>
        <p:grpSp>
          <p:nvGrpSpPr>
            <p:cNvPr id="112" name="组 111"/>
            <p:cNvGrpSpPr/>
            <p:nvPr/>
          </p:nvGrpSpPr>
          <p:grpSpPr>
            <a:xfrm>
              <a:off x="1037675" y="4394598"/>
              <a:ext cx="2300757"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3" name="矩形 112"/>
            <p:cNvSpPr/>
            <p:nvPr/>
          </p:nvSpPr>
          <p:spPr>
            <a:xfrm>
              <a:off x="1092500" y="4460683"/>
              <a:ext cx="2206380" cy="369332"/>
            </a:xfrm>
            <a:prstGeom prst="rect">
              <a:avLst/>
            </a:prstGeom>
          </p:spPr>
          <p:txBody>
            <a:bodyPr wrap="square">
              <a:spAutoFit/>
            </a:bodyPr>
            <a:lstStyle/>
            <a:p>
              <a:pPr algn="ctr"/>
              <a:r>
                <a:rPr lang="zh-CN" altLang="en-US" dirty="0" smtClean="0">
                  <a:solidFill>
                    <a:srgbClr val="000000"/>
                  </a:solidFill>
                  <a:latin typeface="Segoe UI"/>
                </a:rPr>
                <a:t>复杂</a:t>
              </a:r>
              <a:r>
                <a:rPr lang="zh-CN" altLang="en-US" dirty="0">
                  <a:solidFill>
                    <a:srgbClr val="000000"/>
                  </a:solidFill>
                  <a:latin typeface="Segoe UI"/>
                </a:rPr>
                <a:t>变种</a:t>
              </a: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24</a:t>
            </a:fld>
            <a:r>
              <a:rPr lang="en-US" altLang="zh-CN" dirty="0"/>
              <a:t> </a:t>
            </a:r>
            <a:r>
              <a:rPr lang="en-US" altLang="zh-CN" dirty="0" smtClean="0"/>
              <a:t>/30</a:t>
            </a:r>
            <a:endParaRPr lang="zh-CN" altLang="en-US" dirty="0"/>
          </a:p>
        </p:txBody>
      </p:sp>
      <p:sp>
        <p:nvSpPr>
          <p:cNvPr id="62" name="Shape 376"/>
          <p:cNvSpPr/>
          <p:nvPr/>
        </p:nvSpPr>
        <p:spPr>
          <a:xfrm>
            <a:off x="2109194" y="2534167"/>
            <a:ext cx="2268186" cy="13336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371" y="3872"/>
                </a:lnTo>
                <a:lnTo>
                  <a:pt x="0" y="21600"/>
                </a:lnTo>
              </a:path>
            </a:pathLst>
          </a:custGeom>
          <a:noFill/>
          <a:ln w="38100" cap="flat">
            <a:solidFill>
              <a:schemeClr val="accent2">
                <a:lumMod val="60000"/>
                <a:lumOff val="40000"/>
              </a:schemeClr>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a:p>
        </p:txBody>
      </p:sp>
      <p:sp>
        <p:nvSpPr>
          <p:cNvPr id="63" name="Shape 377"/>
          <p:cNvSpPr/>
          <p:nvPr/>
        </p:nvSpPr>
        <p:spPr>
          <a:xfrm>
            <a:off x="7529387" y="2534167"/>
            <a:ext cx="2353003" cy="1665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892" y="6630"/>
                </a:lnTo>
                <a:lnTo>
                  <a:pt x="21600" y="21600"/>
                </a:lnTo>
              </a:path>
            </a:pathLst>
          </a:custGeom>
          <a:noFill/>
          <a:ln w="38100" cap="flat">
            <a:solidFill>
              <a:schemeClr val="accent1"/>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dirty="0"/>
          </a:p>
        </p:txBody>
      </p:sp>
      <p:sp>
        <p:nvSpPr>
          <p:cNvPr id="76" name="Shape 383"/>
          <p:cNvSpPr/>
          <p:nvPr/>
        </p:nvSpPr>
        <p:spPr>
          <a:xfrm flipV="1">
            <a:off x="6110395" y="2965214"/>
            <a:ext cx="0" cy="2624387"/>
          </a:xfrm>
          <a:prstGeom prst="line">
            <a:avLst/>
          </a:prstGeom>
          <a:noFill/>
          <a:ln w="38100" cap="flat">
            <a:solidFill>
              <a:schemeClr val="accent6">
                <a:lumMod val="60000"/>
                <a:lumOff val="40000"/>
              </a:schemeClr>
            </a:solidFill>
            <a:prstDash val="sysDash"/>
            <a:miter lim="800000"/>
            <a:headEnd type="oval" w="med" len="med"/>
            <a:tailEnd type="oval" w="med" len="med"/>
          </a:ln>
          <a:effectLst/>
        </p:spPr>
        <p:txBody>
          <a:bodyPr wrap="square" lIns="22860" tIns="22860" rIns="22860" bIns="22860" numCol="1" anchor="t">
            <a:noAutofit/>
          </a:bodyPr>
          <a:lstStyle/>
          <a:p>
            <a:pPr defTabSz="228600">
              <a:defRPr sz="1200">
                <a:latin typeface="Helvetica"/>
                <a:ea typeface="Helvetica"/>
                <a:cs typeface="Helvetica"/>
                <a:sym typeface="Helvetica"/>
              </a:defRPr>
            </a:pPr>
            <a:endParaRPr sz="600" dirty="0"/>
          </a:p>
        </p:txBody>
      </p:sp>
      <p:sp>
        <p:nvSpPr>
          <p:cNvPr id="85" name="Shape 389"/>
          <p:cNvSpPr/>
          <p:nvPr/>
        </p:nvSpPr>
        <p:spPr>
          <a:xfrm>
            <a:off x="1211445" y="3970911"/>
            <a:ext cx="2487925"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defRPr sz="5000" cap="all"/>
            </a:lvl1pPr>
          </a:lstStyle>
          <a:p>
            <a:r>
              <a:rPr lang="en-US" altLang="zh-CN" sz="2500" cap="none" dirty="0" err="1" smtClean="0"/>
              <a:t>Redlight</a:t>
            </a:r>
            <a:r>
              <a:rPr lang="en-US" altLang="zh-CN" sz="2500" cap="none" dirty="0" smtClean="0"/>
              <a:t> variant</a:t>
            </a:r>
            <a:endParaRPr lang="en-US" sz="2500" cap="none" dirty="0"/>
          </a:p>
        </p:txBody>
      </p:sp>
      <p:sp>
        <p:nvSpPr>
          <p:cNvPr id="86" name="Shape 390"/>
          <p:cNvSpPr/>
          <p:nvPr/>
        </p:nvSpPr>
        <p:spPr>
          <a:xfrm>
            <a:off x="1228562" y="4513439"/>
            <a:ext cx="1900122" cy="589200"/>
          </a:xfrm>
          <a:prstGeom prst="rect">
            <a:avLst/>
          </a:prstGeom>
          <a:ln w="3175">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l">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Sphere </a:t>
            </a:r>
          </a:p>
          <a:p>
            <a:r>
              <a:rPr lang="en-US" altLang="zh-CN" sz="1400" cap="none" dirty="0" smtClean="0"/>
              <a:t>-- Point Light</a:t>
            </a:r>
            <a:endParaRPr lang="zh-CN" altLang="en-US" sz="1400" cap="none" dirty="0"/>
          </a:p>
        </p:txBody>
      </p:sp>
      <p:sp>
        <p:nvSpPr>
          <p:cNvPr id="87" name="Shape 391"/>
          <p:cNvSpPr/>
          <p:nvPr/>
        </p:nvSpPr>
        <p:spPr>
          <a:xfrm>
            <a:off x="5593651" y="5713858"/>
            <a:ext cx="1033489"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a:t>
            </a:r>
            <a:endParaRPr lang="en-US" sz="2500" cap="none" dirty="0"/>
          </a:p>
        </p:txBody>
      </p:sp>
      <p:sp>
        <p:nvSpPr>
          <p:cNvPr id="88" name="Shape 392"/>
          <p:cNvSpPr/>
          <p:nvPr/>
        </p:nvSpPr>
        <p:spPr>
          <a:xfrm>
            <a:off x="5679366" y="6127633"/>
            <a:ext cx="2164045"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endParaRPr lang="zh-CN" altLang="en-US" sz="1400" cap="none" dirty="0" smtClean="0"/>
          </a:p>
          <a:p>
            <a:endParaRPr sz="1400" dirty="0"/>
          </a:p>
        </p:txBody>
      </p:sp>
      <p:sp>
        <p:nvSpPr>
          <p:cNvPr id="92" name="Shape 396"/>
          <p:cNvSpPr/>
          <p:nvPr/>
        </p:nvSpPr>
        <p:spPr>
          <a:xfrm>
            <a:off x="8947167" y="4893026"/>
            <a:ext cx="2101069"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p>
          <a:p>
            <a:r>
              <a:rPr lang="en-US" altLang="zh-CN" sz="1400" cap="none" dirty="0" smtClean="0"/>
              <a:t>-- Red Light Variant</a:t>
            </a:r>
            <a:endParaRPr lang="zh-CN" altLang="en-US" sz="1400" cap="none" dirty="0"/>
          </a:p>
        </p:txBody>
      </p:sp>
      <p:sp>
        <p:nvSpPr>
          <p:cNvPr id="93" name="Shape 391"/>
          <p:cNvSpPr/>
          <p:nvPr/>
        </p:nvSpPr>
        <p:spPr>
          <a:xfrm>
            <a:off x="8859967" y="4277408"/>
            <a:ext cx="2170146"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 variant</a:t>
            </a:r>
            <a:endParaRPr lang="en-US" sz="2500" cap="none" dirty="0"/>
          </a:p>
        </p:txBody>
      </p:sp>
    </p:spTree>
    <p:extLst>
      <p:ext uri="{BB962C8B-B14F-4D97-AF65-F5344CB8AC3E}">
        <p14:creationId xmlns:p14="http://schemas.microsoft.com/office/powerpoint/2010/main" val="106812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a:t>应用</a:t>
            </a:r>
            <a:endParaRPr lang="zh-CN" altLang="en-US" dirty="0"/>
          </a:p>
        </p:txBody>
      </p:sp>
      <p:sp>
        <p:nvSpPr>
          <p:cNvPr id="4" name="矩形 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sp>
        <p:nvSpPr>
          <p:cNvPr id="190" name="矩形 189"/>
          <p:cNvSpPr/>
          <p:nvPr/>
        </p:nvSpPr>
        <p:spPr>
          <a:xfrm>
            <a:off x="580830" y="982542"/>
            <a:ext cx="2567319"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场景是最大的盒子</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25</a:t>
            </a:fld>
            <a:r>
              <a:rPr lang="en-US" altLang="zh-CN" dirty="0"/>
              <a:t> </a:t>
            </a:r>
            <a:r>
              <a:rPr lang="en-US" altLang="zh-CN" dirty="0" smtClean="0"/>
              <a:t>/30</a:t>
            </a:r>
            <a:endParaRPr lang="zh-CN" altLang="en-US" dirty="0"/>
          </a:p>
        </p:txBody>
      </p:sp>
      <p:grpSp>
        <p:nvGrpSpPr>
          <p:cNvPr id="7" name="Group 1">
            <a:extLst>
              <a:ext uri="{FF2B5EF4-FFF2-40B4-BE49-F238E27FC236}">
                <a16:creationId xmlns:a16="http://schemas.microsoft.com/office/drawing/2014/main" xmlns="" id="{7E8690F9-F0E4-4A42-BAC8-5F5A6145395E}"/>
              </a:ext>
            </a:extLst>
          </p:cNvPr>
          <p:cNvGrpSpPr/>
          <p:nvPr/>
        </p:nvGrpSpPr>
        <p:grpSpPr>
          <a:xfrm>
            <a:off x="2457617" y="1472018"/>
            <a:ext cx="6905073" cy="5153335"/>
            <a:chOff x="4557715" y="1164188"/>
            <a:chExt cx="15254286" cy="11384451"/>
          </a:xfrm>
        </p:grpSpPr>
        <p:pic>
          <p:nvPicPr>
            <p:cNvPr id="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715" y="1164188"/>
              <a:ext cx="15254286" cy="11384451"/>
            </a:xfrm>
            <a:prstGeom prst="rect">
              <a:avLst/>
            </a:prstGeom>
          </p:spPr>
        </p:pic>
        <p:grpSp>
          <p:nvGrpSpPr>
            <p:cNvPr id="9" name="Group 18"/>
            <p:cNvGrpSpPr/>
            <p:nvPr/>
          </p:nvGrpSpPr>
          <p:grpSpPr>
            <a:xfrm>
              <a:off x="9786287" y="8185622"/>
              <a:ext cx="2828731" cy="2654504"/>
              <a:chOff x="188063" y="4452054"/>
              <a:chExt cx="7441531" cy="6983193"/>
            </a:xfrm>
          </p:grpSpPr>
          <p:pic>
            <p:nvPicPr>
              <p:cNvPr id="39"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40"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41"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42" name="Group 22"/>
              <p:cNvGrpSpPr/>
              <p:nvPr/>
            </p:nvGrpSpPr>
            <p:grpSpPr>
              <a:xfrm>
                <a:off x="5861356" y="6052479"/>
                <a:ext cx="1768238" cy="3885306"/>
                <a:chOff x="14217540" y="5870290"/>
                <a:chExt cx="1768238" cy="3885306"/>
              </a:xfrm>
            </p:grpSpPr>
            <p:pic>
              <p:nvPicPr>
                <p:cNvPr id="43"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44"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10" name="Group 25"/>
            <p:cNvGrpSpPr/>
            <p:nvPr/>
          </p:nvGrpSpPr>
          <p:grpSpPr>
            <a:xfrm>
              <a:off x="10777635" y="4048781"/>
              <a:ext cx="2764171" cy="2654504"/>
              <a:chOff x="3500059" y="-7175232"/>
              <a:chExt cx="7271694" cy="6983193"/>
            </a:xfrm>
          </p:grpSpPr>
          <p:pic>
            <p:nvPicPr>
              <p:cNvPr id="36"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37"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38"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11" name="Group 36"/>
            <p:cNvGrpSpPr/>
            <p:nvPr/>
          </p:nvGrpSpPr>
          <p:grpSpPr>
            <a:xfrm>
              <a:off x="12943116" y="5064457"/>
              <a:ext cx="2833398" cy="2676436"/>
              <a:chOff x="3823836" y="11333163"/>
              <a:chExt cx="7453809" cy="7040890"/>
            </a:xfrm>
          </p:grpSpPr>
          <p:pic>
            <p:nvPicPr>
              <p:cNvPr id="34"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3836" y="11333163"/>
                <a:ext cx="7453809" cy="7040890"/>
              </a:xfrm>
              <a:prstGeom prst="rect">
                <a:avLst/>
              </a:prstGeom>
            </p:spPr>
          </p:pic>
          <p:pic>
            <p:nvPicPr>
              <p:cNvPr id="35"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50559" y="14140994"/>
                <a:ext cx="2774712" cy="2677779"/>
              </a:xfrm>
              <a:prstGeom prst="rect">
                <a:avLst/>
              </a:prstGeom>
            </p:spPr>
          </p:pic>
        </p:grpSp>
        <p:grpSp>
          <p:nvGrpSpPr>
            <p:cNvPr id="12" name="Group 32"/>
            <p:cNvGrpSpPr/>
            <p:nvPr/>
          </p:nvGrpSpPr>
          <p:grpSpPr>
            <a:xfrm>
              <a:off x="15413356" y="6153797"/>
              <a:ext cx="2764171" cy="2654504"/>
              <a:chOff x="13094742" y="-3720681"/>
              <a:chExt cx="7271694" cy="6983193"/>
            </a:xfrm>
          </p:grpSpPr>
          <p:pic>
            <p:nvPicPr>
              <p:cNvPr id="31"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2"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3"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3" name="Group 29"/>
            <p:cNvGrpSpPr/>
            <p:nvPr/>
          </p:nvGrpSpPr>
          <p:grpSpPr>
            <a:xfrm>
              <a:off x="13420793" y="7333703"/>
              <a:ext cx="2833398" cy="2676436"/>
              <a:chOff x="13259481" y="13054387"/>
              <a:chExt cx="7453809" cy="7040890"/>
            </a:xfrm>
          </p:grpSpPr>
          <p:pic>
            <p:nvPicPr>
              <p:cNvPr id="28"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0"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14" name="Group 44"/>
            <p:cNvGrpSpPr/>
            <p:nvPr/>
          </p:nvGrpSpPr>
          <p:grpSpPr>
            <a:xfrm>
              <a:off x="9055502" y="4818127"/>
              <a:ext cx="2817307" cy="2654504"/>
              <a:chOff x="23488413" y="3510719"/>
              <a:chExt cx="7411479" cy="6983193"/>
            </a:xfrm>
          </p:grpSpPr>
          <p:grpSp>
            <p:nvGrpSpPr>
              <p:cNvPr id="20" name="Group 45"/>
              <p:cNvGrpSpPr/>
              <p:nvPr/>
            </p:nvGrpSpPr>
            <p:grpSpPr>
              <a:xfrm>
                <a:off x="23488413" y="3510719"/>
                <a:ext cx="7271694" cy="6983193"/>
                <a:chOff x="22251283" y="11630157"/>
                <a:chExt cx="7271694" cy="6983193"/>
              </a:xfrm>
            </p:grpSpPr>
            <p:pic>
              <p:nvPicPr>
                <p:cNvPr id="24"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25" name="Picture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26"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27" name="Picture 5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21" name="Group 46"/>
              <p:cNvGrpSpPr/>
              <p:nvPr/>
            </p:nvGrpSpPr>
            <p:grpSpPr>
              <a:xfrm>
                <a:off x="29131654" y="5097792"/>
                <a:ext cx="1768238" cy="3885306"/>
                <a:chOff x="29006151" y="5366732"/>
                <a:chExt cx="1768238" cy="3885306"/>
              </a:xfrm>
            </p:grpSpPr>
            <p:pic>
              <p:nvPicPr>
                <p:cNvPr id="22"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23" name="Picture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15" name="Group 39"/>
            <p:cNvGrpSpPr/>
            <p:nvPr/>
          </p:nvGrpSpPr>
          <p:grpSpPr>
            <a:xfrm>
              <a:off x="5806278" y="5904766"/>
              <a:ext cx="2764171" cy="2654504"/>
              <a:chOff x="22251283" y="11630157"/>
              <a:chExt cx="7271694" cy="6983193"/>
            </a:xfrm>
          </p:grpSpPr>
          <p:pic>
            <p:nvPicPr>
              <p:cNvPr id="16"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7"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8"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19"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sp>
        <p:nvSpPr>
          <p:cNvPr id="3" name="矩形 2"/>
          <p:cNvSpPr/>
          <p:nvPr/>
        </p:nvSpPr>
        <p:spPr>
          <a:xfrm>
            <a:off x="1173880" y="3161490"/>
            <a:ext cx="1794337" cy="369332"/>
          </a:xfrm>
          <a:prstGeom prst="rect">
            <a:avLst/>
          </a:prstGeom>
        </p:spPr>
        <p:txBody>
          <a:bodyPr wrap="none">
            <a:spAutoFit/>
          </a:bodyPr>
          <a:lstStyle/>
          <a:p>
            <a:r>
              <a:rPr lang="en-US" altLang="zh-CN" b="1" dirty="0">
                <a:solidFill>
                  <a:srgbClr val="000000"/>
                </a:solidFill>
                <a:latin typeface="Segoe UI"/>
              </a:rPr>
              <a:t>Prefab Variant </a:t>
            </a:r>
            <a:endParaRPr lang="zh-CN" altLang="en-US" dirty="0"/>
          </a:p>
        </p:txBody>
      </p:sp>
      <p:sp>
        <p:nvSpPr>
          <p:cNvPr id="5" name="矩形 4"/>
          <p:cNvSpPr/>
          <p:nvPr/>
        </p:nvSpPr>
        <p:spPr>
          <a:xfrm>
            <a:off x="2392864" y="6153857"/>
            <a:ext cx="2094163" cy="369332"/>
          </a:xfrm>
          <a:prstGeom prst="rect">
            <a:avLst/>
          </a:prstGeom>
        </p:spPr>
        <p:txBody>
          <a:bodyPr wrap="none">
            <a:spAutoFit/>
          </a:bodyPr>
          <a:lstStyle/>
          <a:p>
            <a:r>
              <a:rPr lang="en-US" altLang="zh-CN" b="1" dirty="0"/>
              <a:t>Prefab Override </a:t>
            </a:r>
            <a:endParaRPr lang="zh-CN" altLang="en-US" dirty="0"/>
          </a:p>
        </p:txBody>
      </p:sp>
      <p:sp>
        <p:nvSpPr>
          <p:cNvPr id="46" name="矩形 45"/>
          <p:cNvSpPr/>
          <p:nvPr/>
        </p:nvSpPr>
        <p:spPr>
          <a:xfrm>
            <a:off x="2666565" y="1891732"/>
            <a:ext cx="2798074" cy="369332"/>
          </a:xfrm>
          <a:prstGeom prst="rect">
            <a:avLst/>
          </a:prstGeom>
        </p:spPr>
        <p:txBody>
          <a:bodyPr wrap="none">
            <a:spAutoFit/>
          </a:bodyPr>
          <a:lstStyle/>
          <a:p>
            <a:r>
              <a:rPr lang="en-US" altLang="zh-CN" b="1" dirty="0">
                <a:solidFill>
                  <a:srgbClr val="000000"/>
                </a:solidFill>
                <a:latin typeface="Segoe UI"/>
              </a:rPr>
              <a:t>Prefab </a:t>
            </a:r>
            <a:r>
              <a:rPr lang="en-US" altLang="zh-CN" b="1" dirty="0" smtClean="0">
                <a:solidFill>
                  <a:srgbClr val="000000"/>
                </a:solidFill>
                <a:latin typeface="Segoe UI"/>
              </a:rPr>
              <a:t>Variant Override </a:t>
            </a:r>
            <a:endParaRPr lang="zh-CN" altLang="en-US" dirty="0"/>
          </a:p>
        </p:txBody>
      </p:sp>
      <p:sp>
        <p:nvSpPr>
          <p:cNvPr id="47" name="矩形 46"/>
          <p:cNvSpPr/>
          <p:nvPr/>
        </p:nvSpPr>
        <p:spPr>
          <a:xfrm>
            <a:off x="7561405" y="1960335"/>
            <a:ext cx="1421287" cy="369332"/>
          </a:xfrm>
          <a:prstGeom prst="rect">
            <a:avLst/>
          </a:prstGeom>
        </p:spPr>
        <p:txBody>
          <a:bodyPr wrap="none">
            <a:spAutoFit/>
          </a:bodyPr>
          <a:lstStyle/>
          <a:p>
            <a:r>
              <a:rPr lang="en-US" altLang="zh-CN" b="1" dirty="0" smtClean="0">
                <a:solidFill>
                  <a:srgbClr val="000000"/>
                </a:solidFill>
                <a:latin typeface="Segoe UI"/>
              </a:rPr>
              <a:t>Prefab</a:t>
            </a:r>
            <a:r>
              <a:rPr lang="zh-CN" altLang="en-US" b="1" dirty="0" smtClean="0">
                <a:solidFill>
                  <a:srgbClr val="000000"/>
                </a:solidFill>
                <a:latin typeface="Segoe UI"/>
              </a:rPr>
              <a:t>本体</a:t>
            </a:r>
            <a:r>
              <a:rPr lang="en-US" altLang="zh-CN" b="1" dirty="0" smtClean="0">
                <a:solidFill>
                  <a:srgbClr val="000000"/>
                </a:solidFill>
                <a:latin typeface="Segoe UI"/>
              </a:rPr>
              <a:t> </a:t>
            </a:r>
            <a:endParaRPr lang="zh-CN" altLang="en-US" dirty="0"/>
          </a:p>
        </p:txBody>
      </p:sp>
      <p:sp>
        <p:nvSpPr>
          <p:cNvPr id="48" name="矩形 47"/>
          <p:cNvSpPr/>
          <p:nvPr/>
        </p:nvSpPr>
        <p:spPr>
          <a:xfrm>
            <a:off x="7250775" y="5873173"/>
            <a:ext cx="1580882" cy="369332"/>
          </a:xfrm>
          <a:prstGeom prst="rect">
            <a:avLst/>
          </a:prstGeom>
        </p:spPr>
        <p:txBody>
          <a:bodyPr wrap="none">
            <a:spAutoFit/>
          </a:bodyPr>
          <a:lstStyle/>
          <a:p>
            <a:r>
              <a:rPr lang="en-US" altLang="zh-CN" b="1" dirty="0" err="1" smtClean="0">
                <a:solidFill>
                  <a:srgbClr val="000000"/>
                </a:solidFill>
                <a:latin typeface="Segoe UI"/>
              </a:rPr>
              <a:t>GameObject</a:t>
            </a:r>
            <a:r>
              <a:rPr lang="en-US" altLang="zh-CN" b="1" dirty="0" smtClean="0">
                <a:solidFill>
                  <a:srgbClr val="000000"/>
                </a:solidFill>
                <a:latin typeface="Segoe UI"/>
              </a:rPr>
              <a:t> </a:t>
            </a:r>
            <a:endParaRPr lang="zh-CN" altLang="en-US" dirty="0"/>
          </a:p>
        </p:txBody>
      </p:sp>
      <p:sp>
        <p:nvSpPr>
          <p:cNvPr id="67" name="Arc 9"/>
          <p:cNvSpPr/>
          <p:nvPr/>
        </p:nvSpPr>
        <p:spPr>
          <a:xfrm flipH="1" flipV="1">
            <a:off x="8732319" y="1132913"/>
            <a:ext cx="1780316" cy="1591919"/>
          </a:xfrm>
          <a:prstGeom prst="arc">
            <a:avLst>
              <a:gd name="adj1" fmla="val 14645524"/>
              <a:gd name="adj2" fmla="val 19816123"/>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grpSp>
        <p:nvGrpSpPr>
          <p:cNvPr id="6" name="组合 5"/>
          <p:cNvGrpSpPr/>
          <p:nvPr/>
        </p:nvGrpSpPr>
        <p:grpSpPr>
          <a:xfrm>
            <a:off x="9931583" y="1900034"/>
            <a:ext cx="1926233" cy="2610679"/>
            <a:chOff x="9931583" y="1900034"/>
            <a:chExt cx="1926233" cy="2610679"/>
          </a:xfrm>
        </p:grpSpPr>
        <p:sp>
          <p:nvSpPr>
            <p:cNvPr id="49" name="矩形 48"/>
            <p:cNvSpPr/>
            <p:nvPr/>
          </p:nvSpPr>
          <p:spPr>
            <a:xfrm>
              <a:off x="9931583" y="1900034"/>
              <a:ext cx="1926233" cy="369332"/>
            </a:xfrm>
            <a:prstGeom prst="rect">
              <a:avLst/>
            </a:prstGeom>
          </p:spPr>
          <p:txBody>
            <a:bodyPr wrap="none">
              <a:spAutoFit/>
            </a:bodyPr>
            <a:lstStyle/>
            <a:p>
              <a:r>
                <a:rPr lang="en-US" altLang="zh-CN" b="1" dirty="0" smtClean="0">
                  <a:solidFill>
                    <a:srgbClr val="000000"/>
                  </a:solidFill>
                  <a:latin typeface="Segoe UI"/>
                </a:rPr>
                <a:t>Prefab Instance </a:t>
              </a:r>
              <a:endParaRPr lang="zh-CN" altLang="en-US" dirty="0"/>
            </a:p>
          </p:txBody>
        </p:sp>
        <p:grpSp>
          <p:nvGrpSpPr>
            <p:cNvPr id="66" name="组合 65"/>
            <p:cNvGrpSpPr/>
            <p:nvPr/>
          </p:nvGrpSpPr>
          <p:grpSpPr>
            <a:xfrm>
              <a:off x="10112434" y="2346710"/>
              <a:ext cx="1745382" cy="2164003"/>
              <a:chOff x="8248269" y="1755821"/>
              <a:chExt cx="7935154" cy="10091377"/>
            </a:xfrm>
          </p:grpSpPr>
          <p:sp>
            <p:nvSpPr>
              <p:cNvPr id="68" name="Rounded Rectangle 4"/>
              <p:cNvSpPr/>
              <p:nvPr/>
            </p:nvSpPr>
            <p:spPr>
              <a:xfrm>
                <a:off x="8248269" y="1755821"/>
                <a:ext cx="3638925" cy="86627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9" name="Google Shape;146;p32"/>
              <p:cNvSpPr txBox="1"/>
              <p:nvPr/>
            </p:nvSpPr>
            <p:spPr>
              <a:xfrm>
                <a:off x="8248273" y="2545978"/>
                <a:ext cx="7935150" cy="9301220"/>
              </a:xfrm>
              <a:prstGeom prst="rect">
                <a:avLst/>
              </a:prstGeom>
              <a:solidFill>
                <a:schemeClr val="tx2">
                  <a:lumMod val="25000"/>
                </a:schemeClr>
              </a:solidFill>
              <a:ln>
                <a:noFill/>
              </a:ln>
            </p:spPr>
            <p:txBody>
              <a:bodyPr spcFirstLastPara="1" wrap="square" lIns="540000" tIns="180000" rIns="540000" bIns="360000" anchor="t" anchorCtr="0">
                <a:noAutofit/>
              </a:bodyPr>
              <a:lstStyle/>
              <a:p>
                <a:pPr lvl="0">
                  <a:lnSpc>
                    <a:spcPct val="150000"/>
                  </a:lnSpc>
                  <a:buClr>
                    <a:schemeClr val="lt1"/>
                  </a:buClr>
                </a:pPr>
                <a:endParaRPr lang="en-GB" sz="3000" dirty="0">
                  <a:solidFill>
                    <a:schemeClr val="lt1"/>
                  </a:solidFill>
                  <a:latin typeface="Roboto"/>
                  <a:ea typeface="Roboto"/>
                  <a:cs typeface="Roboto"/>
                  <a:sym typeface="Roboto"/>
                </a:endParaRPr>
              </a:p>
            </p:txBody>
          </p:sp>
          <p:grpSp>
            <p:nvGrpSpPr>
              <p:cNvPr id="70" name="Group 2"/>
              <p:cNvGrpSpPr/>
              <p:nvPr/>
            </p:nvGrpSpPr>
            <p:grpSpPr>
              <a:xfrm>
                <a:off x="8796709" y="3201466"/>
                <a:ext cx="1034166" cy="1292887"/>
                <a:chOff x="8796709" y="3201466"/>
                <a:chExt cx="1034166" cy="1292887"/>
              </a:xfrm>
            </p:grpSpPr>
            <p:sp>
              <p:nvSpPr>
                <p:cNvPr id="72" name="Triangle 1"/>
                <p:cNvSpPr/>
                <p:nvPr/>
              </p:nvSpPr>
              <p:spPr>
                <a:xfrm rot="10800000">
                  <a:off x="8796709" y="3201466"/>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sp>
              <p:nvSpPr>
                <p:cNvPr id="73" name="Triangle 7"/>
                <p:cNvSpPr/>
                <p:nvPr/>
              </p:nvSpPr>
              <p:spPr>
                <a:xfrm rot="10800000">
                  <a:off x="9462400" y="4176705"/>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grpSp>
        </p:grpSp>
        <p:sp>
          <p:nvSpPr>
            <p:cNvPr id="65" name="矩形 64"/>
            <p:cNvSpPr/>
            <p:nvPr/>
          </p:nvSpPr>
          <p:spPr>
            <a:xfrm>
              <a:off x="10324852" y="2517070"/>
              <a:ext cx="1060475" cy="1304203"/>
            </a:xfrm>
            <a:prstGeom prst="rect">
              <a:avLst/>
            </a:prstGeom>
          </p:spPr>
          <p:txBody>
            <a:bodyPr wrap="square">
              <a:spAutoFit/>
            </a:bodyPr>
            <a:lstStyle/>
            <a:p>
              <a:pPr>
                <a:lnSpc>
                  <a:spcPct val="150000"/>
                </a:lnSpc>
                <a:buClr>
                  <a:schemeClr val="lt1"/>
                </a:buClr>
              </a:pPr>
              <a:r>
                <a:rPr lang="en-GB" altLang="zh-CN" sz="1050" dirty="0" smtClean="0">
                  <a:solidFill>
                    <a:srgbClr val="5186D0"/>
                  </a:solidFill>
                  <a:latin typeface="Roboto"/>
                  <a:ea typeface="Roboto"/>
                  <a:cs typeface="Roboto"/>
                  <a:sym typeface="Roboto"/>
                </a:rPr>
                <a:t>Prefab</a:t>
              </a:r>
            </a:p>
            <a:p>
              <a:pPr>
                <a:lnSpc>
                  <a:spcPct val="150000"/>
                </a:lnSpc>
                <a:buClr>
                  <a:schemeClr val="lt1"/>
                </a:buClr>
              </a:pPr>
              <a:r>
                <a:rPr lang="en-GB" altLang="zh-CN" sz="1050" dirty="0">
                  <a:solidFill>
                    <a:srgbClr val="5186D0"/>
                  </a:solidFill>
                  <a:latin typeface="Roboto"/>
                  <a:ea typeface="Roboto"/>
                  <a:cs typeface="Roboto"/>
                  <a:sym typeface="Roboto"/>
                </a:rPr>
                <a:t> </a:t>
              </a:r>
              <a:r>
                <a:rPr lang="en-GB" altLang="zh-CN" sz="1050" dirty="0" smtClean="0">
                  <a:solidFill>
                    <a:srgbClr val="5186D0"/>
                  </a:solidFill>
                  <a:latin typeface="Roboto"/>
                  <a:ea typeface="Roboto"/>
                  <a:cs typeface="Roboto"/>
                  <a:sym typeface="Roboto"/>
                </a:rPr>
                <a:t> </a:t>
              </a:r>
              <a:r>
                <a:rPr lang="en-GB" altLang="zh-CN" sz="1050" dirty="0" err="1" smtClean="0">
                  <a:solidFill>
                    <a:srgbClr val="5186D0"/>
                  </a:solidFill>
                  <a:latin typeface="Roboto"/>
                  <a:ea typeface="Roboto"/>
                  <a:cs typeface="Roboto"/>
                  <a:sym typeface="Roboto"/>
                </a:rPr>
                <a:t>ChildP</a:t>
              </a:r>
              <a:r>
                <a:rPr lang="en-US" altLang="zh-CN" sz="1050" dirty="0" err="1" smtClean="0">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lvl="0">
                <a:lnSpc>
                  <a:spcPct val="150000"/>
                </a:lnSpc>
                <a:buClr>
                  <a:schemeClr val="lt1"/>
                </a:buClr>
              </a:pPr>
              <a:r>
                <a:rPr lang="en-GB" altLang="zh-CN" sz="1050" dirty="0" smtClean="0">
                  <a:solidFill>
                    <a:schemeClr val="lt1"/>
                  </a:solidFill>
                  <a:latin typeface="Roboto"/>
                  <a:ea typeface="Roboto"/>
                  <a:cs typeface="Roboto"/>
                  <a:sym typeface="Roboto"/>
                </a:rPr>
                <a:t>  </a:t>
              </a:r>
              <a:r>
                <a:rPr lang="en-GB" altLang="zh-CN" sz="1050" dirty="0" err="1" smtClean="0">
                  <a:solidFill>
                    <a:schemeClr val="lt1"/>
                  </a:solidFill>
                  <a:latin typeface="Roboto"/>
                  <a:ea typeface="Roboto"/>
                  <a:cs typeface="Roboto"/>
                  <a:sym typeface="Roboto"/>
                </a:rPr>
                <a:t>GameObject</a:t>
              </a:r>
              <a:endParaRPr lang="en-GB" altLang="zh-CN" sz="1050" dirty="0">
                <a:solidFill>
                  <a:schemeClr val="lt1"/>
                </a:solidFill>
                <a:latin typeface="Roboto"/>
                <a:ea typeface="Roboto"/>
                <a:cs typeface="Roboto"/>
                <a:sym typeface="Roboto"/>
              </a:endParaRPr>
            </a:p>
          </p:txBody>
        </p:sp>
      </p:grpSp>
      <p:cxnSp>
        <p:nvCxnSpPr>
          <p:cNvPr id="74" name="直接连接符 73"/>
          <p:cNvCxnSpPr>
            <a:endCxn id="27" idx="0"/>
          </p:cNvCxnSpPr>
          <p:nvPr/>
        </p:nvCxnSpPr>
        <p:spPr>
          <a:xfrm>
            <a:off x="4487027" y="2261064"/>
            <a:ext cx="633428" cy="1006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19" idx="1"/>
          </p:cNvCxnSpPr>
          <p:nvPr/>
        </p:nvCxnSpPr>
        <p:spPr>
          <a:xfrm>
            <a:off x="1935944" y="3605359"/>
            <a:ext cx="1269043" cy="52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3557736" y="5462826"/>
            <a:ext cx="1424055" cy="727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359384" y="5260028"/>
            <a:ext cx="457565" cy="61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219371" y="4140740"/>
            <a:ext cx="605618" cy="17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982904" y="2302954"/>
            <a:ext cx="58312" cy="1617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001608" y="2329667"/>
            <a:ext cx="1981297" cy="683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10102908" y="2330131"/>
            <a:ext cx="830677" cy="261610"/>
          </a:xfrm>
          <a:prstGeom prst="rect">
            <a:avLst/>
          </a:prstGeom>
        </p:spPr>
        <p:txBody>
          <a:bodyPr wrap="none">
            <a:spAutoFit/>
          </a:bodyPr>
          <a:lstStyle/>
          <a:p>
            <a:r>
              <a:rPr lang="en-US" altLang="zh-CN" sz="1100" dirty="0">
                <a:solidFill>
                  <a:schemeClr val="bg1"/>
                </a:solidFill>
                <a:latin typeface="微软雅黑" charset="0"/>
                <a:ea typeface="微软雅黑" charset="0"/>
                <a:sym typeface="Helvetica"/>
              </a:rPr>
              <a:t>Hierarchy</a:t>
            </a:r>
            <a:endParaRPr lang="zh-CN" altLang="en-US" sz="1100" dirty="0">
              <a:solidFill>
                <a:schemeClr val="bg1"/>
              </a:solidFill>
            </a:endParaRPr>
          </a:p>
        </p:txBody>
      </p:sp>
    </p:spTree>
    <p:extLst>
      <p:ext uri="{BB962C8B-B14F-4D97-AF65-F5344CB8AC3E}">
        <p14:creationId xmlns:p14="http://schemas.microsoft.com/office/powerpoint/2010/main" val="16853977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p:nvPr/>
        </p:nvSpPr>
        <p:spPr>
          <a:xfrm>
            <a:off x="2158769" y="431891"/>
            <a:ext cx="7874462" cy="39816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zh-CN" altLang="en-GB" sz="2400" dirty="0">
                <a:solidFill>
                  <a:schemeClr val="lt1"/>
                </a:solidFill>
                <a:latin typeface="Microsoft YaHei" panose="020B0503020204020204" pitchFamily="34" charset="-122"/>
                <a:ea typeface="Microsoft YaHei" panose="020B0503020204020204" pitchFamily="34" charset="-122"/>
                <a:cs typeface="Roboto"/>
                <a:sym typeface="Roboto"/>
              </a:rPr>
              <a:t>场景</a:t>
            </a:r>
            <a:r>
              <a:rPr lang="zh-CN" altLang="en-US" sz="2400" dirty="0">
                <a:solidFill>
                  <a:schemeClr val="lt1"/>
                </a:solidFill>
                <a:latin typeface="Microsoft YaHei" panose="020B0503020204020204" pitchFamily="34" charset="-122"/>
                <a:ea typeface="Microsoft YaHei" panose="020B0503020204020204" pitchFamily="34" charset="-122"/>
                <a:cs typeface="Roboto"/>
                <a:sym typeface="Roboto"/>
              </a:rPr>
              <a:t>是一个最大的盒子</a:t>
            </a:r>
            <a:endParaRPr sz="24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3" name="文本占位符 2"/>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smtClean="0"/>
              <a:t>应用</a:t>
            </a:r>
            <a:endParaRPr lang="zh-CN" altLang="en-US" dirty="0"/>
          </a:p>
        </p:txBody>
      </p:sp>
      <p:sp>
        <p:nvSpPr>
          <p:cNvPr id="147" name="Google Shape;147;p32"/>
          <p:cNvSpPr txBox="1">
            <a:spLocks noGrp="1"/>
          </p:cNvSpPr>
          <p:nvPr>
            <p:ph type="sldNum" sz="quarter" idx="11"/>
          </p:nvPr>
        </p:nvSpPr>
        <p:spPr>
          <a:prstGeom prst="rect">
            <a:avLst/>
          </a:prstGeom>
        </p:spPr>
        <p:txBody>
          <a:bodyPr spcFirstLastPara="1" vert="horz" wrap="square" lIns="111738" tIns="111738" rIns="111738" bIns="111738" rtlCol="0" anchor="t" anchorCtr="0">
            <a:noAutofit/>
          </a:bodyPr>
          <a:lstStyle/>
          <a:p>
            <a:fld id="{00000000-1234-1234-1234-123412341234}" type="slidenum">
              <a:rPr lang="en" smtClean="0"/>
              <a:pPr/>
              <a:t>26</a:t>
            </a:fld>
            <a:r>
              <a:rPr lang="en" dirty="0" smtClean="0"/>
              <a:t> /</a:t>
            </a:r>
            <a:r>
              <a:rPr lang="en-US" altLang="zh-CN" dirty="0"/>
              <a:t>30</a:t>
            </a:r>
          </a:p>
          <a:p>
            <a:endParaRPr dirty="0"/>
          </a:p>
        </p:txBody>
      </p:sp>
      <p:sp>
        <p:nvSpPr>
          <p:cNvPr id="54" name="矩形 5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grpSp>
        <p:nvGrpSpPr>
          <p:cNvPr id="19" name="Group 18"/>
          <p:cNvGrpSpPr/>
          <p:nvPr/>
        </p:nvGrpSpPr>
        <p:grpSpPr>
          <a:xfrm>
            <a:off x="7166287" y="2916118"/>
            <a:ext cx="1298599" cy="1218616"/>
            <a:chOff x="188063" y="4452054"/>
            <a:chExt cx="7441531" cy="6983193"/>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23" name="Group 22"/>
            <p:cNvGrpSpPr/>
            <p:nvPr/>
          </p:nvGrpSpPr>
          <p:grpSpPr>
            <a:xfrm>
              <a:off x="5861356" y="6052479"/>
              <a:ext cx="1768238" cy="3885306"/>
              <a:chOff x="14217540" y="5870290"/>
              <a:chExt cx="1768238" cy="3885306"/>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26" name="Group 25"/>
          <p:cNvGrpSpPr/>
          <p:nvPr/>
        </p:nvGrpSpPr>
        <p:grpSpPr>
          <a:xfrm>
            <a:off x="4346269" y="1383074"/>
            <a:ext cx="1268962" cy="1218616"/>
            <a:chOff x="3500059" y="-7175232"/>
            <a:chExt cx="7271694" cy="6983193"/>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33" name="Group 32"/>
          <p:cNvGrpSpPr/>
          <p:nvPr/>
        </p:nvGrpSpPr>
        <p:grpSpPr>
          <a:xfrm>
            <a:off x="4340411" y="2916118"/>
            <a:ext cx="1268962" cy="1218616"/>
            <a:chOff x="13094742" y="-3720681"/>
            <a:chExt cx="7271694" cy="6983193"/>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30" name="Group 29"/>
          <p:cNvGrpSpPr/>
          <p:nvPr/>
        </p:nvGrpSpPr>
        <p:grpSpPr>
          <a:xfrm>
            <a:off x="1382252" y="1383074"/>
            <a:ext cx="1300742" cy="1228685"/>
            <a:chOff x="13259481" y="13054387"/>
            <a:chExt cx="7453809" cy="7040890"/>
          </a:xfrm>
        </p:grpSpPr>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45" name="Group 44"/>
          <p:cNvGrpSpPr/>
          <p:nvPr/>
        </p:nvGrpSpPr>
        <p:grpSpPr>
          <a:xfrm>
            <a:off x="9994956" y="5012928"/>
            <a:ext cx="1293355" cy="1218616"/>
            <a:chOff x="23488413" y="3510719"/>
            <a:chExt cx="7411479" cy="6983193"/>
          </a:xfrm>
        </p:grpSpPr>
        <p:grpSp>
          <p:nvGrpSpPr>
            <p:cNvPr id="46" name="Group 45"/>
            <p:cNvGrpSpPr/>
            <p:nvPr/>
          </p:nvGrpSpPr>
          <p:grpSpPr>
            <a:xfrm>
              <a:off x="23488413" y="3510719"/>
              <a:ext cx="7271694" cy="6983193"/>
              <a:chOff x="22251283" y="11630157"/>
              <a:chExt cx="7271694" cy="6983193"/>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47" name="Group 46"/>
            <p:cNvGrpSpPr/>
            <p:nvPr/>
          </p:nvGrpSpPr>
          <p:grpSpPr>
            <a:xfrm>
              <a:off x="29131654" y="5097792"/>
              <a:ext cx="1768238" cy="3885306"/>
              <a:chOff x="29006151" y="5366732"/>
              <a:chExt cx="1768238" cy="3885306"/>
            </a:xfrm>
          </p:grpSpPr>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49" name="Picture 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40" name="Group 39"/>
          <p:cNvGrpSpPr/>
          <p:nvPr/>
        </p:nvGrpSpPr>
        <p:grpSpPr>
          <a:xfrm>
            <a:off x="7229973" y="4963003"/>
            <a:ext cx="1268962" cy="1218616"/>
            <a:chOff x="22251283" y="11630157"/>
            <a:chExt cx="7271694" cy="6983193"/>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cxnSp>
        <p:nvCxnSpPr>
          <p:cNvPr id="5" name="直接箭头连接符 4"/>
          <p:cNvCxnSpPr/>
          <p:nvPr/>
        </p:nvCxnSpPr>
        <p:spPr>
          <a:xfrm>
            <a:off x="2817642" y="1997417"/>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757787" y="1383074"/>
            <a:ext cx="1524000" cy="572464"/>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板再拖回</a:t>
            </a:r>
            <a:r>
              <a:rPr lang="en-US" altLang="zh-CN" sz="1200" dirty="0" smtClean="0">
                <a:solidFill>
                  <a:schemeClr val="accent1"/>
                </a:solidFill>
                <a:latin typeface="微软雅黑" charset="0"/>
                <a:ea typeface="微软雅黑" charset="0"/>
                <a:sym typeface="Helvetica"/>
              </a:rPr>
              <a:t>Object</a:t>
            </a:r>
            <a:endParaRPr lang="zh-CN" altLang="en-US" sz="1200" dirty="0">
              <a:solidFill>
                <a:schemeClr val="accent1"/>
              </a:solidFill>
            </a:endParaRPr>
          </a:p>
        </p:txBody>
      </p:sp>
      <p:cxnSp>
        <p:nvCxnSpPr>
          <p:cNvPr id="55" name="直接箭头连接符 54"/>
          <p:cNvCxnSpPr/>
          <p:nvPr/>
        </p:nvCxnSpPr>
        <p:spPr>
          <a:xfrm flipH="1">
            <a:off x="2817642" y="2104512"/>
            <a:ext cx="138708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127146" y="2107915"/>
            <a:ext cx="735522" cy="276999"/>
          </a:xfrm>
          <a:prstGeom prst="rect">
            <a:avLst/>
          </a:prstGeom>
        </p:spPr>
        <p:txBody>
          <a:bodyPr wrap="none">
            <a:spAutoFit/>
          </a:bodyPr>
          <a:lstStyle/>
          <a:p>
            <a:r>
              <a:rPr lang="en-US" altLang="zh-CN" sz="1200" dirty="0">
                <a:solidFill>
                  <a:schemeClr val="bg1">
                    <a:lumMod val="50000"/>
                  </a:schemeClr>
                </a:solidFill>
                <a:latin typeface="微软雅黑" charset="0"/>
                <a:ea typeface="微软雅黑" charset="0"/>
              </a:rPr>
              <a:t>Unpack</a:t>
            </a:r>
            <a:endParaRPr lang="zh-CN" altLang="en-US" sz="1200" dirty="0">
              <a:solidFill>
                <a:schemeClr val="bg1">
                  <a:lumMod val="50000"/>
                </a:schemeClr>
              </a:solidFill>
              <a:latin typeface="微软雅黑" charset="0"/>
              <a:ea typeface="微软雅黑" charset="0"/>
            </a:endParaRPr>
          </a:p>
        </p:txBody>
      </p:sp>
      <p:cxnSp>
        <p:nvCxnSpPr>
          <p:cNvPr id="64" name="直接箭头连接符 63"/>
          <p:cNvCxnSpPr/>
          <p:nvPr/>
        </p:nvCxnSpPr>
        <p:spPr>
          <a:xfrm>
            <a:off x="5694286" y="3425464"/>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2801363" y="3425464"/>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757787"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a:t>
            </a:r>
            <a:endParaRPr lang="zh-CN" altLang="en-US" sz="1200" dirty="0">
              <a:solidFill>
                <a:schemeClr val="accent1"/>
              </a:solidFill>
            </a:endParaRPr>
          </a:p>
        </p:txBody>
      </p:sp>
      <p:grpSp>
        <p:nvGrpSpPr>
          <p:cNvPr id="70" name="Group 32"/>
          <p:cNvGrpSpPr/>
          <p:nvPr/>
        </p:nvGrpSpPr>
        <p:grpSpPr>
          <a:xfrm>
            <a:off x="1382252" y="2916118"/>
            <a:ext cx="1268962" cy="1218616"/>
            <a:chOff x="13094742" y="-3720681"/>
            <a:chExt cx="7271694" cy="6983193"/>
          </a:xfrm>
        </p:grpSpPr>
        <p:pic>
          <p:nvPicPr>
            <p:cNvPr id="71"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72"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73"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
        <p:nvSpPr>
          <p:cNvPr id="74" name="矩形 73"/>
          <p:cNvSpPr/>
          <p:nvPr/>
        </p:nvSpPr>
        <p:spPr>
          <a:xfrm>
            <a:off x="4346270" y="2593528"/>
            <a:ext cx="1314206" cy="276999"/>
          </a:xfrm>
          <a:prstGeom prst="rect">
            <a:avLst/>
          </a:prstGeom>
        </p:spPr>
        <p:txBody>
          <a:bodyPr wrap="none">
            <a:spAutoFit/>
          </a:bodyPr>
          <a:lstStyle/>
          <a:p>
            <a:r>
              <a:rPr lang="en-US" altLang="zh-CN" sz="1200" dirty="0" smtClean="0">
                <a:latin typeface="微软雅黑" charset="0"/>
                <a:ea typeface="微软雅黑" charset="0"/>
              </a:rPr>
              <a:t>Prefab Instance</a:t>
            </a:r>
            <a:endParaRPr lang="zh-CN" altLang="en-US" sz="1200" dirty="0">
              <a:latin typeface="微软雅黑" charset="0"/>
              <a:ea typeface="微软雅黑" charset="0"/>
            </a:endParaRPr>
          </a:p>
        </p:txBody>
      </p:sp>
      <p:cxnSp>
        <p:nvCxnSpPr>
          <p:cNvPr id="75" name="直接箭头连接符 74"/>
          <p:cNvCxnSpPr/>
          <p:nvPr/>
        </p:nvCxnSpPr>
        <p:spPr>
          <a:xfrm>
            <a:off x="7835656" y="4235716"/>
            <a:ext cx="0" cy="468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131320" y="2593528"/>
            <a:ext cx="1338893" cy="276999"/>
          </a:xfrm>
          <a:prstGeom prst="rect">
            <a:avLst/>
          </a:prstGeom>
        </p:spPr>
        <p:txBody>
          <a:bodyPr wrap="none">
            <a:spAutoFit/>
          </a:bodyPr>
          <a:lstStyle/>
          <a:p>
            <a:r>
              <a:rPr lang="en-US" altLang="zh-CN" sz="1200" dirty="0" smtClean="0">
                <a:latin typeface="微软雅黑" charset="0"/>
                <a:ea typeface="微软雅黑" charset="0"/>
              </a:rPr>
              <a:t>Prefab Override</a:t>
            </a:r>
            <a:endParaRPr lang="zh-CN" altLang="en-US" sz="1200" dirty="0">
              <a:latin typeface="微软雅黑" charset="0"/>
              <a:ea typeface="微软雅黑" charset="0"/>
            </a:endParaRPr>
          </a:p>
        </p:txBody>
      </p:sp>
      <p:sp>
        <p:nvSpPr>
          <p:cNvPr id="79" name="矩形 78"/>
          <p:cNvSpPr/>
          <p:nvPr/>
        </p:nvSpPr>
        <p:spPr>
          <a:xfrm>
            <a:off x="7226194" y="4709498"/>
            <a:ext cx="1218923" cy="276999"/>
          </a:xfrm>
          <a:prstGeom prst="rect">
            <a:avLst/>
          </a:prstGeom>
        </p:spPr>
        <p:txBody>
          <a:bodyPr wrap="none">
            <a:spAutoFit/>
          </a:bodyPr>
          <a:lstStyle/>
          <a:p>
            <a:r>
              <a:rPr lang="en-US" altLang="zh-CN" sz="1200" dirty="0" smtClean="0">
                <a:latin typeface="微软雅黑" charset="0"/>
                <a:ea typeface="微软雅黑" charset="0"/>
              </a:rPr>
              <a:t>Prefab Variant</a:t>
            </a:r>
            <a:endParaRPr lang="zh-CN" altLang="en-US" sz="1200" dirty="0">
              <a:latin typeface="微软雅黑" charset="0"/>
              <a:ea typeface="微软雅黑" charset="0"/>
            </a:endParaRPr>
          </a:p>
        </p:txBody>
      </p:sp>
      <p:sp>
        <p:nvSpPr>
          <p:cNvPr id="80" name="矩形 79"/>
          <p:cNvSpPr/>
          <p:nvPr/>
        </p:nvSpPr>
        <p:spPr>
          <a:xfrm>
            <a:off x="9801108" y="4729802"/>
            <a:ext cx="1899238" cy="276999"/>
          </a:xfrm>
          <a:prstGeom prst="rect">
            <a:avLst/>
          </a:prstGeom>
        </p:spPr>
        <p:txBody>
          <a:bodyPr wrap="none">
            <a:spAutoFit/>
          </a:bodyPr>
          <a:lstStyle/>
          <a:p>
            <a:r>
              <a:rPr lang="en-US" altLang="zh-CN" sz="1200" dirty="0" smtClean="0">
                <a:latin typeface="微软雅黑" charset="0"/>
                <a:ea typeface="微软雅黑" charset="0"/>
              </a:rPr>
              <a:t>Prefab Variant Override</a:t>
            </a:r>
            <a:endParaRPr lang="zh-CN" altLang="en-US" sz="1200" dirty="0">
              <a:latin typeface="微软雅黑" charset="0"/>
              <a:ea typeface="微软雅黑" charset="0"/>
            </a:endParaRPr>
          </a:p>
        </p:txBody>
      </p:sp>
      <p:cxnSp>
        <p:nvCxnSpPr>
          <p:cNvPr id="81" name="直接箭头连接符 80"/>
          <p:cNvCxnSpPr/>
          <p:nvPr/>
        </p:nvCxnSpPr>
        <p:spPr>
          <a:xfrm>
            <a:off x="8562926" y="5507912"/>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621772"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4" name="文本框 83"/>
          <p:cNvSpPr txBox="1"/>
          <p:nvPr/>
        </p:nvSpPr>
        <p:spPr>
          <a:xfrm>
            <a:off x="8439296" y="5154805"/>
            <a:ext cx="1524000" cy="308995"/>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5" name="文本框 84"/>
          <p:cNvSpPr txBox="1"/>
          <p:nvPr/>
        </p:nvSpPr>
        <p:spPr>
          <a:xfrm>
            <a:off x="7736935" y="4269066"/>
            <a:ext cx="1524000" cy="332399"/>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r>
              <a:rPr lang="zh-CN" altLang="en-US" sz="1200" dirty="0" smtClean="0">
                <a:latin typeface="微软雅黑" charset="0"/>
                <a:ea typeface="微软雅黑" charset="0"/>
                <a:sym typeface="+mn-lt"/>
              </a:rPr>
              <a:t>并</a:t>
            </a:r>
            <a:r>
              <a:rPr lang="en-US" altLang="zh-CN" sz="1200" dirty="0" smtClean="0">
                <a:latin typeface="微软雅黑" charset="0"/>
                <a:ea typeface="微软雅黑" charset="0"/>
                <a:sym typeface="+mn-lt"/>
              </a:rPr>
              <a:t>Variant</a:t>
            </a:r>
            <a:endParaRPr lang="zh-CN" altLang="en-US" sz="1200" dirty="0"/>
          </a:p>
        </p:txBody>
      </p:sp>
      <p:grpSp>
        <p:nvGrpSpPr>
          <p:cNvPr id="91" name="Group 39"/>
          <p:cNvGrpSpPr/>
          <p:nvPr/>
        </p:nvGrpSpPr>
        <p:grpSpPr>
          <a:xfrm>
            <a:off x="10044588" y="2909778"/>
            <a:ext cx="1268962" cy="1218616"/>
            <a:chOff x="22251283" y="11630157"/>
            <a:chExt cx="7271694" cy="6983193"/>
          </a:xfrm>
        </p:grpSpPr>
        <p:pic>
          <p:nvPicPr>
            <p:cNvPr id="92"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93"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94"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cxnSp>
        <p:nvCxnSpPr>
          <p:cNvPr id="96" name="直接箭头连接符 95"/>
          <p:cNvCxnSpPr/>
          <p:nvPr/>
        </p:nvCxnSpPr>
        <p:spPr>
          <a:xfrm>
            <a:off x="8581745" y="3479490"/>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8509231" y="3133026"/>
            <a:ext cx="1524000" cy="308995"/>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endParaRPr lang="zh-CN" altLang="en-US" sz="1200" dirty="0"/>
          </a:p>
        </p:txBody>
      </p:sp>
    </p:spTree>
    <p:extLst>
      <p:ext uri="{BB962C8B-B14F-4D97-AF65-F5344CB8AC3E}">
        <p14:creationId xmlns:p14="http://schemas.microsoft.com/office/powerpoint/2010/main" val="357826221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870827"/>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2800" b="1" dirty="0">
                <a:sym typeface="Roboto"/>
              </a:rPr>
              <a:t>修改</a:t>
            </a:r>
            <a:r>
              <a:rPr lang="zh-CN" altLang="en-US" sz="2800" b="1" dirty="0">
                <a:sym typeface="Roboto"/>
              </a:rPr>
              <a:t>嵌套式预制体</a:t>
            </a:r>
            <a:endParaRPr lang="en-US" altLang="zh-CN" sz="2800" b="1" dirty="0">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1276417" y="5676078"/>
            <a:ext cx="9717988" cy="609398"/>
          </a:xfrm>
          <a:prstGeom prst="rect">
            <a:avLst/>
          </a:prstGeom>
          <a:noFill/>
        </p:spPr>
        <p:txBody>
          <a:bodyPr wrap="square" rtlCol="0">
            <a:spAutoFit/>
          </a:bodyPr>
          <a:lstStyle/>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a:t>
            </a:r>
            <a:r>
              <a:rPr lang="zh-CN" altLang="en-US" sz="1400" dirty="0">
                <a:solidFill>
                  <a:srgbClr val="53585F"/>
                </a:solidFill>
                <a:latin typeface="Helvetica"/>
                <a:ea typeface="Helvetica"/>
                <a:cs typeface="Helvetica"/>
                <a:sym typeface="Helvetica"/>
              </a:rPr>
              <a:t>，同时被</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引用，改变</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中的</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参数并</a:t>
            </a:r>
            <a:r>
              <a:rPr lang="en-US" altLang="zh-CN" sz="1400" dirty="0">
                <a:solidFill>
                  <a:srgbClr val="53585F"/>
                </a:solidFill>
                <a:latin typeface="Helvetica"/>
                <a:ea typeface="Helvetica"/>
                <a:cs typeface="Helvetica"/>
                <a:sym typeface="Helvetica"/>
              </a:rPr>
              <a:t>Apply</a:t>
            </a:r>
            <a:r>
              <a:rPr lang="zh-CN" altLang="en-US" sz="1400" dirty="0">
                <a:solidFill>
                  <a:srgbClr val="53585F"/>
                </a:solidFill>
                <a:latin typeface="Helvetica"/>
                <a:ea typeface="Helvetica"/>
                <a:cs typeface="Helvetica"/>
                <a:sym typeface="Helvetica"/>
              </a:rPr>
              <a:t>会影响</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a:t>
            </a:r>
            <a:endParaRPr lang="en-US" altLang="zh-CN" sz="1400" dirty="0">
              <a:solidFill>
                <a:srgbClr val="53585F"/>
              </a:solidFill>
              <a:latin typeface="Helvetica"/>
              <a:ea typeface="Helvetica"/>
              <a:cs typeface="Helvetica"/>
              <a:sym typeface="Helvetica"/>
            </a:endParaRPr>
          </a:p>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 Variant</a:t>
            </a:r>
            <a:r>
              <a:rPr lang="zh-CN" altLang="en-US" sz="1400" dirty="0">
                <a:solidFill>
                  <a:srgbClr val="53585F"/>
                </a:solidFill>
                <a:latin typeface="Helvetica"/>
                <a:ea typeface="Helvetica"/>
                <a:cs typeface="Helvetica"/>
                <a:sym typeface="Helvetica"/>
              </a:rPr>
              <a:t>，修改</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’的</a:t>
            </a:r>
            <a:r>
              <a:rPr lang="zh-CN" altLang="en-US" sz="1400" dirty="0" smtClean="0">
                <a:solidFill>
                  <a:srgbClr val="53585F"/>
                </a:solidFill>
                <a:latin typeface="Helvetica"/>
                <a:ea typeface="Helvetica"/>
                <a:cs typeface="Helvetica"/>
                <a:sym typeface="Helvetica"/>
              </a:rPr>
              <a:t>参数不会改变</a:t>
            </a:r>
            <a:r>
              <a:rPr lang="en-US" altLang="zh-CN" sz="1400" dirty="0" smtClean="0">
                <a:solidFill>
                  <a:srgbClr val="53585F"/>
                </a:solidFill>
                <a:latin typeface="Helvetica"/>
                <a:ea typeface="Helvetica"/>
                <a:cs typeface="Helvetica"/>
                <a:sym typeface="Helvetica"/>
              </a:rPr>
              <a:t>A</a:t>
            </a:r>
            <a:r>
              <a:rPr lang="zh-CN" altLang="en-US" sz="1400" dirty="0" smtClean="0">
                <a:solidFill>
                  <a:srgbClr val="53585F"/>
                </a:solidFill>
                <a:latin typeface="Helvetica"/>
                <a:ea typeface="Helvetica"/>
                <a:cs typeface="Helvetica"/>
                <a:sym typeface="Helvetica"/>
              </a:rPr>
              <a:t>本体</a:t>
            </a:r>
            <a:r>
              <a:rPr lang="en-US" altLang="zh-CN" sz="1400" dirty="0" smtClean="0">
                <a:solidFill>
                  <a:srgbClr val="53585F"/>
                </a:solidFill>
                <a:latin typeface="Helvetica"/>
                <a:ea typeface="Helvetica"/>
                <a:cs typeface="Helvetica"/>
                <a:sym typeface="Helvetica"/>
              </a:rPr>
              <a:t>Prefab</a:t>
            </a:r>
            <a:r>
              <a:rPr lang="zh-CN" altLang="en-US" sz="1400" dirty="0" smtClean="0">
                <a:solidFill>
                  <a:srgbClr val="53585F"/>
                </a:solidFill>
                <a:latin typeface="Helvetica"/>
                <a:ea typeface="Helvetica"/>
                <a:cs typeface="Helvetica"/>
                <a:sym typeface="Helvetica"/>
              </a:rPr>
              <a:t>。</a:t>
            </a:r>
            <a:endParaRPr lang="en-US" sz="1400" dirty="0">
              <a:solidFill>
                <a:srgbClr val="53585F"/>
              </a:solidFill>
              <a:latin typeface="Helvetica"/>
              <a:ea typeface="Helvetica"/>
              <a:cs typeface="Helvetica"/>
              <a:sym typeface="Helvetica"/>
            </a:endParaRPr>
          </a:p>
        </p:txBody>
      </p:sp>
      <p:sp>
        <p:nvSpPr>
          <p:cNvPr id="12" name="TextBox 11">
            <a:extLst>
              <a:ext uri="{FF2B5EF4-FFF2-40B4-BE49-F238E27FC236}">
                <a16:creationId xmlns:a16="http://schemas.microsoft.com/office/drawing/2014/main" xmlns="" id="{D64DC5A4-1626-5D4A-89E5-0A64E72FD7F7}"/>
              </a:ext>
            </a:extLst>
          </p:cNvPr>
          <p:cNvSpPr txBox="1"/>
          <p:nvPr/>
        </p:nvSpPr>
        <p:spPr>
          <a:xfrm>
            <a:off x="3410503" y="3556014"/>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491558" y="3542051"/>
            <a:ext cx="1205288" cy="1148606"/>
            <a:chOff x="8536994" y="3252703"/>
            <a:chExt cx="7309305" cy="6965563"/>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6994" y="3252703"/>
              <a:ext cx="7309305" cy="2851142"/>
            </a:xfrm>
            <a:prstGeom prst="rect">
              <a:avLst/>
            </a:prstGeom>
          </p:spPr>
        </p:pic>
      </p:grpSp>
      <p:grpSp>
        <p:nvGrpSpPr>
          <p:cNvPr id="13" name="Group 12">
            <a:extLst>
              <a:ext uri="{FF2B5EF4-FFF2-40B4-BE49-F238E27FC236}">
                <a16:creationId xmlns:a16="http://schemas.microsoft.com/office/drawing/2014/main" xmlns="" id="{F4BF3412-C45E-794C-BFC9-70BEF34DED21}"/>
              </a:ext>
            </a:extLst>
          </p:cNvPr>
          <p:cNvGrpSpPr/>
          <p:nvPr/>
        </p:nvGrpSpPr>
        <p:grpSpPr>
          <a:xfrm>
            <a:off x="1270589" y="1973699"/>
            <a:ext cx="1298586" cy="1245060"/>
            <a:chOff x="8544247" y="3252703"/>
            <a:chExt cx="7309753" cy="7008456"/>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57271"/>
              <a:ext cx="7271684"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347749" y="185940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1687884" y="3466541"/>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969939" y="1262418"/>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8" name="TextBox 47">
            <a:extLst>
              <a:ext uri="{FF2B5EF4-FFF2-40B4-BE49-F238E27FC236}">
                <a16:creationId xmlns:a16="http://schemas.microsoft.com/office/drawing/2014/main" xmlns="" id="{892B02BD-B8A9-A549-883F-D41E32DDA163}"/>
              </a:ext>
            </a:extLst>
          </p:cNvPr>
          <p:cNvSpPr txBox="1"/>
          <p:nvPr/>
        </p:nvSpPr>
        <p:spPr>
          <a:xfrm>
            <a:off x="7093504" y="352866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254144"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551441" y="1262418"/>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a:t>
            </a:r>
            <a:r>
              <a:rPr lang="en-US" altLang="zh-CN" dirty="0">
                <a:solidFill>
                  <a:srgbClr val="000000"/>
                </a:solidFill>
                <a:latin typeface="Segoe UI"/>
                <a:ea typeface="微软雅黑" charset="0"/>
              </a:rPr>
              <a:t>SIX</a:t>
            </a:r>
            <a:r>
              <a:rPr lang="en-US" altLang="zh-CN" dirty="0"/>
              <a:t> Prefab</a:t>
            </a:r>
            <a:r>
              <a:rPr lang="zh-CN" altLang="en-US" dirty="0"/>
              <a:t>应用</a:t>
            </a:r>
            <a:endParaRPr lang="zh-CN" altLang="en-US" dirty="0"/>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dirty="0" smtClean="0"/>
              <a:t>25</a:t>
            </a:r>
            <a:r>
              <a:rPr lang="en-US" altLang="zh-CN" sz="1200" dirty="0" smtClean="0">
                <a:solidFill>
                  <a:schemeClr val="tx1">
                    <a:tint val="75000"/>
                  </a:schemeClr>
                </a:solidFill>
              </a:rPr>
              <a:t> /</a:t>
            </a:r>
            <a:r>
              <a:rPr lang="en-US" altLang="zh-CN" dirty="0" smtClean="0"/>
              <a:t>30</a:t>
            </a:r>
            <a:endParaRPr lang="zh-CN" altLang="en-US" dirty="0"/>
          </a:p>
        </p:txBody>
      </p:sp>
      <p:sp>
        <p:nvSpPr>
          <p:cNvPr id="66" name="TextBox 54">
            <a:extLst>
              <a:ext uri="{FF2B5EF4-FFF2-40B4-BE49-F238E27FC236}">
                <a16:creationId xmlns:a16="http://schemas.microsoft.com/office/drawing/2014/main" xmlns="" id="{FB02484E-C8F3-8C4F-8232-AC0093CFD26D}"/>
              </a:ext>
            </a:extLst>
          </p:cNvPr>
          <p:cNvSpPr txBox="1"/>
          <p:nvPr/>
        </p:nvSpPr>
        <p:spPr>
          <a:xfrm>
            <a:off x="9286721" y="1799268"/>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a:solidFill>
                  <a:schemeClr val="bg1">
                    <a:lumMod val="50000"/>
                  </a:schemeClr>
                </a:solidFill>
                <a:latin typeface="Microsoft YaHei" panose="020B0503020204020204" pitchFamily="34" charset="-122"/>
                <a:ea typeface="Microsoft YaHei" panose="020B0503020204020204" pitchFamily="34" charset="-122"/>
              </a:rPr>
              <a:t>D</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7" name="Bent-Up Arrow 55">
            <a:extLst>
              <a:ext uri="{FF2B5EF4-FFF2-40B4-BE49-F238E27FC236}">
                <a16:creationId xmlns:a16="http://schemas.microsoft.com/office/drawing/2014/main" xmlns="" id="{C013FEA8-EB7E-E046-8CDB-606D32380B7F}"/>
              </a:ext>
            </a:extLst>
          </p:cNvPr>
          <p:cNvSpPr/>
          <p:nvPr/>
        </p:nvSpPr>
        <p:spPr>
          <a:xfrm rot="5400000">
            <a:off x="8583117"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68" name="TextBox 57">
            <a:extLst>
              <a:ext uri="{FF2B5EF4-FFF2-40B4-BE49-F238E27FC236}">
                <a16:creationId xmlns:a16="http://schemas.microsoft.com/office/drawing/2014/main" xmlns="" id="{C99CA658-503C-4C46-85EE-86AF2BBE0C2A}"/>
              </a:ext>
            </a:extLst>
          </p:cNvPr>
          <p:cNvSpPr txBox="1"/>
          <p:nvPr/>
        </p:nvSpPr>
        <p:spPr>
          <a:xfrm>
            <a:off x="8257156" y="1262418"/>
            <a:ext cx="2842054" cy="400110"/>
          </a:xfrm>
          <a:prstGeom prst="rect">
            <a:avLst/>
          </a:prstGeom>
          <a:noFill/>
        </p:spPr>
        <p:txBody>
          <a:bodyPr wrap="square" rtlCol="0">
            <a:spAutoFit/>
          </a:bodyPr>
          <a:lstStyle/>
          <a:p>
            <a:pPr algn="ct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A</a:t>
            </a: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D</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的</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21" name="组合 20"/>
          <p:cNvGrpSpPr/>
          <p:nvPr/>
        </p:nvGrpSpPr>
        <p:grpSpPr>
          <a:xfrm>
            <a:off x="9566969" y="3542051"/>
            <a:ext cx="1794699" cy="1156414"/>
            <a:chOff x="274264" y="4096728"/>
            <a:chExt cx="1794699" cy="1156414"/>
          </a:xfrm>
        </p:grpSpPr>
        <p:grpSp>
          <p:nvGrpSpPr>
            <p:cNvPr id="90" name="组合 89"/>
            <p:cNvGrpSpPr/>
            <p:nvPr/>
          </p:nvGrpSpPr>
          <p:grpSpPr>
            <a:xfrm>
              <a:off x="274264" y="4096728"/>
              <a:ext cx="1794699" cy="1156414"/>
              <a:chOff x="442892" y="2718319"/>
              <a:chExt cx="1794699" cy="1156414"/>
            </a:xfrm>
          </p:grpSpPr>
          <p:grpSp>
            <p:nvGrpSpPr>
              <p:cNvPr id="91" name="Group 33">
                <a:extLst>
                  <a:ext uri="{FF2B5EF4-FFF2-40B4-BE49-F238E27FC236}">
                    <a16:creationId xmlns:a16="http://schemas.microsoft.com/office/drawing/2014/main" xmlns="" id="{635D0F9F-BDD6-1845-8444-49F7296FB9D1}"/>
                  </a:ext>
                </a:extLst>
              </p:cNvPr>
              <p:cNvGrpSpPr/>
              <p:nvPr/>
            </p:nvGrpSpPr>
            <p:grpSpPr>
              <a:xfrm>
                <a:off x="442892" y="2718507"/>
                <a:ext cx="1205288" cy="1156226"/>
                <a:chOff x="8525441" y="3252703"/>
                <a:chExt cx="7309306" cy="7011774"/>
              </a:xfrm>
            </p:grpSpPr>
            <p:pic>
              <p:nvPicPr>
                <p:cNvPr id="93"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94"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5"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60586"/>
                  <a:ext cx="7271683" cy="5703891"/>
                </a:xfrm>
                <a:prstGeom prst="rect">
                  <a:avLst/>
                </a:prstGeom>
              </p:spPr>
            </p:pic>
            <p:pic>
              <p:nvPicPr>
                <p:cNvPr id="96"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97"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1" y="3252703"/>
                  <a:ext cx="7309306" cy="2851142"/>
                </a:xfrm>
                <a:prstGeom prst="rect">
                  <a:avLst/>
                </a:prstGeom>
              </p:spPr>
            </p:pic>
          </p:grpSp>
          <p:sp>
            <p:nvSpPr>
              <p:cNvPr id="92" name="TextBox 39">
                <a:extLst>
                  <a:ext uri="{FF2B5EF4-FFF2-40B4-BE49-F238E27FC236}">
                    <a16:creationId xmlns:a16="http://schemas.microsoft.com/office/drawing/2014/main" xmlns="" id="{1E6AC95E-020E-CE40-B77F-2A56A7EEE3BC}"/>
                  </a:ext>
                </a:extLst>
              </p:cNvPr>
              <p:cNvSpPr txBox="1"/>
              <p:nvPr/>
            </p:nvSpPr>
            <p:spPr>
              <a:xfrm>
                <a:off x="1409118" y="271831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pic>
          <p:nvPicPr>
            <p:cNvPr id="98"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5" y="4253977"/>
              <a:ext cx="901915" cy="762024"/>
            </a:xfrm>
            <a:prstGeom prst="rect">
              <a:avLst/>
            </a:prstGeom>
          </p:spPr>
        </p:pic>
      </p:grpSp>
      <p:grpSp>
        <p:nvGrpSpPr>
          <p:cNvPr id="99" name="Group 39"/>
          <p:cNvGrpSpPr/>
          <p:nvPr/>
        </p:nvGrpSpPr>
        <p:grpSpPr>
          <a:xfrm>
            <a:off x="8195455" y="1973699"/>
            <a:ext cx="1268962" cy="1218616"/>
            <a:chOff x="22251283" y="11630157"/>
            <a:chExt cx="7271694" cy="6983193"/>
          </a:xfrm>
        </p:grpSpPr>
        <p:pic>
          <p:nvPicPr>
            <p:cNvPr id="100"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01"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02"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sp>
        <p:nvSpPr>
          <p:cNvPr id="108" name="TextBox 47">
            <a:extLst>
              <a:ext uri="{FF2B5EF4-FFF2-40B4-BE49-F238E27FC236}">
                <a16:creationId xmlns:a16="http://schemas.microsoft.com/office/drawing/2014/main" xmlns="" id="{892B02BD-B8A9-A549-883F-D41E32DDA163}"/>
              </a:ext>
            </a:extLst>
          </p:cNvPr>
          <p:cNvSpPr txBox="1"/>
          <p:nvPr/>
        </p:nvSpPr>
        <p:spPr>
          <a:xfrm>
            <a:off x="5969216" y="1859409"/>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smtClean="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2499178"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19" name="文本框 118"/>
          <p:cNvSpPr txBox="1"/>
          <p:nvPr/>
        </p:nvSpPr>
        <p:spPr>
          <a:xfrm>
            <a:off x="3450493"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4888425" y="4438604"/>
            <a:ext cx="1148797" cy="430268"/>
            <a:chOff x="5706178" y="4818367"/>
            <a:chExt cx="1148797" cy="430268"/>
          </a:xfrm>
        </p:grpSpPr>
        <p:cxnSp>
          <p:nvCxnSpPr>
            <p:cNvPr id="25" name="直接箭头连接符 24"/>
            <p:cNvCxnSpPr/>
            <p:nvPr/>
          </p:nvCxnSpPr>
          <p:spPr>
            <a:xfrm flipV="1">
              <a:off x="5706178" y="5018893"/>
              <a:ext cx="1148797" cy="229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901275" y="4818367"/>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rgbClr val="FF0000"/>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rgbClr val="FF0000"/>
                </a:solidFill>
                <a:latin typeface="微软雅黑" panose="020B0503020204020204" pitchFamily="34" charset="-122"/>
                <a:ea typeface="微软雅黑" panose="020B0503020204020204" pitchFamily="34" charset="-122"/>
                <a:cs typeface="+mn-ea"/>
                <a:sym typeface="+mn-lt"/>
              </a:endParaRPr>
            </a:p>
          </p:txBody>
        </p:sp>
      </p:grpSp>
      <p:sp>
        <p:nvSpPr>
          <p:cNvPr id="123" name="文本框 122"/>
          <p:cNvSpPr txBox="1"/>
          <p:nvPr/>
        </p:nvSpPr>
        <p:spPr>
          <a:xfrm>
            <a:off x="10533195"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4" name="文本框 123"/>
          <p:cNvSpPr txBox="1"/>
          <p:nvPr/>
        </p:nvSpPr>
        <p:spPr>
          <a:xfrm>
            <a:off x="9458696"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5" name="文本框 124"/>
          <p:cNvSpPr txBox="1"/>
          <p:nvPr/>
        </p:nvSpPr>
        <p:spPr>
          <a:xfrm>
            <a:off x="6097580"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6" name="文本框 125"/>
          <p:cNvSpPr txBox="1"/>
          <p:nvPr/>
        </p:nvSpPr>
        <p:spPr>
          <a:xfrm>
            <a:off x="7110487"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145" name="组合 144"/>
          <p:cNvGrpSpPr/>
          <p:nvPr/>
        </p:nvGrpSpPr>
        <p:grpSpPr>
          <a:xfrm>
            <a:off x="3092297" y="4700182"/>
            <a:ext cx="7077316" cy="800236"/>
            <a:chOff x="2793404" y="4734700"/>
            <a:chExt cx="7077316" cy="800236"/>
          </a:xfrm>
        </p:grpSpPr>
        <p:sp>
          <p:nvSpPr>
            <p:cNvPr id="129" name="文本框 128"/>
            <p:cNvSpPr txBox="1"/>
            <p:nvPr/>
          </p:nvSpPr>
          <p:spPr>
            <a:xfrm>
              <a:off x="6088330" y="5225941"/>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131" name="曲线连接符 130"/>
            <p:cNvCxnSpPr>
              <a:stCxn id="95" idx="2"/>
              <a:endCxn id="9" idx="2"/>
            </p:cNvCxnSpPr>
            <p:nvPr/>
          </p:nvCxnSpPr>
          <p:spPr>
            <a:xfrm rot="5400000" flipH="1">
              <a:off x="6328158" y="1199946"/>
              <a:ext cx="7808" cy="7077316"/>
            </a:xfrm>
            <a:prstGeom prst="bentConnector3">
              <a:avLst>
                <a:gd name="adj1" fmla="val -2927766"/>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组合 159"/>
          <p:cNvGrpSpPr/>
          <p:nvPr/>
        </p:nvGrpSpPr>
        <p:grpSpPr>
          <a:xfrm>
            <a:off x="6475543" y="5092411"/>
            <a:ext cx="501577" cy="328492"/>
            <a:chOff x="6827699" y="5765518"/>
            <a:chExt cx="339557" cy="140252"/>
          </a:xfrm>
        </p:grpSpPr>
        <p:cxnSp>
          <p:nvCxnSpPr>
            <p:cNvPr id="149" name="直接连接符 148"/>
            <p:cNvCxnSpPr/>
            <p:nvPr/>
          </p:nvCxnSpPr>
          <p:spPr>
            <a:xfrm>
              <a:off x="6840290" y="5765518"/>
              <a:ext cx="326966" cy="1375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6827699" y="5765518"/>
              <a:ext cx="328062" cy="1402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8" name="Group 12">
            <a:extLst>
              <a:ext uri="{FF2B5EF4-FFF2-40B4-BE49-F238E27FC236}">
                <a16:creationId xmlns:a16="http://schemas.microsoft.com/office/drawing/2014/main" xmlns="" id="{F4BF3412-C45E-794C-BFC9-70BEF34DED21}"/>
              </a:ext>
            </a:extLst>
          </p:cNvPr>
          <p:cNvGrpSpPr/>
          <p:nvPr/>
        </p:nvGrpSpPr>
        <p:grpSpPr>
          <a:xfrm>
            <a:off x="6147870" y="3542051"/>
            <a:ext cx="1205362" cy="1148606"/>
            <a:chOff x="8544247" y="3252703"/>
            <a:chExt cx="7309753" cy="6965563"/>
          </a:xfrm>
        </p:grpSpPr>
        <p:pic>
          <p:nvPicPr>
            <p:cNvPr id="169"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70"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71"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2"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73"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grpSp>
        <p:nvGrpSpPr>
          <p:cNvPr id="104" name="Group 32"/>
          <p:cNvGrpSpPr/>
          <p:nvPr/>
        </p:nvGrpSpPr>
        <p:grpSpPr>
          <a:xfrm>
            <a:off x="6101051" y="3503025"/>
            <a:ext cx="1268962" cy="1218616"/>
            <a:chOff x="13094742" y="-3720681"/>
            <a:chExt cx="7271694" cy="6983193"/>
          </a:xfrm>
        </p:grpSpPr>
        <p:pic>
          <p:nvPicPr>
            <p:cNvPr id="105"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06"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07"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86" name="Group 32"/>
          <p:cNvGrpSpPr/>
          <p:nvPr/>
        </p:nvGrpSpPr>
        <p:grpSpPr>
          <a:xfrm>
            <a:off x="4850333" y="1973699"/>
            <a:ext cx="1268962" cy="1218616"/>
            <a:chOff x="13094742" y="-3720681"/>
            <a:chExt cx="7271694" cy="6983193"/>
          </a:xfrm>
        </p:grpSpPr>
        <p:pic>
          <p:nvPicPr>
            <p:cNvPr id="187"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88"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89"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Tree>
    <p:extLst>
      <p:ext uri="{BB962C8B-B14F-4D97-AF65-F5344CB8AC3E}">
        <p14:creationId xmlns:p14="http://schemas.microsoft.com/office/powerpoint/2010/main" val="2602274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
                                            <p:txEl>
                                              <p:pRg st="0" end="0"/>
                                            </p:txEl>
                                          </p:spTgt>
                                        </p:tgtEl>
                                        <p:attrNameLst>
                                          <p:attrName>style.color</p:attrName>
                                        </p:attrNameLst>
                                      </p:cBhvr>
                                      <p:to>
                                        <a:schemeClr val="accent2"/>
                                      </p:to>
                                    </p:animClr>
                                  </p:childTnLst>
                                </p:cTn>
                              </p:par>
                            </p:childTnLst>
                          </p:cTn>
                        </p:par>
                        <p:par>
                          <p:cTn id="7" fill="hold">
                            <p:stCondLst>
                              <p:cond delay="2000"/>
                            </p:stCondLst>
                            <p:childTnLst>
                              <p:par>
                                <p:cTn id="8" presetID="18" presetClass="emph" presetSubtype="0" fill="hold" grpId="0" nodeType="afterEffect">
                                  <p:stCondLst>
                                    <p:cond delay="0"/>
                                  </p:stCondLst>
                                  <p:iterate type="lt">
                                    <p:tmPct val="4000"/>
                                  </p:iterate>
                                  <p:childTnLst>
                                    <p:set>
                                      <p:cBhvr override="childStyle">
                                        <p:cTn id="9" dur="500" fill="hold"/>
                                        <p:tgtEl>
                                          <p:spTgt spid="19"/>
                                        </p:tgtEl>
                                        <p:attrNameLst>
                                          <p:attrName>style.textDecorationUnderline</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119">
                                            <p:txEl>
                                              <p:pRg st="1" end="1"/>
                                            </p:txEl>
                                          </p:spTgt>
                                        </p:tgtEl>
                                        <p:attrNameLst>
                                          <p:attrName>style.color</p:attrName>
                                        </p:attrNameLst>
                                      </p:cBhvr>
                                      <p:to>
                                        <a:schemeClr val="accent2"/>
                                      </p:to>
                                    </p:animClr>
                                  </p:childTnLst>
                                </p:cTn>
                              </p:par>
                            </p:childTnLst>
                          </p:cTn>
                        </p:par>
                        <p:par>
                          <p:cTn id="14" fill="hold">
                            <p:stCondLst>
                              <p:cond delay="2000"/>
                            </p:stCondLst>
                            <p:childTnLst>
                              <p:par>
                                <p:cTn id="15" presetID="18" presetClass="emph" presetSubtype="0" fill="hold" grpId="0" nodeType="afterEffect">
                                  <p:stCondLst>
                                    <p:cond delay="0"/>
                                  </p:stCondLst>
                                  <p:iterate type="lt">
                                    <p:tmPct val="4000"/>
                                  </p:iterate>
                                  <p:childTnLst>
                                    <p:set>
                                      <p:cBhvr override="childStyle">
                                        <p:cTn id="16" dur="500" fill="hold"/>
                                        <p:tgtEl>
                                          <p:spTgt spid="12"/>
                                        </p:tgtEl>
                                        <p:attrNameLst>
                                          <p:attrName>style.textDecorationUnderline</p:attrName>
                                        </p:attrNameLst>
                                      </p:cBhvr>
                                      <p:to>
                                        <p:strVal val="tru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par>
                          <p:cTn id="23" fill="hold">
                            <p:stCondLst>
                              <p:cond delay="2500"/>
                            </p:stCondLst>
                            <p:childTnLst>
                              <p:par>
                                <p:cTn id="24" presetID="3" presetClass="emph" presetSubtype="2" fill="hold" nodeType="afterEffect">
                                  <p:stCondLst>
                                    <p:cond delay="0"/>
                                  </p:stCondLst>
                                  <p:childTnLst>
                                    <p:animClr clrSpc="rgb" dir="cw">
                                      <p:cBhvr override="childStyle">
                                        <p:cTn id="25" dur="2000" fill="hold"/>
                                        <p:tgtEl>
                                          <p:spTgt spid="126">
                                            <p:txEl>
                                              <p:pRg st="1" end="1"/>
                                            </p:txEl>
                                          </p:spTgt>
                                        </p:tgtEl>
                                        <p:attrNameLst>
                                          <p:attrName>style.color</p:attrName>
                                        </p:attrNameLst>
                                      </p:cBhvr>
                                      <p:to>
                                        <a:schemeClr val="accent2"/>
                                      </p:to>
                                    </p:animClr>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0" nodeType="clickEffect">
                                  <p:stCondLst>
                                    <p:cond delay="0"/>
                                  </p:stCondLst>
                                  <p:childTnLst>
                                    <p:animClr clrSpc="rgb" dir="cw">
                                      <p:cBhvr override="childStyle">
                                        <p:cTn id="29" dur="2000" fill="hold"/>
                                        <p:tgtEl>
                                          <p:spTgt spid="123"/>
                                        </p:tgtEl>
                                        <p:attrNameLst>
                                          <p:attrName>style.color</p:attrName>
                                        </p:attrNameLst>
                                      </p:cBhvr>
                                      <p:to>
                                        <a:schemeClr val="accent2"/>
                                      </p:to>
                                    </p:animClr>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fade">
                                      <p:cBhvr>
                                        <p:cTn id="33" dur="500"/>
                                        <p:tgtEl>
                                          <p:spTgt spid="14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60"/>
                                        </p:tgtEl>
                                        <p:attrNameLst>
                                          <p:attrName>style.visibility</p:attrName>
                                        </p:attrNameLst>
                                      </p:cBhvr>
                                      <p:to>
                                        <p:strVal val="visible"/>
                                      </p:to>
                                    </p:set>
                                    <p:anim calcmode="lin" valueType="num">
                                      <p:cBhvr>
                                        <p:cTn id="37" dur="500" fill="hold"/>
                                        <p:tgtEl>
                                          <p:spTgt spid="160"/>
                                        </p:tgtEl>
                                        <p:attrNameLst>
                                          <p:attrName>ppt_w</p:attrName>
                                        </p:attrNameLst>
                                      </p:cBhvr>
                                      <p:tavLst>
                                        <p:tav tm="0">
                                          <p:val>
                                            <p:fltVal val="0"/>
                                          </p:val>
                                        </p:tav>
                                        <p:tav tm="100000">
                                          <p:val>
                                            <p:strVal val="#ppt_w"/>
                                          </p:val>
                                        </p:tav>
                                      </p:tavLst>
                                    </p:anim>
                                    <p:anim calcmode="lin" valueType="num">
                                      <p:cBhvr>
                                        <p:cTn id="38" dur="500" fill="hold"/>
                                        <p:tgtEl>
                                          <p:spTgt spid="160"/>
                                        </p:tgtEl>
                                        <p:attrNameLst>
                                          <p:attrName>ppt_h</p:attrName>
                                        </p:attrNameLst>
                                      </p:cBhvr>
                                      <p:tavLst>
                                        <p:tav tm="0">
                                          <p:val>
                                            <p:fltVal val="0"/>
                                          </p:val>
                                        </p:tav>
                                        <p:tav tm="100000">
                                          <p:val>
                                            <p:strVal val="#ppt_h"/>
                                          </p:val>
                                        </p:tav>
                                      </p:tavLst>
                                    </p:anim>
                                    <p:animEffect transition="in" filter="fade">
                                      <p:cBhvr>
                                        <p:cTn id="3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438017" y="810350"/>
            <a:ext cx="11333333" cy="5533333"/>
          </a:xfrm>
          <a:prstGeom prst="rect">
            <a:avLst/>
          </a:prstGeom>
        </p:spPr>
      </p:pic>
      <p:sp>
        <p:nvSpPr>
          <p:cNvPr id="2" name="文本占位符 1"/>
          <p:cNvSpPr>
            <a:spLocks noGrp="1"/>
          </p:cNvSpPr>
          <p:nvPr>
            <p:ph type="body" sz="quarter" idx="10"/>
          </p:nvPr>
        </p:nvSpPr>
        <p:spPr/>
        <p:txBody>
          <a:bodyPr/>
          <a:lstStyle/>
          <a:p>
            <a:r>
              <a:rPr kumimoji="1" lang="en-US" altLang="zh-CN" dirty="0" smtClean="0"/>
              <a:t>PART </a:t>
            </a:r>
            <a:r>
              <a:rPr lang="en-US" altLang="zh-CN" dirty="0" smtClean="0">
                <a:solidFill>
                  <a:srgbClr val="000000"/>
                </a:solidFill>
                <a:latin typeface="Segoe UI"/>
                <a:ea typeface="微软雅黑" charset="0"/>
              </a:rPr>
              <a:t>SIX</a:t>
            </a:r>
            <a:r>
              <a:rPr kumimoji="1" lang="en-US" altLang="zh-CN" dirty="0" smtClean="0"/>
              <a:t> </a:t>
            </a:r>
            <a:r>
              <a:rPr lang="en-US" altLang="zh-CN" dirty="0"/>
              <a:t>Prefab</a:t>
            </a:r>
            <a:r>
              <a:rPr lang="zh-CN" altLang="en-US" dirty="0"/>
              <a:t>应用</a:t>
            </a:r>
          </a:p>
        </p:txBody>
      </p:sp>
      <p:grpSp>
        <p:nvGrpSpPr>
          <p:cNvPr id="3" name="组 2"/>
          <p:cNvGrpSpPr/>
          <p:nvPr/>
        </p:nvGrpSpPr>
        <p:grpSpPr>
          <a:xfrm>
            <a:off x="4958114" y="239291"/>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 name="矩形 4"/>
            <p:cNvSpPr/>
            <p:nvPr/>
          </p:nvSpPr>
          <p:spPr>
            <a:xfrm>
              <a:off x="1041700" y="5042922"/>
              <a:ext cx="2039319" cy="369332"/>
            </a:xfrm>
            <a:prstGeom prst="rect">
              <a:avLst/>
            </a:prstGeom>
          </p:spPr>
          <p:txBody>
            <a:bodyPr wrap="square">
              <a:spAutoFit/>
            </a:bodyPr>
            <a:lstStyle/>
            <a:p>
              <a:pPr algn="ctr"/>
              <a:r>
                <a:rPr lang="zh-CN" altLang="en-US" dirty="0" smtClean="0">
                  <a:solidFill>
                    <a:srgbClr val="000000"/>
                  </a:solidFill>
                  <a:latin typeface="Segoe UI"/>
                  <a:ea typeface="微软雅黑"/>
                </a:rPr>
                <a:t>应用于</a:t>
              </a:r>
              <a:r>
                <a:rPr lang="en-US" altLang="zh-CN" dirty="0" smtClean="0">
                  <a:solidFill>
                    <a:srgbClr val="000000"/>
                  </a:solidFill>
                  <a:latin typeface="Segoe UI"/>
                  <a:ea typeface="微软雅黑"/>
                </a:rPr>
                <a:t>UI</a:t>
              </a:r>
              <a:endParaRPr lang="zh-CN" altLang="en-US" dirty="0">
                <a:solidFill>
                  <a:srgbClr val="000000"/>
                </a:solidFill>
                <a:latin typeface="Segoe UI"/>
                <a:ea typeface="微软雅黑"/>
              </a:endParaRPr>
            </a:p>
          </p:txBody>
        </p:sp>
      </p:grpSp>
      <p:sp>
        <p:nvSpPr>
          <p:cNvPr id="11" name="矩形 10"/>
          <p:cNvSpPr/>
          <p:nvPr/>
        </p:nvSpPr>
        <p:spPr>
          <a:xfrm>
            <a:off x="2508068" y="5059738"/>
            <a:ext cx="2046690" cy="412421"/>
          </a:xfrm>
          <a:prstGeom prst="rect">
            <a:avLst/>
          </a:prstGeom>
        </p:spPr>
        <p:txBody>
          <a:bodyPr wrap="square">
            <a:spAutoFit/>
          </a:bodyPr>
          <a:lstStyle/>
          <a:p>
            <a:pPr algn="ctr">
              <a:lnSpc>
                <a:spcPct val="130000"/>
              </a:lnSpc>
            </a:pPr>
            <a:r>
              <a:rPr lang="zh-CN" altLang="en-US" sz="1600" dirty="0" smtClean="0">
                <a:solidFill>
                  <a:schemeClr val="bg1"/>
                </a:solidFill>
                <a:latin typeface="微软雅黑" charset="0"/>
                <a:ea typeface="微软雅黑" charset="0"/>
              </a:rPr>
              <a:t>拼出基础图表</a:t>
            </a:r>
            <a:endParaRPr lang="zh-CN" altLang="en-US" sz="1600" dirty="0">
              <a:solidFill>
                <a:schemeClr val="bg1"/>
              </a:solidFill>
              <a:latin typeface="微软雅黑" charset="0"/>
              <a:ea typeface="微软雅黑" charset="0"/>
            </a:endParaRPr>
          </a:p>
        </p:txBody>
      </p:sp>
      <p:sp>
        <p:nvSpPr>
          <p:cNvPr id="21" name="灯片编号占位符 20"/>
          <p:cNvSpPr>
            <a:spLocks noGrp="1"/>
          </p:cNvSpPr>
          <p:nvPr>
            <p:ph type="sldNum" sz="quarter" idx="11"/>
          </p:nvPr>
        </p:nvSpPr>
        <p:spPr/>
        <p:txBody>
          <a:bodyPr/>
          <a:lstStyle/>
          <a:p>
            <a:fld id="{172A9D07-FCF0-472E-9FDD-46B5CAC8D76D}" type="slidenum">
              <a:rPr lang="zh-CN" altLang="en-US" smtClean="0"/>
              <a:pPr/>
              <a:t>28</a:t>
            </a:fld>
            <a:r>
              <a:rPr lang="en-US" altLang="zh-CN" dirty="0"/>
              <a:t> </a:t>
            </a:r>
            <a:r>
              <a:rPr lang="en-US" altLang="zh-CN" dirty="0" smtClean="0"/>
              <a:t>/30</a:t>
            </a:r>
          </a:p>
        </p:txBody>
      </p:sp>
      <p:sp>
        <p:nvSpPr>
          <p:cNvPr id="19" name="Google Shape;139;p31">
            <a:extLst>
              <a:ext uri="{FF2B5EF4-FFF2-40B4-BE49-F238E27FC236}">
                <a16:creationId xmlns:a16="http://schemas.microsoft.com/office/drawing/2014/main" xmlns="" id="{D607CB4E-27B2-A34F-A863-95288ADDCE98}"/>
              </a:ext>
            </a:extLst>
          </p:cNvPr>
          <p:cNvSpPr txBox="1"/>
          <p:nvPr/>
        </p:nvSpPr>
        <p:spPr>
          <a:xfrm>
            <a:off x="1787796" y="6079133"/>
            <a:ext cx="8582321" cy="655009"/>
          </a:xfrm>
          <a:prstGeom prst="rect">
            <a:avLst/>
          </a:prstGeom>
          <a:noFill/>
          <a:ln>
            <a:noFill/>
          </a:ln>
        </p:spPr>
        <p:txBody>
          <a:bodyPr spcFirstLastPara="1" wrap="square" lIns="91400" tIns="91400" rIns="91400" bIns="91400" anchor="t" anchorCtr="0">
            <a:noAutofit/>
          </a:bodyPr>
          <a:lstStyle/>
          <a:p>
            <a:pPr lvl="0" algn="ctr">
              <a:lnSpc>
                <a:spcPct val="200000"/>
              </a:lnSpc>
              <a:buClr>
                <a:schemeClr val="lt1"/>
              </a:buClr>
            </a:pPr>
            <a:r>
              <a:rPr lang="en-US" altLang="zh-CN"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UI Demo</a:t>
            </a:r>
            <a:r>
              <a:rPr lang="zh-CN" altLang="en-US"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工程演示所有功能</a:t>
            </a: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a:p>
            <a:pPr lvl="0" algn="ctr">
              <a:lnSpc>
                <a:spcPct val="200000"/>
              </a:lnSpc>
              <a:buClr>
                <a:schemeClr val="lt1"/>
              </a:buClr>
            </a:pP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3" name="矩形 12"/>
          <p:cNvSpPr/>
          <p:nvPr/>
        </p:nvSpPr>
        <p:spPr>
          <a:xfrm>
            <a:off x="438017" y="2014064"/>
            <a:ext cx="1826141" cy="381258"/>
          </a:xfrm>
          <a:prstGeom prst="rect">
            <a:avLst/>
          </a:prstGeom>
        </p:spPr>
        <p:txBody>
          <a:bodyPr wrap="none">
            <a:spAutoFit/>
          </a:bodyPr>
          <a:lstStyle/>
          <a:p>
            <a:pPr algn="ctr">
              <a:lnSpc>
                <a:spcPct val="130000"/>
              </a:lnSpc>
            </a:pPr>
            <a:r>
              <a:rPr lang="zh-CN" altLang="en-US" sz="1600" dirty="0">
                <a:solidFill>
                  <a:schemeClr val="bg1"/>
                </a:solidFill>
                <a:latin typeface="微软雅黑" charset="0"/>
                <a:ea typeface="微软雅黑" charset="0"/>
              </a:rPr>
              <a:t>使用变体制作模板</a:t>
            </a:r>
          </a:p>
        </p:txBody>
      </p:sp>
      <p:cxnSp>
        <p:nvCxnSpPr>
          <p:cNvPr id="16" name="直接连接符 15"/>
          <p:cNvCxnSpPr/>
          <p:nvPr/>
        </p:nvCxnSpPr>
        <p:spPr>
          <a:xfrm>
            <a:off x="2899954" y="4545874"/>
            <a:ext cx="404949" cy="513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8903" y="2395322"/>
            <a:ext cx="129709" cy="3870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48142"/>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fld id="{172A9D07-FCF0-472E-9FDD-46B5CAC8D76D}" type="slidenum">
              <a:rPr lang="zh-CN" altLang="en-US" smtClean="0"/>
              <a:t>29</a:t>
            </a:fld>
            <a:r>
              <a:rPr lang="en-US" altLang="zh-CN" dirty="0"/>
              <a:t> </a:t>
            </a:r>
            <a:r>
              <a:rPr lang="en-US" altLang="zh-CN" dirty="0" smtClean="0"/>
              <a:t>/30</a:t>
            </a:r>
            <a:endParaRPr lang="zh-CN" altLang="en-US" dirty="0"/>
          </a:p>
        </p:txBody>
      </p:sp>
      <p:grpSp>
        <p:nvGrpSpPr>
          <p:cNvPr id="20" name="Group 8"/>
          <p:cNvGrpSpPr>
            <a:grpSpLocks/>
          </p:cNvGrpSpPr>
          <p:nvPr/>
        </p:nvGrpSpPr>
        <p:grpSpPr bwMode="auto">
          <a:xfrm>
            <a:off x="1633538" y="1261608"/>
            <a:ext cx="1379537" cy="1379537"/>
            <a:chOff x="0" y="0"/>
            <a:chExt cx="2001212" cy="2001212"/>
          </a:xfrm>
        </p:grpSpPr>
        <p:sp>
          <p:nvSpPr>
            <p:cNvPr id="21" name="Oval 6"/>
            <p:cNvSpPr>
              <a:spLocks noChangeArrowheads="1"/>
            </p:cNvSpPr>
            <p:nvPr/>
          </p:nvSpPr>
          <p:spPr bwMode="auto">
            <a:xfrm>
              <a:off x="0" y="0"/>
              <a:ext cx="2001212" cy="2001212"/>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grpSp>
          <p:nvGrpSpPr>
            <p:cNvPr id="22" name="Group 7"/>
            <p:cNvGrpSpPr>
              <a:grpSpLocks/>
            </p:cNvGrpSpPr>
            <p:nvPr/>
          </p:nvGrpSpPr>
          <p:grpSpPr bwMode="auto">
            <a:xfrm>
              <a:off x="743833" y="785286"/>
              <a:ext cx="508940" cy="301679"/>
              <a:chOff x="180063" y="230726"/>
              <a:chExt cx="622021" cy="368709"/>
            </a:xfrm>
          </p:grpSpPr>
          <p:sp>
            <p:nvSpPr>
              <p:cNvPr id="24" name="Rectangle 4"/>
              <p:cNvSpPr>
                <a:spLocks noChangeArrowheads="1"/>
              </p:cNvSpPr>
              <p:nvPr/>
            </p:nvSpPr>
            <p:spPr bwMode="auto">
              <a:xfrm>
                <a:off x="180063" y="230726"/>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sp>
            <p:nvSpPr>
              <p:cNvPr id="25" name="Rectangle 27"/>
              <p:cNvSpPr>
                <a:spLocks noChangeArrowheads="1"/>
              </p:cNvSpPr>
              <p:nvPr/>
            </p:nvSpPr>
            <p:spPr bwMode="auto">
              <a:xfrm>
                <a:off x="180063" y="382713"/>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26" name="Rectangle 28"/>
              <p:cNvSpPr>
                <a:spLocks noChangeArrowheads="1"/>
              </p:cNvSpPr>
              <p:nvPr/>
            </p:nvSpPr>
            <p:spPr bwMode="auto">
              <a:xfrm>
                <a:off x="180063" y="534699"/>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grpSp>
      </p:grpSp>
      <p:grpSp>
        <p:nvGrpSpPr>
          <p:cNvPr id="27" name="Group 44"/>
          <p:cNvGrpSpPr>
            <a:grpSpLocks/>
          </p:cNvGrpSpPr>
          <p:nvPr/>
        </p:nvGrpSpPr>
        <p:grpSpPr bwMode="auto">
          <a:xfrm>
            <a:off x="1641475" y="3814763"/>
            <a:ext cx="1376363" cy="1374775"/>
            <a:chOff x="0" y="0"/>
            <a:chExt cx="1367740" cy="1367740"/>
          </a:xfrm>
        </p:grpSpPr>
        <p:sp>
          <p:nvSpPr>
            <p:cNvPr id="28" name="Oval 30"/>
            <p:cNvSpPr>
              <a:spLocks noChangeArrowheads="1"/>
            </p:cNvSpPr>
            <p:nvPr/>
          </p:nvSpPr>
          <p:spPr bwMode="auto">
            <a:xfrm>
              <a:off x="0" y="0"/>
              <a:ext cx="1367740" cy="1367740"/>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30" name="Pie 42"/>
            <p:cNvSpPr>
              <a:spLocks/>
            </p:cNvSpPr>
            <p:nvPr/>
          </p:nvSpPr>
          <p:spPr bwMode="auto">
            <a:xfrm>
              <a:off x="536368" y="516456"/>
              <a:ext cx="293425" cy="293764"/>
            </a:xfrm>
            <a:custGeom>
              <a:avLst/>
              <a:gdLst>
                <a:gd name="T0" fmla="*/ 293425 w 293425"/>
                <a:gd name="T1" fmla="*/ 146882 h 293764"/>
                <a:gd name="T2" fmla="*/ 146712 w 293425"/>
                <a:gd name="T3" fmla="*/ 293764 h 293764"/>
                <a:gd name="T4" fmla="*/ -1 w 293425"/>
                <a:gd name="T5" fmla="*/ 146882 h 293764"/>
                <a:gd name="T6" fmla="*/ 146712 w 293425"/>
                <a:gd name="T7" fmla="*/ 0 h 293764"/>
                <a:gd name="T8" fmla="*/ 146713 w 293425"/>
                <a:gd name="T9" fmla="*/ 146882 h 293764"/>
                <a:gd name="T10" fmla="*/ 293425 w 293425"/>
                <a:gd name="T11" fmla="*/ 146882 h 2937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425" h="293764">
                  <a:moveTo>
                    <a:pt x="293425" y="146882"/>
                  </a:moveTo>
                  <a:cubicBezTo>
                    <a:pt x="293425" y="228003"/>
                    <a:pt x="227739" y="293764"/>
                    <a:pt x="146712" y="293764"/>
                  </a:cubicBezTo>
                  <a:cubicBezTo>
                    <a:pt x="65685" y="293764"/>
                    <a:pt x="-1" y="228003"/>
                    <a:pt x="-1" y="146882"/>
                  </a:cubicBezTo>
                  <a:cubicBezTo>
                    <a:pt x="-1" y="65761"/>
                    <a:pt x="65685" y="0"/>
                    <a:pt x="146712" y="0"/>
                  </a:cubicBezTo>
                  <a:cubicBezTo>
                    <a:pt x="146712" y="48961"/>
                    <a:pt x="146713" y="97921"/>
                    <a:pt x="146713" y="146882"/>
                  </a:cubicBezTo>
                  <a:lnTo>
                    <a:pt x="293425" y="1468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cxnSp>
        <p:nvCxnSpPr>
          <p:cNvPr id="31" name="Straight Connector 38"/>
          <p:cNvCxnSpPr>
            <a:cxnSpLocks noChangeShapeType="1"/>
          </p:cNvCxnSpPr>
          <p:nvPr/>
        </p:nvCxnSpPr>
        <p:spPr bwMode="auto">
          <a:xfrm>
            <a:off x="1871663" y="3321050"/>
            <a:ext cx="8599487" cy="0"/>
          </a:xfrm>
          <a:prstGeom prst="line">
            <a:avLst/>
          </a:prstGeom>
          <a:noFill/>
          <a:ln w="12700">
            <a:solidFill>
              <a:srgbClr val="404040"/>
            </a:solidFill>
            <a:round/>
            <a:headEnd/>
            <a:tailEnd/>
          </a:ln>
          <a:extLst>
            <a:ext uri="{909E8E84-426E-40DD-AFC4-6F175D3DCCD1}">
              <a14:hiddenFill xmlns:a14="http://schemas.microsoft.com/office/drawing/2010/main">
                <a:noFill/>
              </a14:hiddenFill>
            </a:ext>
          </a:extLst>
        </p:spPr>
      </p:cxnSp>
      <p:grpSp>
        <p:nvGrpSpPr>
          <p:cNvPr id="32" name="组合 15"/>
          <p:cNvGrpSpPr>
            <a:grpSpLocks/>
          </p:cNvGrpSpPr>
          <p:nvPr/>
        </p:nvGrpSpPr>
        <p:grpSpPr bwMode="auto">
          <a:xfrm>
            <a:off x="3144838" y="861667"/>
            <a:ext cx="7326312" cy="2440898"/>
            <a:chOff x="0" y="0"/>
            <a:chExt cx="7234425" cy="2440944"/>
          </a:xfrm>
        </p:grpSpPr>
        <p:sp>
          <p:nvSpPr>
            <p:cNvPr id="33" name="文本框 16"/>
            <p:cNvSpPr txBox="1">
              <a:spLocks noChangeArrowheads="1"/>
            </p:cNvSpPr>
            <p:nvPr/>
          </p:nvSpPr>
          <p:spPr bwMode="auto">
            <a:xfrm>
              <a:off x="202689" y="409581"/>
              <a:ext cx="7031736" cy="203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a:solidFill>
                    <a:srgbClr val="000000">
                      <a:lumMod val="50000"/>
                      <a:lumOff val="50000"/>
                    </a:srgbClr>
                  </a:solidFill>
                  <a:latin typeface="微软雅黑" charset="0"/>
                  <a:ea typeface="微软雅黑" charset="0"/>
                </a:rPr>
                <a:t>1. </a:t>
              </a:r>
              <a:r>
                <a:rPr lang="en-US" altLang="zh-CN" sz="1400" dirty="0" smtClean="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本体的</a:t>
              </a:r>
              <a:r>
                <a:rPr lang="zh-CN" altLang="en-US" sz="1400" dirty="0">
                  <a:solidFill>
                    <a:srgbClr val="000000">
                      <a:lumMod val="50000"/>
                      <a:lumOff val="50000"/>
                    </a:srgbClr>
                  </a:solidFill>
                  <a:latin typeface="微软雅黑" charset="0"/>
                  <a:ea typeface="微软雅黑" charset="0"/>
                </a:rPr>
                <a:t>生成方式只能靠拖拽。</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的内层是</a:t>
              </a:r>
              <a:r>
                <a:rPr lang="en-US" altLang="zh-CN" sz="1400" dirty="0">
                  <a:solidFill>
                    <a:srgbClr val="000000">
                      <a:lumMod val="50000"/>
                      <a:lumOff val="50000"/>
                    </a:srgbClr>
                  </a:solidFill>
                  <a:latin typeface="微软雅黑" charset="0"/>
                  <a:ea typeface="微软雅黑" charset="0"/>
                </a:rPr>
                <a:t>Game Object</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2. </a:t>
              </a:r>
              <a:r>
                <a:rPr lang="en-US" altLang="zh-CN" sz="1400" dirty="0">
                  <a:solidFill>
                    <a:srgbClr val="000000">
                      <a:lumMod val="50000"/>
                      <a:lumOff val="50000"/>
                    </a:srgbClr>
                  </a:solidFill>
                  <a:latin typeface="微软雅黑" charset="0"/>
                  <a:ea typeface="微软雅黑" charset="0"/>
                  <a:sym typeface="Helvetica"/>
                </a:rPr>
                <a:t>Hierarchy</a:t>
              </a:r>
              <a:r>
                <a:rPr lang="zh-CN" altLang="en-US" sz="1400" dirty="0">
                  <a:solidFill>
                    <a:srgbClr val="000000">
                      <a:lumMod val="50000"/>
                      <a:lumOff val="50000"/>
                    </a:srgbClr>
                  </a:solidFill>
                  <a:latin typeface="微软雅黑" charset="0"/>
                  <a:ea typeface="微软雅黑" charset="0"/>
                  <a:sym typeface="Helvetica"/>
                </a:rPr>
                <a:t>面板</a:t>
              </a:r>
              <a:r>
                <a:rPr lang="zh-CN" altLang="en-US" sz="1400" dirty="0">
                  <a:solidFill>
                    <a:srgbClr val="000000">
                      <a:lumMod val="50000"/>
                      <a:lumOff val="50000"/>
                    </a:srgbClr>
                  </a:solidFill>
                  <a:latin typeface="微软雅黑" charset="0"/>
                  <a:ea typeface="微软雅黑" charset="0"/>
                </a:rPr>
                <a:t>中</a:t>
              </a:r>
              <a:r>
                <a:rPr lang="zh-CN" altLang="en-US" sz="1400" dirty="0">
                  <a:solidFill>
                    <a:srgbClr val="000000">
                      <a:lumMod val="50000"/>
                      <a:lumOff val="50000"/>
                    </a:srgbClr>
                  </a:solidFill>
                  <a:latin typeface="微软雅黑" charset="0"/>
                  <a:ea typeface="微软雅黑" charset="0"/>
                </a:rPr>
                <a:t>的</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，需编辑母体</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需进入</a:t>
              </a:r>
              <a:r>
                <a:rPr lang="en-US" altLang="zh-CN" sz="1400" dirty="0">
                  <a:solidFill>
                    <a:srgbClr val="000000">
                      <a:lumMod val="50000"/>
                      <a:lumOff val="50000"/>
                    </a:srgbClr>
                  </a:solidFill>
                  <a:latin typeface="微软雅黑" charset="0"/>
                  <a:ea typeface="微软雅黑" charset="0"/>
                </a:rPr>
                <a:t>Prefab Mode</a:t>
              </a:r>
              <a:r>
                <a:rPr lang="zh-CN" altLang="en-US" sz="1400" dirty="0">
                  <a:solidFill>
                    <a:srgbClr val="000000">
                      <a:lumMod val="50000"/>
                      <a:lumOff val="50000"/>
                    </a:srgbClr>
                  </a:solidFill>
                  <a:latin typeface="微软雅黑" charset="0"/>
                  <a:ea typeface="微软雅黑" charset="0"/>
                </a:rPr>
                <a:t>中才能进行编辑。</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3. </a:t>
              </a:r>
              <a:r>
                <a:rPr lang="zh-CN" altLang="en-US" sz="1400" dirty="0">
                  <a:solidFill>
                    <a:srgbClr val="000000">
                      <a:lumMod val="50000"/>
                      <a:lumOff val="50000"/>
                    </a:srgbClr>
                  </a:solidFill>
                  <a:latin typeface="微软雅黑" charset="0"/>
                  <a:ea typeface="微软雅黑" charset="0"/>
                </a:rPr>
                <a:t>在场景中修改了参数或添加了新对象的</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称为</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，相当于给</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打标签，</a:t>
              </a:r>
              <a:r>
                <a:rPr lang="en-US" altLang="zh-CN" sz="1400" dirty="0">
                  <a:solidFill>
                    <a:srgbClr val="000000">
                      <a:lumMod val="50000"/>
                      <a:lumOff val="50000"/>
                    </a:srgbClr>
                  </a:solidFill>
                  <a:latin typeface="微软雅黑" charset="0"/>
                  <a:ea typeface="微软雅黑" charset="0"/>
                </a:rPr>
                <a:t>Apply</a:t>
              </a:r>
              <a:r>
                <a:rPr lang="zh-CN" altLang="en-US" sz="1400" dirty="0">
                  <a:solidFill>
                    <a:srgbClr val="000000">
                      <a:lumMod val="50000"/>
                      <a:lumOff val="50000"/>
                    </a:srgbClr>
                  </a:solidFill>
                  <a:latin typeface="微软雅黑" charset="0"/>
                  <a:ea typeface="微软雅黑" charset="0"/>
                </a:rPr>
                <a:t>修改母体</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。只要不</a:t>
              </a:r>
              <a:r>
                <a:rPr lang="en-US" altLang="zh-CN" sz="1400" dirty="0" smtClean="0">
                  <a:solidFill>
                    <a:srgbClr val="000000">
                      <a:lumMod val="50000"/>
                      <a:lumOff val="50000"/>
                    </a:srgbClr>
                  </a:solidFill>
                  <a:latin typeface="微软雅黑" charset="0"/>
                  <a:ea typeface="微软雅黑" charset="0"/>
                </a:rPr>
                <a:t>Apply</a:t>
              </a:r>
              <a:r>
                <a:rPr lang="zh-CN" altLang="en-US" sz="1400" dirty="0" smtClean="0">
                  <a:solidFill>
                    <a:srgbClr val="000000">
                      <a:lumMod val="50000"/>
                      <a:lumOff val="50000"/>
                    </a:srgbClr>
                  </a:solidFill>
                  <a:latin typeface="微软雅黑" charset="0"/>
                  <a:ea typeface="微软雅黑" charset="0"/>
                </a:rPr>
                <a:t>，场景中所有的修改都是</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4. Prefab Variant</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的变种，内层是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变种可再变种，相当于给</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再套盒子，</a:t>
              </a:r>
              <a:r>
                <a:rPr lang="zh-CN" altLang="en-US" sz="1400" dirty="0">
                  <a:solidFill>
                    <a:srgbClr val="000000">
                      <a:lumMod val="50000"/>
                      <a:lumOff val="50000"/>
                    </a:srgbClr>
                  </a:solidFill>
                  <a:latin typeface="微软雅黑" charset="0"/>
                  <a:ea typeface="微软雅黑" charset="0"/>
                </a:rPr>
                <a:t>类似于多态，继承基类之后可生成多个衍生类。</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5. Override</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 </a:t>
              </a:r>
              <a:r>
                <a:rPr lang="en-US" altLang="zh-CN" sz="1400" dirty="0">
                  <a:solidFill>
                    <a:srgbClr val="000000">
                      <a:lumMod val="50000"/>
                      <a:lumOff val="50000"/>
                    </a:srgbClr>
                  </a:solidFill>
                  <a:latin typeface="微软雅黑" charset="0"/>
                  <a:ea typeface="微软雅黑" charset="0"/>
                </a:rPr>
                <a:t>Instance</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Variant</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6. </a:t>
              </a:r>
              <a:r>
                <a:rPr lang="zh-CN" altLang="en-US" sz="1400" dirty="0" smtClean="0">
                  <a:solidFill>
                    <a:srgbClr val="FF0000"/>
                  </a:solidFill>
                  <a:latin typeface="微软雅黑" charset="0"/>
                  <a:ea typeface="微软雅黑" charset="0"/>
                </a:rPr>
                <a:t>复杂</a:t>
              </a:r>
              <a:r>
                <a:rPr lang="zh-CN" altLang="en-US" sz="1400" dirty="0" smtClean="0">
                  <a:solidFill>
                    <a:srgbClr val="FF0000"/>
                  </a:solidFill>
                  <a:latin typeface="微软雅黑" charset="0"/>
                  <a:ea typeface="微软雅黑" charset="0"/>
                </a:rPr>
                <a:t>变体想好了再</a:t>
              </a:r>
              <a:r>
                <a:rPr lang="zh-CN" altLang="en-US" sz="1400" dirty="0" smtClean="0">
                  <a:solidFill>
                    <a:srgbClr val="FF0000"/>
                  </a:solidFill>
                  <a:latin typeface="微软雅黑" charset="0"/>
                  <a:ea typeface="微软雅黑" charset="0"/>
                </a:rPr>
                <a:t>在</a:t>
              </a:r>
              <a:r>
                <a:rPr lang="en-US" altLang="zh-CN" sz="1400" dirty="0" smtClean="0">
                  <a:solidFill>
                    <a:srgbClr val="FF0000"/>
                  </a:solidFill>
                  <a:latin typeface="微软雅黑" charset="0"/>
                  <a:ea typeface="微软雅黑" charset="0"/>
                </a:rPr>
                <a:t>Project</a:t>
              </a:r>
              <a:r>
                <a:rPr lang="zh-CN" altLang="en-US" sz="1400" dirty="0" smtClean="0">
                  <a:solidFill>
                    <a:srgbClr val="FF0000"/>
                  </a:solidFill>
                  <a:latin typeface="微软雅黑" charset="0"/>
                  <a:ea typeface="微软雅黑" charset="0"/>
                </a:rPr>
                <a:t>里制作！</a:t>
              </a:r>
              <a:endParaRPr lang="en-US" altLang="zh-CN" sz="1400" dirty="0">
                <a:solidFill>
                  <a:srgbClr val="FF0000"/>
                </a:solidFill>
                <a:latin typeface="微软雅黑" charset="0"/>
                <a:ea typeface="微软雅黑" charset="0"/>
              </a:endParaRPr>
            </a:p>
          </p:txBody>
        </p:sp>
        <p:sp>
          <p:nvSpPr>
            <p:cNvPr id="34"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5" name="组合 18"/>
          <p:cNvGrpSpPr>
            <a:grpSpLocks/>
          </p:cNvGrpSpPr>
          <p:nvPr/>
        </p:nvGrpSpPr>
        <p:grpSpPr bwMode="auto">
          <a:xfrm>
            <a:off x="3144838" y="3814763"/>
            <a:ext cx="7234237" cy="1579124"/>
            <a:chOff x="0" y="0"/>
            <a:chExt cx="7234425" cy="1579154"/>
          </a:xfrm>
        </p:grpSpPr>
        <p:sp>
          <p:nvSpPr>
            <p:cNvPr id="36" name="文本框 19"/>
            <p:cNvSpPr txBox="1">
              <a:spLocks noChangeArrowheads="1"/>
            </p:cNvSpPr>
            <p:nvPr/>
          </p:nvSpPr>
          <p:spPr bwMode="auto">
            <a:xfrm>
              <a:off x="202689" y="409581"/>
              <a:ext cx="7031736" cy="116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smtClean="0">
                  <a:latin typeface="+mn-ea"/>
                  <a:ea typeface="+mn-ea"/>
                  <a:hlinkClick r:id="rId3"/>
                </a:rPr>
                <a:t>Prefab </a:t>
              </a:r>
              <a:r>
                <a:rPr lang="en-US" altLang="zh-CN" sz="1400" dirty="0">
                  <a:latin typeface="+mn-ea"/>
                  <a:ea typeface="+mn-ea"/>
                  <a:hlinkClick r:id="rId3"/>
                </a:rPr>
                <a:t>workflow improvements</a:t>
              </a:r>
              <a:endParaRPr lang="en-US" altLang="zh-CN" sz="1400" dirty="0" smtClean="0">
                <a:latin typeface="+mn-ea"/>
                <a:ea typeface="+mn-ea"/>
                <a:hlinkClick r:id="rId4"/>
              </a:endParaRPr>
            </a:p>
            <a:p>
              <a:r>
                <a:rPr lang="en-US" altLang="zh-CN" sz="1400" dirty="0" smtClean="0">
                  <a:latin typeface="+mn-ea"/>
                  <a:ea typeface="+mn-ea"/>
                  <a:hlinkClick r:id="rId5"/>
                </a:rPr>
                <a:t>Unity2018.3</a:t>
              </a:r>
              <a:r>
                <a:rPr lang="zh-CN" altLang="en-US" sz="1400" dirty="0">
                  <a:latin typeface="+mn-ea"/>
                  <a:ea typeface="+mn-ea"/>
                  <a:hlinkClick r:id="rId5"/>
                </a:rPr>
                <a:t>全新</a:t>
              </a:r>
              <a:r>
                <a:rPr lang="en-US" altLang="zh-CN" sz="1400" dirty="0">
                  <a:latin typeface="+mn-ea"/>
                  <a:ea typeface="+mn-ea"/>
                  <a:hlinkClick r:id="rId5"/>
                </a:rPr>
                <a:t>Prefab</a:t>
              </a:r>
              <a:r>
                <a:rPr lang="zh-CN" altLang="en-US" sz="1400" dirty="0">
                  <a:latin typeface="+mn-ea"/>
                  <a:ea typeface="+mn-ea"/>
                  <a:hlinkClick r:id="rId5"/>
                </a:rPr>
                <a:t>预制件系统深入介绍</a:t>
              </a:r>
              <a:endParaRPr lang="en-US" altLang="zh-CN" sz="1400" dirty="0" smtClean="0">
                <a:latin typeface="+mn-ea"/>
                <a:ea typeface="+mn-ea"/>
                <a:hlinkClick r:id="rId4"/>
              </a:endParaRPr>
            </a:p>
            <a:p>
              <a:r>
                <a:rPr lang="zh-CN" altLang="en-US" sz="1400" dirty="0" smtClean="0">
                  <a:latin typeface="+mn-ea"/>
                  <a:ea typeface="+mn-ea"/>
                  <a:hlinkClick r:id="rId4"/>
                </a:rPr>
                <a:t>新版</a:t>
              </a:r>
              <a:r>
                <a:rPr lang="en-US" altLang="zh-CN" sz="1400" dirty="0">
                  <a:latin typeface="+mn-ea"/>
                  <a:ea typeface="+mn-ea"/>
                  <a:hlinkClick r:id="rId4"/>
                </a:rPr>
                <a:t>Prefab</a:t>
              </a:r>
              <a:r>
                <a:rPr lang="zh-CN" altLang="en-US" sz="1400" dirty="0">
                  <a:latin typeface="+mn-ea"/>
                  <a:ea typeface="+mn-ea"/>
                  <a:hlinkClick r:id="rId4"/>
                </a:rPr>
                <a:t>的</a:t>
              </a:r>
              <a:r>
                <a:rPr lang="zh-CN" altLang="en-US" sz="1400" dirty="0">
                  <a:solidFill>
                    <a:srgbClr val="53585F"/>
                  </a:solidFill>
                  <a:latin typeface="Helvetica"/>
                  <a:ea typeface="Helvetica"/>
                  <a:cs typeface="Helvetica"/>
                  <a:sym typeface="Helvetica"/>
                  <a:hlinkClick r:id="rId4"/>
                </a:rPr>
                <a:t>一些</a:t>
              </a:r>
              <a:r>
                <a:rPr lang="zh-CN" altLang="en-US" sz="1400" dirty="0" smtClean="0">
                  <a:latin typeface="+mn-ea"/>
                  <a:ea typeface="+mn-ea"/>
                  <a:hlinkClick r:id="rId4"/>
                </a:rPr>
                <a:t>梳理</a:t>
              </a:r>
              <a:endParaRPr lang="en-US" altLang="zh-CN" sz="1400" dirty="0" smtClean="0">
                <a:latin typeface="+mn-ea"/>
                <a:ea typeface="+mn-ea"/>
              </a:endParaRPr>
            </a:p>
            <a:p>
              <a:r>
                <a:rPr lang="zh-CN" altLang="en-US" sz="1400" dirty="0" smtClean="0">
                  <a:latin typeface="+mn-ea"/>
                  <a:ea typeface="+mn-ea"/>
                  <a:hlinkClick r:id="rId6"/>
                </a:rPr>
                <a:t>如何正确使用嵌套式</a:t>
              </a:r>
              <a:r>
                <a:rPr lang="en-US" altLang="zh-CN" sz="1400" dirty="0" smtClean="0">
                  <a:latin typeface="+mn-ea"/>
                  <a:ea typeface="+mn-ea"/>
                  <a:hlinkClick r:id="rId6"/>
                </a:rPr>
                <a:t>Prefab</a:t>
              </a:r>
              <a:r>
                <a:rPr lang="zh-CN" altLang="en-US" sz="1400" dirty="0" smtClean="0">
                  <a:latin typeface="+mn-ea"/>
                  <a:ea typeface="+mn-ea"/>
                  <a:hlinkClick r:id="rId6"/>
                </a:rPr>
                <a:t>的</a:t>
              </a:r>
              <a:r>
                <a:rPr lang="en-US" altLang="zh-CN" sz="1400" dirty="0" smtClean="0">
                  <a:latin typeface="+mn-ea"/>
                  <a:ea typeface="+mn-ea"/>
                  <a:hlinkClick r:id="rId6"/>
                </a:rPr>
                <a:t>Override</a:t>
              </a:r>
              <a:endParaRPr lang="en-US" altLang="zh-CN" sz="1400" dirty="0" smtClean="0">
                <a:latin typeface="+mn-ea"/>
                <a:ea typeface="+mn-ea"/>
              </a:endParaRPr>
            </a:p>
            <a:p>
              <a:endParaRPr lang="en-US" altLang="zh-CN" sz="1400" dirty="0" smtClean="0">
                <a:latin typeface="+mn-ea"/>
                <a:ea typeface="+mn-ea"/>
              </a:endParaRPr>
            </a:p>
          </p:txBody>
        </p:sp>
        <p:sp>
          <p:nvSpPr>
            <p:cNvPr id="37"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参考资料</a:t>
              </a:r>
              <a:endParaRPr lang="en-US" altLang="zh-CN" dirty="0">
                <a:solidFill>
                  <a:schemeClr val="tx1">
                    <a:lumMod val="65000"/>
                    <a:lumOff val="35000"/>
                  </a:schemeClr>
                </a:solidFill>
              </a:endParaRPr>
            </a:p>
          </p:txBody>
        </p:sp>
      </p:grpSp>
      <p:sp>
        <p:nvSpPr>
          <p:cNvPr id="3" name="文本占位符 2"/>
          <p:cNvSpPr>
            <a:spLocks noGrp="1"/>
          </p:cNvSpPr>
          <p:nvPr>
            <p:ph type="body" sz="quarter" idx="10"/>
          </p:nvPr>
        </p:nvSpPr>
        <p:spPr/>
        <p:txBody>
          <a:bodyPr/>
          <a:lstStyle/>
          <a:p>
            <a:r>
              <a:rPr lang="en-US" altLang="zh-CN" dirty="0" smtClean="0"/>
              <a:t>END</a:t>
            </a:r>
            <a:endParaRPr lang="zh-CN" altLang="en-US" dirty="0"/>
          </a:p>
        </p:txBody>
      </p:sp>
      <p:grpSp>
        <p:nvGrpSpPr>
          <p:cNvPr id="23" name="组合 18"/>
          <p:cNvGrpSpPr>
            <a:grpSpLocks/>
          </p:cNvGrpSpPr>
          <p:nvPr/>
        </p:nvGrpSpPr>
        <p:grpSpPr bwMode="auto">
          <a:xfrm>
            <a:off x="3144838" y="5189538"/>
            <a:ext cx="7234237" cy="1267405"/>
            <a:chOff x="0" y="0"/>
            <a:chExt cx="7234426" cy="1267429"/>
          </a:xfrm>
        </p:grpSpPr>
        <p:sp>
          <p:nvSpPr>
            <p:cNvPr id="29" name="文本框 19"/>
            <p:cNvSpPr txBox="1">
              <a:spLocks noChangeArrowheads="1"/>
            </p:cNvSpPr>
            <p:nvPr/>
          </p:nvSpPr>
          <p:spPr bwMode="auto">
            <a:xfrm>
              <a:off x="202689" y="419680"/>
              <a:ext cx="7031737" cy="847749"/>
            </a:xfrm>
            <a:prstGeom prst="rect">
              <a:avLst/>
            </a:prstGeom>
            <a:ln w="3175">
              <a:miter lim="400000"/>
            </a:ln>
            <a:extLst/>
          </p:spPr>
          <p:txBody>
            <a:bodyPr lIns="35719" tIns="35719" rIns="35719" bIns="35719" anchor="ctr">
              <a:spAutoFit/>
            </a:bodyPr>
            <a:lstStyle>
              <a:defPPr>
                <a:defRPr lang="zh-CN"/>
              </a:defPPr>
              <a:lvl1pPr>
                <a:lnSpc>
                  <a:spcPct val="120000"/>
                </a:lnSpc>
                <a:defRPr sz="1400" cap="none">
                  <a:solidFill>
                    <a:srgbClr val="53585F"/>
                  </a:solidFill>
                  <a:latin typeface="Helvetica"/>
                  <a:ea typeface="Helvetica"/>
                  <a:cs typeface="Helvetica"/>
                </a:defRPr>
              </a:lvl1pPr>
            </a:lstStyle>
            <a:p>
              <a:r>
                <a:rPr lang="en-US" altLang="zh-CN" dirty="0">
                  <a:hlinkClick r:id="rId7"/>
                </a:rPr>
                <a:t>https://github.com/3sunstudio/NestedPrefab_Demos</a:t>
              </a:r>
              <a:endParaRPr lang="en-US" altLang="zh-CN" dirty="0"/>
            </a:p>
            <a:p>
              <a:r>
                <a:rPr lang="en-US" altLang="zh-CN" dirty="0">
                  <a:hlinkClick r:id="rId8"/>
                </a:rPr>
                <a:t>https://</a:t>
              </a:r>
              <a:r>
                <a:rPr lang="en-US" altLang="zh-CN" dirty="0" smtClean="0">
                  <a:hlinkClick r:id="rId8"/>
                </a:rPr>
                <a:t>github.com/BingbingXu/NestedPrefab_Demos/tree/CompareMoreValues</a:t>
              </a:r>
              <a:endParaRPr lang="en-US" altLang="zh-CN" dirty="0" smtClean="0"/>
            </a:p>
            <a:p>
              <a:endParaRPr lang="en-US" altLang="zh-CN" dirty="0" smtClean="0"/>
            </a:p>
          </p:txBody>
        </p:sp>
        <p:sp>
          <p:nvSpPr>
            <p:cNvPr id="38"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工程地址</a:t>
              </a:r>
              <a:endParaRPr lang="en-US" altLang="zh-CN" dirty="0">
                <a:solidFill>
                  <a:schemeClr val="tx1">
                    <a:lumMod val="65000"/>
                    <a:lumOff val="35000"/>
                  </a:schemeClr>
                </a:solidFill>
              </a:endParaRPr>
            </a:p>
          </p:txBody>
        </p:sp>
      </p:grpSp>
    </p:spTree>
    <p:extLst>
      <p:ext uri="{BB962C8B-B14F-4D97-AF65-F5344CB8AC3E}">
        <p14:creationId xmlns:p14="http://schemas.microsoft.com/office/powerpoint/2010/main" val="143594673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ONE </a:t>
            </a:r>
            <a:r>
              <a:rPr lang="zh-CN" altLang="en-US" dirty="0" smtClean="0"/>
              <a:t>旧</a:t>
            </a:r>
            <a:r>
              <a:rPr lang="zh-CN" altLang="en-US" dirty="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43275" y="966222"/>
              <a:ext cx="1529778" cy="369332"/>
            </a:xfrm>
            <a:prstGeom prst="rect">
              <a:avLst/>
            </a:prstGeom>
          </p:spPr>
          <p:txBody>
            <a:bodyPr wrap="none">
              <a:spAutoFit/>
            </a:bodyPr>
            <a:lstStyle/>
            <a:p>
              <a:pPr algn="ctr"/>
              <a:r>
                <a:rPr lang="zh-CN" altLang="en-US" dirty="0">
                  <a:solidFill>
                    <a:srgbClr val="000000"/>
                  </a:solidFill>
                  <a:latin typeface="Segoe UI"/>
                </a:rPr>
                <a:t>旧</a:t>
              </a:r>
              <a:r>
                <a:rPr lang="en-US" altLang="zh-CN" dirty="0" smtClean="0">
                  <a:solidFill>
                    <a:srgbClr val="000000"/>
                  </a:solidFill>
                  <a:latin typeface="Segoe UI"/>
                </a:rPr>
                <a:t>Prefab</a:t>
              </a:r>
              <a:r>
                <a:rPr lang="zh-CN" altLang="en-US" dirty="0" smtClean="0">
                  <a:solidFill>
                    <a:srgbClr val="000000"/>
                  </a:solidFill>
                  <a:latin typeface="Segoe UI"/>
                </a:rPr>
                <a:t>特性</a:t>
              </a:r>
              <a:endParaRPr lang="zh-CN" altLang="en-US" dirty="0">
                <a:solidFill>
                  <a:srgbClr val="000000"/>
                </a:solidFill>
                <a:latin typeface="Segoe UI"/>
              </a:endParaRPr>
            </a:p>
          </p:txBody>
        </p:sp>
      </p:grpSp>
      <p:sp>
        <p:nvSpPr>
          <p:cNvPr id="75" name="矩形 74"/>
          <p:cNvSpPr/>
          <p:nvPr/>
        </p:nvSpPr>
        <p:spPr>
          <a:xfrm>
            <a:off x="961594" y="1605201"/>
            <a:ext cx="10268381" cy="1089529"/>
          </a:xfrm>
          <a:prstGeom prst="rect">
            <a:avLst/>
          </a:prstGeom>
        </p:spPr>
        <p:txBody>
          <a:bodyPr wrap="square">
            <a:spAutoFit/>
          </a:bodyPr>
          <a:lstStyle/>
          <a:p>
            <a:pPr algn="just">
              <a:lnSpc>
                <a:spcPct val="120000"/>
              </a:lnSpc>
            </a:pPr>
            <a:r>
              <a:rPr lang="en-US" altLang="zh-CN" dirty="0">
                <a:solidFill>
                  <a:srgbClr val="000000">
                    <a:lumMod val="50000"/>
                    <a:lumOff val="50000"/>
                  </a:srgbClr>
                </a:solidFill>
                <a:latin typeface="微软雅黑" charset="0"/>
                <a:ea typeface="微软雅黑" charset="0"/>
                <a:sym typeface="Helvetica"/>
              </a:rPr>
              <a:t>Prefab</a:t>
            </a:r>
            <a:r>
              <a:rPr lang="zh-CN" altLang="en-US" dirty="0">
                <a:solidFill>
                  <a:srgbClr val="000000">
                    <a:lumMod val="50000"/>
                    <a:lumOff val="50000"/>
                  </a:srgbClr>
                </a:solidFill>
                <a:latin typeface="微软雅黑" charset="0"/>
                <a:ea typeface="微软雅黑" charset="0"/>
                <a:sym typeface="Helvetica"/>
              </a:rPr>
              <a:t>可以看成是记录物件上所有关联关系的描述文件，不包含任何真正的模型、贴图等素材文件，可重复利用。</a:t>
            </a:r>
            <a:endParaRPr lang="en-US" altLang="zh-CN" dirty="0">
              <a:solidFill>
                <a:srgbClr val="000000">
                  <a:lumMod val="50000"/>
                  <a:lumOff val="50000"/>
                </a:srgbClr>
              </a:solidFill>
              <a:latin typeface="微软雅黑" charset="0"/>
              <a:ea typeface="微软雅黑" charset="0"/>
              <a:sym typeface="Helvetica"/>
            </a:endParaRPr>
          </a:p>
          <a:p>
            <a:pPr algn="just">
              <a:lnSpc>
                <a:spcPct val="120000"/>
              </a:lnSpc>
            </a:pPr>
            <a:r>
              <a:rPr lang="zh-CN" altLang="en-US" dirty="0">
                <a:solidFill>
                  <a:srgbClr val="000000">
                    <a:lumMod val="50000"/>
                    <a:lumOff val="50000"/>
                  </a:srgbClr>
                </a:solidFill>
                <a:latin typeface="微软雅黑" charset="0"/>
                <a:ea typeface="微软雅黑" charset="0"/>
                <a:sym typeface="Helvetica"/>
              </a:rPr>
              <a:t>类似模版的概念，修改基本</a:t>
            </a:r>
            <a:r>
              <a:rPr lang="en-US" altLang="zh-CN" dirty="0">
                <a:solidFill>
                  <a:srgbClr val="000000">
                    <a:lumMod val="50000"/>
                    <a:lumOff val="50000"/>
                  </a:srgbClr>
                </a:solidFill>
                <a:latin typeface="微软雅黑" charset="0"/>
                <a:ea typeface="微软雅黑" charset="0"/>
                <a:sym typeface="Helvetica"/>
              </a:rPr>
              <a:t>Prefab</a:t>
            </a:r>
            <a:r>
              <a:rPr lang="zh-CN" altLang="en-US" dirty="0">
                <a:solidFill>
                  <a:srgbClr val="000000">
                    <a:lumMod val="50000"/>
                    <a:lumOff val="50000"/>
                  </a:srgbClr>
                </a:solidFill>
                <a:latin typeface="微软雅黑" charset="0"/>
                <a:ea typeface="微软雅黑" charset="0"/>
                <a:sym typeface="Helvetica"/>
              </a:rPr>
              <a:t>，所以实例都会相应的更新改变</a:t>
            </a:r>
            <a:r>
              <a:rPr lang="zh-CN" altLang="en-US" dirty="0" smtClean="0">
                <a:solidFill>
                  <a:srgbClr val="000000">
                    <a:lumMod val="50000"/>
                    <a:lumOff val="50000"/>
                  </a:srgbClr>
                </a:solidFill>
                <a:latin typeface="微软雅黑" charset="0"/>
                <a:ea typeface="微软雅黑" charset="0"/>
                <a:sym typeface="Helvetica"/>
              </a:rPr>
              <a:t>。</a:t>
            </a:r>
            <a:endParaRPr lang="zh-CN" altLang="en-US" dirty="0">
              <a:solidFill>
                <a:srgbClr val="000000">
                  <a:lumMod val="50000"/>
                  <a:lumOff val="50000"/>
                </a:srgbClr>
              </a:solidFill>
              <a:latin typeface="微软雅黑" charset="0"/>
              <a:ea typeface="微软雅黑" charset="0"/>
              <a:sym typeface="Helvetica"/>
            </a:endParaRP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3</a:t>
            </a:fld>
            <a:r>
              <a:rPr lang="en-US" altLang="zh-CN" dirty="0"/>
              <a:t> </a:t>
            </a:r>
            <a:r>
              <a:rPr lang="en-US" altLang="zh-CN" dirty="0" smtClean="0"/>
              <a:t>/30</a:t>
            </a:r>
            <a:endParaRPr lang="zh-CN" altLang="en-US" dirty="0"/>
          </a:p>
        </p:txBody>
      </p:sp>
      <p:pic>
        <p:nvPicPr>
          <p:cNvPr id="1025" name="Picture 1" descr="C://Users/xubingbing.KINGSOFT/AppData/Local/YNote/data/qq7170EB153EE0432A3D832011A5A45567/294f5bfe77504076ada4923864f6588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162" y="3367000"/>
            <a:ext cx="319087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00481" y="5259218"/>
            <a:ext cx="10229493" cy="757130"/>
          </a:xfrm>
          <a:prstGeom prst="rect">
            <a:avLst/>
          </a:prstGeom>
        </p:spPr>
        <p:txBody>
          <a:bodyPr wrap="square">
            <a:spAutoFit/>
          </a:bodyPr>
          <a:lstStyle/>
          <a:p>
            <a:pPr algn="just">
              <a:lnSpc>
                <a:spcPct val="120000"/>
              </a:lnSpc>
            </a:pPr>
            <a:r>
              <a:rPr lang="zh-CN" altLang="en-US" dirty="0">
                <a:solidFill>
                  <a:srgbClr val="000000">
                    <a:lumMod val="50000"/>
                    <a:lumOff val="50000"/>
                  </a:srgbClr>
                </a:solidFill>
                <a:latin typeface="微软雅黑" charset="0"/>
                <a:ea typeface="微软雅黑" charset="0"/>
              </a:rPr>
              <a:t>在</a:t>
            </a:r>
            <a:r>
              <a:rPr lang="en-US" altLang="zh-CN" dirty="0">
                <a:solidFill>
                  <a:srgbClr val="000000">
                    <a:lumMod val="50000"/>
                    <a:lumOff val="50000"/>
                  </a:srgbClr>
                </a:solidFill>
                <a:latin typeface="微软雅黑" charset="0"/>
                <a:ea typeface="微软雅黑" charset="0"/>
              </a:rPr>
              <a:t>Hierarchy</a:t>
            </a:r>
            <a:r>
              <a:rPr lang="zh-CN" altLang="en-US" dirty="0">
                <a:solidFill>
                  <a:srgbClr val="000000">
                    <a:lumMod val="50000"/>
                    <a:lumOff val="50000"/>
                  </a:srgbClr>
                </a:solidFill>
                <a:latin typeface="微软雅黑" charset="0"/>
                <a:ea typeface="微软雅黑" charset="0"/>
              </a:rPr>
              <a:t>面板中，对象名称左边有个小图标，在普通情况下它是一个</a:t>
            </a:r>
            <a:r>
              <a:rPr lang="zh-CN" altLang="en-US" dirty="0">
                <a:solidFill>
                  <a:schemeClr val="bg1">
                    <a:lumMod val="85000"/>
                  </a:schemeClr>
                </a:solidFill>
                <a:latin typeface="微软雅黑" charset="0"/>
                <a:ea typeface="微软雅黑" charset="0"/>
              </a:rPr>
              <a:t>灰白色</a:t>
            </a:r>
            <a:r>
              <a:rPr lang="zh-CN" altLang="en-US" dirty="0" smtClean="0">
                <a:solidFill>
                  <a:srgbClr val="000000">
                    <a:lumMod val="50000"/>
                    <a:lumOff val="50000"/>
                  </a:srgbClr>
                </a:solidFill>
                <a:latin typeface="微软雅黑" charset="0"/>
                <a:ea typeface="微软雅黑" charset="0"/>
              </a:rPr>
              <a:t>的</a:t>
            </a:r>
            <a:r>
              <a:rPr lang="zh-CN" altLang="en-US" dirty="0">
                <a:solidFill>
                  <a:srgbClr val="000000">
                    <a:lumMod val="50000"/>
                    <a:lumOff val="50000"/>
                  </a:srgbClr>
                </a:solidFill>
                <a:latin typeface="微软雅黑" charset="0"/>
                <a:ea typeface="微软雅黑" charset="0"/>
              </a:rPr>
              <a:t>盒子</a:t>
            </a:r>
            <a:r>
              <a:rPr lang="zh-CN" altLang="en-US" dirty="0" smtClean="0">
                <a:solidFill>
                  <a:srgbClr val="000000">
                    <a:lumMod val="50000"/>
                    <a:lumOff val="50000"/>
                  </a:srgbClr>
                </a:solidFill>
                <a:latin typeface="微软雅黑" charset="0"/>
                <a:ea typeface="微软雅黑" charset="0"/>
              </a:rPr>
              <a:t>，</a:t>
            </a:r>
            <a:r>
              <a:rPr lang="zh-CN" altLang="en-US" dirty="0">
                <a:solidFill>
                  <a:srgbClr val="000000">
                    <a:lumMod val="50000"/>
                    <a:lumOff val="50000"/>
                  </a:srgbClr>
                </a:solidFill>
                <a:latin typeface="微软雅黑" charset="0"/>
                <a:ea typeface="微软雅黑" charset="0"/>
              </a:rPr>
              <a:t>而当它是个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实例时，则是一个</a:t>
            </a:r>
            <a:r>
              <a:rPr lang="zh-CN" altLang="en-US" dirty="0">
                <a:solidFill>
                  <a:schemeClr val="accent1"/>
                </a:solidFill>
                <a:latin typeface="微软雅黑" charset="0"/>
                <a:ea typeface="微软雅黑" charset="0"/>
              </a:rPr>
              <a:t>蓝色</a:t>
            </a:r>
            <a:r>
              <a:rPr lang="zh-CN" altLang="en-US" dirty="0" smtClean="0">
                <a:solidFill>
                  <a:srgbClr val="000000">
                    <a:lumMod val="50000"/>
                    <a:lumOff val="50000"/>
                  </a:srgbClr>
                </a:solidFill>
                <a:latin typeface="微软雅黑" charset="0"/>
                <a:ea typeface="微软雅黑" charset="0"/>
              </a:rPr>
              <a:t>的盒子。</a:t>
            </a:r>
            <a:endParaRPr lang="zh-CN" altLang="en-US" dirty="0">
              <a:solidFill>
                <a:srgbClr val="000000">
                  <a:lumMod val="50000"/>
                  <a:lumOff val="50000"/>
                </a:srgbClr>
              </a:solidFill>
              <a:latin typeface="微软雅黑" charset="0"/>
              <a:ea typeface="微软雅黑" charset="0"/>
            </a:endParaRPr>
          </a:p>
        </p:txBody>
      </p:sp>
      <p:pic>
        <p:nvPicPr>
          <p:cNvPr id="16"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793" y="2661084"/>
            <a:ext cx="2544156" cy="2399598"/>
          </a:xfrm>
          <a:prstGeom prst="rect">
            <a:avLst/>
          </a:prstGeom>
        </p:spPr>
      </p:pic>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bg1"/>
                </a:solidFill>
                <a:latin typeface="Segoe UI"/>
                <a:ea typeface="微软雅黑"/>
              </a:rPr>
              <a:t>THANK</a:t>
            </a:r>
            <a:r>
              <a:rPr lang="zh-CN" altLang="en-US" dirty="0">
                <a:solidFill>
                  <a:schemeClr val="bg1"/>
                </a:solidFill>
                <a:latin typeface="Segoe UI"/>
                <a:ea typeface="微软雅黑"/>
              </a:rPr>
              <a:t> </a:t>
            </a:r>
            <a:r>
              <a:rPr lang="en-US" altLang="zh-CN" dirty="0">
                <a:solidFill>
                  <a:schemeClr val="bg1"/>
                </a:solidFill>
                <a:latin typeface="Segoe UI"/>
                <a:ea typeface="微软雅黑"/>
              </a:rPr>
              <a:t>YOU</a:t>
            </a:r>
            <a:r>
              <a:rPr lang="zh-CN" altLang="en-US" dirty="0">
                <a:solidFill>
                  <a:schemeClr val="bg1"/>
                </a:solidFill>
                <a:latin typeface="Segoe UI"/>
                <a:ea typeface="微软雅黑"/>
              </a:rPr>
              <a:t> </a:t>
            </a:r>
            <a:r>
              <a:rPr lang="en-US" altLang="zh-CN" dirty="0">
                <a:solidFill>
                  <a:schemeClr val="bg1"/>
                </a:solidFill>
                <a:latin typeface="Segoe UI"/>
                <a:ea typeface="微软雅黑"/>
              </a:rPr>
              <a:t>FOR</a:t>
            </a:r>
            <a:r>
              <a:rPr lang="zh-CN" altLang="en-US" dirty="0">
                <a:solidFill>
                  <a:schemeClr val="bg1"/>
                </a:solidFill>
                <a:latin typeface="Segoe UI"/>
                <a:ea typeface="微软雅黑"/>
              </a:rPr>
              <a:t> </a:t>
            </a:r>
            <a:r>
              <a:rPr lang="en-US" altLang="zh-CN" dirty="0">
                <a:solidFill>
                  <a:schemeClr val="bg1"/>
                </a:solidFill>
                <a:latin typeface="Segoe UI"/>
                <a:ea typeface="微软雅黑"/>
              </a:rPr>
              <a:t>WATCHING</a:t>
            </a:r>
          </a:p>
        </p:txBody>
      </p:sp>
      <p:sp>
        <p:nvSpPr>
          <p:cNvPr id="3" name="文本占位符 2"/>
          <p:cNvSpPr>
            <a:spLocks noGrp="1"/>
          </p:cNvSpPr>
          <p:nvPr>
            <p:ph type="body" sz="quarter" idx="11"/>
          </p:nvPr>
        </p:nvSpPr>
        <p:spPr>
          <a:xfrm>
            <a:off x="3155230" y="4423419"/>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en-US" altLang="zh-CN" kern="0" dirty="0" smtClean="0">
                <a:solidFill>
                  <a:schemeClr val="bg1"/>
                </a:solidFill>
                <a:latin typeface="Segoe UI"/>
                <a:ea typeface="微软雅黑"/>
                <a:cs typeface=""/>
              </a:rPr>
              <a:t>2019.3.5</a:t>
            </a: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6742690" y="4423418"/>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zh-CN" altLang="en-US" kern="0" dirty="0" smtClean="0">
                <a:solidFill>
                  <a:schemeClr val="bg1"/>
                </a:solidFill>
                <a:latin typeface="Segoe UI"/>
                <a:ea typeface="微软雅黑"/>
                <a:cs typeface=""/>
              </a:rPr>
              <a:t>许</a:t>
            </a:r>
            <a:r>
              <a:rPr lang="zh-CN" altLang="en-US" kern="0" dirty="0">
                <a:solidFill>
                  <a:schemeClr val="bg1"/>
                </a:solidFill>
                <a:latin typeface="Segoe UI"/>
                <a:ea typeface="微软雅黑"/>
                <a:cs typeface=""/>
              </a:rPr>
              <a:t>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155230" y="3111040"/>
            <a:ext cx="6072853" cy="508364"/>
          </a:xfrm>
        </p:spPr>
        <p:txBody>
          <a:bodyPr/>
          <a:lstStyle/>
          <a:p>
            <a:r>
              <a:rPr lang="zh-CN" altLang="en-US" dirty="0">
                <a:solidFill>
                  <a:schemeClr val="bg1"/>
                </a:solidFill>
                <a:latin typeface="Segoe UI"/>
                <a:ea typeface="微软雅黑"/>
              </a:rPr>
              <a:t>西山居技术美术组</a:t>
            </a:r>
          </a:p>
        </p:txBody>
      </p:sp>
      <p:sp>
        <p:nvSpPr>
          <p:cNvPr id="6" name="文本占位符 5"/>
          <p:cNvSpPr>
            <a:spLocks noGrp="1"/>
          </p:cNvSpPr>
          <p:nvPr>
            <p:ph type="body" sz="quarter" idx="14"/>
          </p:nvPr>
        </p:nvSpPr>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a:solidFill>
                  <a:schemeClr val="bg1"/>
                </a:solidFill>
                <a:latin typeface="Segoe UI"/>
                <a:ea typeface="微软雅黑"/>
              </a:rPr>
              <a:t>预制体系统</a:t>
            </a: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TWO </a:t>
            </a:r>
            <a:r>
              <a:rPr lang="zh-CN" altLang="en-US" dirty="0"/>
              <a:t>新</a:t>
            </a:r>
            <a:r>
              <a:rPr lang="zh-CN" altLang="en-US" dirty="0" smtClean="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43274" y="966222"/>
              <a:ext cx="1529779" cy="369332"/>
            </a:xfrm>
            <a:prstGeom prst="rect">
              <a:avLst/>
            </a:prstGeom>
          </p:spPr>
          <p:txBody>
            <a:bodyPr wrap="none">
              <a:spAutoFit/>
            </a:bodyPr>
            <a:lstStyle/>
            <a:p>
              <a:pPr algn="ctr"/>
              <a:r>
                <a:rPr lang="zh-CN" altLang="en-US" dirty="0" smtClean="0">
                  <a:solidFill>
                    <a:srgbClr val="000000"/>
                  </a:solidFill>
                  <a:latin typeface="Segoe UI"/>
                </a:rPr>
                <a:t>新</a:t>
              </a:r>
              <a:r>
                <a:rPr lang="en-US" altLang="zh-CN" dirty="0" smtClean="0">
                  <a:solidFill>
                    <a:srgbClr val="000000"/>
                  </a:solidFill>
                  <a:latin typeface="Segoe UI"/>
                </a:rPr>
                <a:t>Prefab</a:t>
              </a:r>
              <a:r>
                <a:rPr lang="zh-CN" altLang="en-US" dirty="0" smtClean="0">
                  <a:solidFill>
                    <a:srgbClr val="000000"/>
                  </a:solidFill>
                  <a:latin typeface="Segoe UI"/>
                </a:rPr>
                <a:t>特性</a:t>
              </a:r>
              <a:endParaRPr lang="zh-CN" altLang="en-US" dirty="0">
                <a:solidFill>
                  <a:srgbClr val="000000"/>
                </a:solidFill>
                <a:latin typeface="Segoe UI"/>
              </a:endParaRPr>
            </a:p>
          </p:txBody>
        </p:sp>
      </p:grpSp>
      <p:sp>
        <p:nvSpPr>
          <p:cNvPr id="75" name="矩形 74"/>
          <p:cNvSpPr/>
          <p:nvPr/>
        </p:nvSpPr>
        <p:spPr>
          <a:xfrm>
            <a:off x="985227" y="5327063"/>
            <a:ext cx="9715143" cy="646331"/>
          </a:xfrm>
          <a:prstGeom prst="rect">
            <a:avLst/>
          </a:prstGeom>
        </p:spPr>
        <p:txBody>
          <a:bodyPr wrap="square">
            <a:spAutoFit/>
          </a:bodyPr>
          <a:lstStyle/>
          <a:p>
            <a:r>
              <a:rPr lang="zh-CN" altLang="en-US" dirty="0">
                <a:solidFill>
                  <a:srgbClr val="000000">
                    <a:lumMod val="50000"/>
                    <a:lumOff val="50000"/>
                  </a:srgbClr>
                </a:solidFill>
                <a:latin typeface="微软雅黑" charset="0"/>
                <a:ea typeface="微软雅黑" charset="0"/>
              </a:rPr>
              <a:t>嵌套，可多级嵌套，一个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可嵌套多个多级</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a:t>
            </a:r>
          </a:p>
          <a:p>
            <a:r>
              <a:rPr lang="zh-CN" altLang="en-US" dirty="0">
                <a:solidFill>
                  <a:srgbClr val="000000">
                    <a:lumMod val="50000"/>
                    <a:lumOff val="50000"/>
                  </a:srgbClr>
                </a:solidFill>
                <a:latin typeface="微软雅黑" charset="0"/>
                <a:ea typeface="微软雅黑" charset="0"/>
              </a:rPr>
              <a:t>变体，在做同一类型资源（有不同外观或属性）但是又希望每一个都是个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时比较有用。</a:t>
            </a: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4</a:t>
            </a:fld>
            <a:r>
              <a:rPr lang="en-US" altLang="zh-CN" dirty="0"/>
              <a:t> </a:t>
            </a:r>
            <a:r>
              <a:rPr lang="en-US" altLang="zh-CN" dirty="0" smtClean="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124" y="7079914"/>
            <a:ext cx="3635842" cy="2578610"/>
          </a:xfrm>
          <a:prstGeom prst="rect">
            <a:avLst/>
          </a:prstGeom>
        </p:spPr>
      </p:pic>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460" y="2142409"/>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27" y="7712483"/>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2124" y="-1597115"/>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9069" y="3283529"/>
            <a:ext cx="1278307" cy="1338890"/>
          </a:xfrm>
          <a:prstGeom prst="rect">
            <a:avLst/>
          </a:prstGeom>
        </p:spPr>
      </p:pic>
      <p:sp>
        <p:nvSpPr>
          <p:cNvPr id="46" name="矩形 45"/>
          <p:cNvSpPr/>
          <p:nvPr/>
        </p:nvSpPr>
        <p:spPr>
          <a:xfrm>
            <a:off x="985226" y="1514550"/>
            <a:ext cx="9715143" cy="341632"/>
          </a:xfrm>
          <a:prstGeom prst="rect">
            <a:avLst/>
          </a:prstGeom>
        </p:spPr>
        <p:txBody>
          <a:bodyPr wrap="square">
            <a:spAutoFit/>
          </a:bodyPr>
          <a:lstStyle/>
          <a:p>
            <a:pPr lvl="0">
              <a:lnSpc>
                <a:spcPct val="90000"/>
              </a:lnSpc>
              <a:buClr>
                <a:schemeClr val="lt1"/>
              </a:buClr>
            </a:pPr>
            <a:r>
              <a:rPr lang="zh-CN" altLang="en-US" dirty="0" smtClean="0">
                <a:solidFill>
                  <a:srgbClr val="000000">
                    <a:lumMod val="50000"/>
                    <a:lumOff val="50000"/>
                  </a:srgbClr>
                </a:solidFill>
                <a:latin typeface="微软雅黑" charset="0"/>
                <a:ea typeface="微软雅黑" charset="0"/>
                <a:sym typeface="Roboto"/>
              </a:rPr>
              <a:t>把</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理解成一个套在普通</a:t>
            </a:r>
            <a:r>
              <a:rPr lang="en-US" altLang="zh-CN" dirty="0">
                <a:solidFill>
                  <a:srgbClr val="000000">
                    <a:lumMod val="50000"/>
                    <a:lumOff val="50000"/>
                  </a:srgbClr>
                </a:solidFill>
                <a:latin typeface="微软雅黑" charset="0"/>
                <a:ea typeface="微软雅黑" charset="0"/>
                <a:sym typeface="Roboto"/>
              </a:rPr>
              <a:t>Game Object</a:t>
            </a:r>
            <a:r>
              <a:rPr lang="zh-CN" altLang="en-US" dirty="0">
                <a:solidFill>
                  <a:srgbClr val="000000">
                    <a:lumMod val="50000"/>
                    <a:lumOff val="50000"/>
                  </a:srgbClr>
                </a:solidFill>
                <a:latin typeface="微软雅黑" charset="0"/>
                <a:ea typeface="微软雅黑" charset="0"/>
                <a:sym typeface="Roboto"/>
              </a:rPr>
              <a:t>外面的盒子</a:t>
            </a:r>
          </a:p>
        </p:txBody>
      </p:sp>
    </p:spTree>
    <p:extLst>
      <p:ext uri="{BB962C8B-B14F-4D97-AF65-F5344CB8AC3E}">
        <p14:creationId xmlns:p14="http://schemas.microsoft.com/office/powerpoint/2010/main" val="410219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0.19884 L 8.33333E-7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8.33333E-7 0.19329 L 8.33333E-7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8.33333E-7 0.03959 L 8.33333E-7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4" name="矩形 3"/>
          <p:cNvSpPr/>
          <p:nvPr/>
        </p:nvSpPr>
        <p:spPr>
          <a:xfrm>
            <a:off x="1684167" y="978675"/>
            <a:ext cx="8714693" cy="954107"/>
          </a:xfrm>
          <a:prstGeom prst="rect">
            <a:avLst/>
          </a:prstGeom>
        </p:spPr>
        <p:txBody>
          <a:bodyPr wrap="none">
            <a:spAutoFit/>
          </a:bodyPr>
          <a:lstStyle/>
          <a:p>
            <a:pPr lvl="0" algn="ctr">
              <a:lnSpc>
                <a:spcPct val="200000"/>
              </a:lnSpc>
              <a:buClr>
                <a:schemeClr val="lt1"/>
              </a:buClr>
            </a:pPr>
            <a:r>
              <a:rPr lang="zh-CN" altLang="en-US" sz="2800" dirty="0">
                <a:latin typeface="Microsoft YaHei" panose="020B0503020204020204" pitchFamily="34" charset="-122"/>
                <a:ea typeface="Microsoft YaHei" panose="020B0503020204020204" pitchFamily="34" charset="-122"/>
                <a:cs typeface="Roboto"/>
                <a:sym typeface="Roboto"/>
              </a:rPr>
              <a:t>新版本</a:t>
            </a:r>
            <a:r>
              <a:rPr lang="en-US" altLang="zh-CN" sz="2800" dirty="0">
                <a:latin typeface="Microsoft YaHei" panose="020B0503020204020204" pitchFamily="34" charset="-122"/>
                <a:ea typeface="Microsoft YaHei" panose="020B0503020204020204" pitchFamily="34" charset="-122"/>
                <a:cs typeface="Roboto"/>
                <a:sym typeface="Roboto"/>
              </a:rPr>
              <a:t>Prefab</a:t>
            </a:r>
            <a:r>
              <a:rPr lang="zh-CN" altLang="en-US" sz="2800" dirty="0" smtClean="0">
                <a:latin typeface="Microsoft YaHei" panose="020B0503020204020204" pitchFamily="34" charset="-122"/>
                <a:ea typeface="Microsoft YaHei" panose="020B0503020204020204" pitchFamily="34" charset="-122"/>
                <a:cs typeface="Roboto"/>
                <a:sym typeface="Roboto"/>
              </a:rPr>
              <a:t>预制体 </a:t>
            </a:r>
            <a:r>
              <a:rPr lang="en-US" altLang="zh-CN" sz="2800" dirty="0">
                <a:latin typeface="Microsoft YaHei" panose="020B0503020204020204" pitchFamily="34" charset="-122"/>
                <a:ea typeface="Microsoft YaHei" panose="020B0503020204020204" pitchFamily="34" charset="-122"/>
                <a:cs typeface="Roboto"/>
                <a:sym typeface="Roboto"/>
              </a:rPr>
              <a:t>=</a:t>
            </a:r>
            <a:r>
              <a:rPr lang="zh-CN" altLang="en-US" sz="2800" dirty="0">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Improved</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Prefab</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Workflows</a:t>
            </a:r>
            <a:endParaRPr lang="en-US" altLang="zh-CN" sz="28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5</a:t>
            </a:fld>
            <a:r>
              <a:rPr lang="en-US" altLang="zh-CN" dirty="0"/>
              <a:t> </a:t>
            </a:r>
            <a:r>
              <a:rPr lang="en-US" altLang="zh-CN" dirty="0" smtClean="0"/>
              <a:t>/30</a:t>
            </a:r>
            <a:endParaRPr lang="zh-CN" altLang="en-US" dirty="0"/>
          </a:p>
        </p:txBody>
      </p:sp>
      <p:sp>
        <p:nvSpPr>
          <p:cNvPr id="5" name="矩形 4"/>
          <p:cNvSpPr/>
          <p:nvPr/>
        </p:nvSpPr>
        <p:spPr>
          <a:xfrm>
            <a:off x="1684167" y="2307328"/>
            <a:ext cx="6096000" cy="2862322"/>
          </a:xfrm>
          <a:prstGeom prst="rect">
            <a:avLst/>
          </a:prstGeom>
        </p:spPr>
        <p:txBody>
          <a:bodyPr>
            <a:spAutoFit/>
          </a:bodyPr>
          <a:lstStyle/>
          <a:p>
            <a:pPr lvl="0">
              <a:lnSpc>
                <a:spcPct val="200000"/>
              </a:lnSpc>
              <a:buClr>
                <a:schemeClr val="lt1"/>
              </a:buClr>
            </a:pPr>
            <a:r>
              <a:rPr lang="en-US" altLang="zh-CN" dirty="0" smtClean="0">
                <a:solidFill>
                  <a:schemeClr val="bg1">
                    <a:lumMod val="50000"/>
                  </a:schemeClr>
                </a:solidFill>
                <a:latin typeface="+mn-ea"/>
                <a:sym typeface="Roboto"/>
              </a:rPr>
              <a:t>1. Prefab </a:t>
            </a:r>
            <a:r>
              <a:rPr lang="en-US" altLang="zh-CN" dirty="0">
                <a:solidFill>
                  <a:schemeClr val="bg1">
                    <a:lumMod val="50000"/>
                  </a:schemeClr>
                </a:solidFill>
                <a:latin typeface="+mn-ea"/>
                <a:sym typeface="Roboto"/>
              </a:rPr>
              <a:t>Mode</a:t>
            </a:r>
            <a:r>
              <a:rPr lang="zh-CN" altLang="en-US" dirty="0">
                <a:solidFill>
                  <a:schemeClr val="bg1">
                    <a:lumMod val="50000"/>
                  </a:schemeClr>
                </a:solidFill>
                <a:latin typeface="+mn-ea"/>
                <a:sym typeface="Roboto"/>
              </a:rPr>
              <a:t>中编辑</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2. Nested </a:t>
            </a:r>
            <a:r>
              <a:rPr lang="en-US" altLang="zh-CN" dirty="0">
                <a:solidFill>
                  <a:schemeClr val="bg1">
                    <a:lumMod val="50000"/>
                  </a:schemeClr>
                </a:solidFill>
                <a:latin typeface="+mn-ea"/>
                <a:sym typeface="Roboto"/>
              </a:rPr>
              <a:t>Prefabs</a:t>
            </a:r>
            <a:r>
              <a:rPr lang="zh-CN" altLang="en-US" dirty="0">
                <a:solidFill>
                  <a:schemeClr val="bg1">
                    <a:lumMod val="50000"/>
                  </a:schemeClr>
                </a:solidFill>
                <a:latin typeface="+mn-ea"/>
                <a:sym typeface="Roboto"/>
              </a:rPr>
              <a:t>（嵌套式</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3.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Overrides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预制体覆盖</a:t>
            </a:r>
            <a:r>
              <a:rPr lang="en-US" altLang="zh-CN" dirty="0">
                <a:solidFill>
                  <a:schemeClr val="bg1">
                    <a:lumMod val="50000"/>
                  </a:schemeClr>
                </a:solidFill>
                <a:latin typeface="+mn-ea"/>
                <a:sym typeface="Roboto"/>
              </a:rPr>
              <a:t>/</a:t>
            </a:r>
            <a:r>
              <a:rPr lang="zh-CN" altLang="en-US" dirty="0">
                <a:solidFill>
                  <a:schemeClr val="bg1">
                    <a:lumMod val="50000"/>
                  </a:schemeClr>
                </a:solidFill>
                <a:latin typeface="+mn-ea"/>
                <a:sym typeface="Roboto"/>
              </a:rPr>
              <a:t>重载）</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4.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Variants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预制体变体</a:t>
            </a:r>
            <a:r>
              <a:rPr lang="zh-CN" altLang="en-US" dirty="0">
                <a:solidFill>
                  <a:schemeClr val="bg1">
                    <a:lumMod val="50000"/>
                  </a:schemeClr>
                </a:solidFill>
                <a:latin typeface="+mn-ea"/>
                <a:sym typeface="Roboto"/>
              </a:rPr>
              <a:t>）</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5. </a:t>
            </a:r>
            <a:r>
              <a:rPr lang="zh-CN" altLang="en-US" dirty="0" smtClean="0">
                <a:solidFill>
                  <a:schemeClr val="bg1">
                    <a:lumMod val="50000"/>
                  </a:schemeClr>
                </a:solidFill>
                <a:latin typeface="+mn-ea"/>
                <a:sym typeface="Roboto"/>
              </a:rPr>
              <a:t>使用</a:t>
            </a:r>
            <a:r>
              <a:rPr lang="zh-CN" altLang="en-US" dirty="0">
                <a:solidFill>
                  <a:schemeClr val="bg1">
                    <a:lumMod val="50000"/>
                  </a:schemeClr>
                </a:solidFill>
                <a:latin typeface="+mn-ea"/>
                <a:sym typeface="Roboto"/>
              </a:rPr>
              <a:t>脚本</a:t>
            </a:r>
            <a:r>
              <a:rPr lang="en-US" altLang="zh-CN" dirty="0">
                <a:solidFill>
                  <a:schemeClr val="bg1">
                    <a:lumMod val="50000"/>
                  </a:schemeClr>
                </a:solidFill>
                <a:latin typeface="+mn-ea"/>
                <a:sym typeface="Roboto"/>
              </a:rPr>
              <a:t>API</a:t>
            </a:r>
            <a:r>
              <a:rPr lang="zh-CN" altLang="en-US" dirty="0">
                <a:solidFill>
                  <a:schemeClr val="bg1">
                    <a:lumMod val="50000"/>
                  </a:schemeClr>
                </a:solidFill>
                <a:latin typeface="+mn-ea"/>
                <a:sym typeface="Roboto"/>
              </a:rPr>
              <a:t>操作</a:t>
            </a:r>
            <a:r>
              <a:rPr lang="en-US" altLang="zh-CN" dirty="0">
                <a:solidFill>
                  <a:schemeClr val="bg1">
                    <a:lumMod val="50000"/>
                  </a:schemeClr>
                </a:solidFill>
                <a:latin typeface="+mn-ea"/>
                <a:sym typeface="Roboto"/>
              </a:rPr>
              <a:t>Prefab</a:t>
            </a:r>
          </a:p>
        </p:txBody>
      </p:sp>
    </p:spTree>
    <p:extLst>
      <p:ext uri="{BB962C8B-B14F-4D97-AF65-F5344CB8AC3E}">
        <p14:creationId xmlns:p14="http://schemas.microsoft.com/office/powerpoint/2010/main" val="63066885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6</a:t>
            </a:fld>
            <a:r>
              <a:rPr lang="en-US" altLang="zh-CN" dirty="0"/>
              <a:t> </a:t>
            </a:r>
            <a:r>
              <a:rPr lang="en-US" altLang="zh-CN" dirty="0" smtClean="0"/>
              <a:t>/30</a:t>
            </a:r>
            <a:endParaRPr lang="zh-CN" altLang="en-US" dirty="0"/>
          </a:p>
        </p:txBody>
      </p:sp>
      <p:sp>
        <p:nvSpPr>
          <p:cNvPr id="28" name="Shape 186"/>
          <p:cNvSpPr/>
          <p:nvPr/>
        </p:nvSpPr>
        <p:spPr>
          <a:xfrm>
            <a:off x="3827137" y="3310526"/>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426851" y="4852198"/>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6055560" y="1082364"/>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3914235" y="1099850"/>
            <a:ext cx="2205723"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a:solidFill>
                  <a:srgbClr val="000000"/>
                </a:solidFill>
                <a:latin typeface="Segoe UI"/>
              </a:rPr>
              <a:t>Prefab</a:t>
            </a:r>
            <a:r>
              <a:rPr lang="zh-CN" altLang="en-US" sz="2800" cap="all" dirty="0">
                <a:solidFill>
                  <a:srgbClr val="000000"/>
                </a:solidFill>
                <a:latin typeface="Segoe UI"/>
              </a:rPr>
              <a:t>实例</a:t>
            </a:r>
            <a:endParaRPr sz="2800" cap="all" dirty="0">
              <a:solidFill>
                <a:srgbClr val="000000"/>
              </a:solidFill>
              <a:latin typeface="Segoe UI"/>
            </a:endParaRPr>
          </a:p>
        </p:txBody>
      </p:sp>
      <p:sp>
        <p:nvSpPr>
          <p:cNvPr id="45" name="Shape 206"/>
          <p:cNvSpPr/>
          <p:nvPr/>
        </p:nvSpPr>
        <p:spPr>
          <a:xfrm>
            <a:off x="6223472" y="109985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r>
              <a:rPr lang="zh-CN" altLang="en-US" sz="2800" dirty="0" smtClean="0">
                <a:solidFill>
                  <a:srgbClr val="000000"/>
                </a:solidFill>
                <a:latin typeface="Segoe UI"/>
              </a:rPr>
              <a:t>资源</a:t>
            </a:r>
            <a:endParaRPr sz="2500" dirty="0"/>
          </a:p>
        </p:txBody>
      </p:sp>
      <p:grpSp>
        <p:nvGrpSpPr>
          <p:cNvPr id="79" name="Group 199"/>
          <p:cNvGrpSpPr/>
          <p:nvPr/>
        </p:nvGrpSpPr>
        <p:grpSpPr>
          <a:xfrm>
            <a:off x="5126185" y="3293691"/>
            <a:ext cx="573554" cy="679140"/>
            <a:chOff x="0" y="0"/>
            <a:chExt cx="1902625" cy="2252881"/>
          </a:xfrm>
          <a:solidFill>
            <a:schemeClr val="bg1"/>
          </a:solidFill>
        </p:grpSpPr>
        <p:sp>
          <p:nvSpPr>
            <p:cNvPr id="80" name="Shape 189"/>
            <p:cNvSpPr/>
            <p:nvPr/>
          </p:nvSpPr>
          <p:spPr>
            <a:xfrm>
              <a:off x="1271299" y="0"/>
              <a:ext cx="631327" cy="622678"/>
            </a:xfrm>
            <a:custGeom>
              <a:avLst/>
              <a:gdLst/>
              <a:ahLst/>
              <a:cxnLst>
                <a:cxn ang="0">
                  <a:pos x="wd2" y="hd2"/>
                </a:cxn>
                <a:cxn ang="5400000">
                  <a:pos x="wd2" y="hd2"/>
                </a:cxn>
                <a:cxn ang="10800000">
                  <a:pos x="wd2" y="hd2"/>
                </a:cxn>
                <a:cxn ang="16200000">
                  <a:pos x="wd2" y="hd2"/>
                </a:cxn>
              </a:cxnLst>
              <a:rect l="0" t="0" r="r" b="b"/>
              <a:pathLst>
                <a:path w="21600" h="21600" extrusionOk="0">
                  <a:moveTo>
                    <a:pt x="6066" y="12450"/>
                  </a:moveTo>
                  <a:lnTo>
                    <a:pt x="6066" y="10950"/>
                  </a:lnTo>
                  <a:lnTo>
                    <a:pt x="6362" y="10350"/>
                  </a:lnTo>
                  <a:lnTo>
                    <a:pt x="5918" y="9450"/>
                  </a:lnTo>
                  <a:lnTo>
                    <a:pt x="6658" y="8550"/>
                  </a:lnTo>
                  <a:lnTo>
                    <a:pt x="6658" y="7050"/>
                  </a:lnTo>
                  <a:lnTo>
                    <a:pt x="6953" y="6450"/>
                  </a:lnTo>
                  <a:lnTo>
                    <a:pt x="6805" y="3600"/>
                  </a:lnTo>
                  <a:lnTo>
                    <a:pt x="6066" y="300"/>
                  </a:lnTo>
                  <a:lnTo>
                    <a:pt x="6805" y="300"/>
                  </a:lnTo>
                  <a:lnTo>
                    <a:pt x="7545" y="0"/>
                  </a:lnTo>
                  <a:lnTo>
                    <a:pt x="8877" y="1200"/>
                  </a:lnTo>
                  <a:lnTo>
                    <a:pt x="12871" y="6300"/>
                  </a:lnTo>
                  <a:lnTo>
                    <a:pt x="14499" y="6600"/>
                  </a:lnTo>
                  <a:lnTo>
                    <a:pt x="16126" y="7500"/>
                  </a:lnTo>
                  <a:lnTo>
                    <a:pt x="17458" y="7650"/>
                  </a:lnTo>
                  <a:lnTo>
                    <a:pt x="18937" y="6900"/>
                  </a:lnTo>
                  <a:lnTo>
                    <a:pt x="19825" y="5250"/>
                  </a:lnTo>
                  <a:lnTo>
                    <a:pt x="20268" y="5250"/>
                  </a:lnTo>
                  <a:lnTo>
                    <a:pt x="19825" y="6900"/>
                  </a:lnTo>
                  <a:lnTo>
                    <a:pt x="18937" y="7050"/>
                  </a:lnTo>
                  <a:lnTo>
                    <a:pt x="18937" y="8850"/>
                  </a:lnTo>
                  <a:lnTo>
                    <a:pt x="19529" y="9300"/>
                  </a:lnTo>
                  <a:lnTo>
                    <a:pt x="20268" y="10500"/>
                  </a:lnTo>
                  <a:lnTo>
                    <a:pt x="21008" y="9600"/>
                  </a:lnTo>
                  <a:lnTo>
                    <a:pt x="21600" y="10500"/>
                  </a:lnTo>
                  <a:lnTo>
                    <a:pt x="21452" y="11100"/>
                  </a:lnTo>
                  <a:lnTo>
                    <a:pt x="19381" y="11550"/>
                  </a:lnTo>
                  <a:lnTo>
                    <a:pt x="18197" y="12900"/>
                  </a:lnTo>
                  <a:lnTo>
                    <a:pt x="17014" y="13350"/>
                  </a:lnTo>
                  <a:lnTo>
                    <a:pt x="16126" y="12750"/>
                  </a:lnTo>
                  <a:lnTo>
                    <a:pt x="15386" y="13500"/>
                  </a:lnTo>
                  <a:lnTo>
                    <a:pt x="13167" y="16650"/>
                  </a:lnTo>
                  <a:lnTo>
                    <a:pt x="13611" y="17550"/>
                  </a:lnTo>
                  <a:lnTo>
                    <a:pt x="11836" y="17700"/>
                  </a:lnTo>
                  <a:lnTo>
                    <a:pt x="10060" y="16950"/>
                  </a:lnTo>
                  <a:lnTo>
                    <a:pt x="9173" y="15900"/>
                  </a:lnTo>
                  <a:lnTo>
                    <a:pt x="7841" y="15150"/>
                  </a:lnTo>
                  <a:lnTo>
                    <a:pt x="6658" y="15150"/>
                  </a:lnTo>
                  <a:lnTo>
                    <a:pt x="6066" y="16200"/>
                  </a:lnTo>
                  <a:lnTo>
                    <a:pt x="5178" y="16200"/>
                  </a:lnTo>
                  <a:lnTo>
                    <a:pt x="4290" y="16800"/>
                  </a:lnTo>
                  <a:lnTo>
                    <a:pt x="3699" y="15900"/>
                  </a:lnTo>
                  <a:lnTo>
                    <a:pt x="1923" y="16200"/>
                  </a:lnTo>
                  <a:lnTo>
                    <a:pt x="2515" y="18000"/>
                  </a:lnTo>
                  <a:lnTo>
                    <a:pt x="2811" y="17550"/>
                  </a:lnTo>
                  <a:lnTo>
                    <a:pt x="3847" y="18000"/>
                  </a:lnTo>
                  <a:lnTo>
                    <a:pt x="4290" y="18750"/>
                  </a:lnTo>
                  <a:lnTo>
                    <a:pt x="5326" y="18600"/>
                  </a:lnTo>
                  <a:lnTo>
                    <a:pt x="5326" y="19800"/>
                  </a:lnTo>
                  <a:lnTo>
                    <a:pt x="3847" y="19800"/>
                  </a:lnTo>
                  <a:lnTo>
                    <a:pt x="1775" y="21600"/>
                  </a:lnTo>
                  <a:lnTo>
                    <a:pt x="592" y="20400"/>
                  </a:lnTo>
                  <a:lnTo>
                    <a:pt x="1627" y="20250"/>
                  </a:lnTo>
                  <a:lnTo>
                    <a:pt x="2219" y="19350"/>
                  </a:lnTo>
                  <a:lnTo>
                    <a:pt x="0" y="16950"/>
                  </a:lnTo>
                  <a:lnTo>
                    <a:pt x="1036" y="16950"/>
                  </a:lnTo>
                  <a:lnTo>
                    <a:pt x="1184" y="16350"/>
                  </a:lnTo>
                  <a:lnTo>
                    <a:pt x="592" y="15300"/>
                  </a:lnTo>
                  <a:lnTo>
                    <a:pt x="2071" y="14400"/>
                  </a:lnTo>
                  <a:lnTo>
                    <a:pt x="1775" y="12450"/>
                  </a:lnTo>
                  <a:lnTo>
                    <a:pt x="2515" y="11250"/>
                  </a:lnTo>
                  <a:lnTo>
                    <a:pt x="3403" y="12000"/>
                  </a:lnTo>
                  <a:lnTo>
                    <a:pt x="4586" y="12450"/>
                  </a:lnTo>
                  <a:lnTo>
                    <a:pt x="6066" y="1245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1" name="Shape 190"/>
            <p:cNvSpPr/>
            <p:nvPr/>
          </p:nvSpPr>
          <p:spPr>
            <a:xfrm>
              <a:off x="216207" y="609704"/>
              <a:ext cx="1331839" cy="1210763"/>
            </a:xfrm>
            <a:custGeom>
              <a:avLst/>
              <a:gdLst/>
              <a:ahLst/>
              <a:cxnLst>
                <a:cxn ang="0">
                  <a:pos x="wd2" y="hd2"/>
                </a:cxn>
                <a:cxn ang="5400000">
                  <a:pos x="wd2" y="hd2"/>
                </a:cxn>
                <a:cxn ang="10800000">
                  <a:pos x="wd2" y="hd2"/>
                </a:cxn>
                <a:cxn ang="16200000">
                  <a:pos x="wd2" y="hd2"/>
                </a:cxn>
              </a:cxnLst>
              <a:rect l="0" t="0" r="r" b="b"/>
              <a:pathLst>
                <a:path w="21600" h="21600" extrusionOk="0">
                  <a:moveTo>
                    <a:pt x="19847" y="1543"/>
                  </a:moveTo>
                  <a:lnTo>
                    <a:pt x="20057" y="1003"/>
                  </a:lnTo>
                  <a:lnTo>
                    <a:pt x="19917" y="540"/>
                  </a:lnTo>
                  <a:lnTo>
                    <a:pt x="19286" y="849"/>
                  </a:lnTo>
                  <a:lnTo>
                    <a:pt x="19426" y="0"/>
                  </a:lnTo>
                  <a:lnTo>
                    <a:pt x="19987" y="231"/>
                  </a:lnTo>
                  <a:lnTo>
                    <a:pt x="20268" y="77"/>
                  </a:lnTo>
                  <a:lnTo>
                    <a:pt x="20408" y="309"/>
                  </a:lnTo>
                  <a:lnTo>
                    <a:pt x="20268" y="1697"/>
                  </a:lnTo>
                  <a:lnTo>
                    <a:pt x="20758" y="2237"/>
                  </a:lnTo>
                  <a:lnTo>
                    <a:pt x="21109" y="3549"/>
                  </a:lnTo>
                  <a:lnTo>
                    <a:pt x="21600" y="4937"/>
                  </a:lnTo>
                  <a:lnTo>
                    <a:pt x="21109" y="6866"/>
                  </a:lnTo>
                  <a:lnTo>
                    <a:pt x="20758" y="7020"/>
                  </a:lnTo>
                  <a:lnTo>
                    <a:pt x="20829" y="8409"/>
                  </a:lnTo>
                  <a:lnTo>
                    <a:pt x="20618" y="8409"/>
                  </a:lnTo>
                  <a:lnTo>
                    <a:pt x="20408" y="7869"/>
                  </a:lnTo>
                  <a:lnTo>
                    <a:pt x="19987" y="8254"/>
                  </a:lnTo>
                  <a:lnTo>
                    <a:pt x="20057" y="11186"/>
                  </a:lnTo>
                  <a:lnTo>
                    <a:pt x="19636" y="12574"/>
                  </a:lnTo>
                  <a:lnTo>
                    <a:pt x="19145" y="12806"/>
                  </a:lnTo>
                  <a:lnTo>
                    <a:pt x="19636" y="14811"/>
                  </a:lnTo>
                  <a:lnTo>
                    <a:pt x="19847" y="14811"/>
                  </a:lnTo>
                  <a:lnTo>
                    <a:pt x="19847" y="15351"/>
                  </a:lnTo>
                  <a:lnTo>
                    <a:pt x="19075" y="15737"/>
                  </a:lnTo>
                  <a:lnTo>
                    <a:pt x="19145" y="16354"/>
                  </a:lnTo>
                  <a:lnTo>
                    <a:pt x="18304" y="17280"/>
                  </a:lnTo>
                  <a:lnTo>
                    <a:pt x="17813" y="16663"/>
                  </a:lnTo>
                  <a:lnTo>
                    <a:pt x="18374" y="15506"/>
                  </a:lnTo>
                  <a:lnTo>
                    <a:pt x="17182" y="15814"/>
                  </a:lnTo>
                  <a:lnTo>
                    <a:pt x="17603" y="16509"/>
                  </a:lnTo>
                  <a:lnTo>
                    <a:pt x="16831" y="16509"/>
                  </a:lnTo>
                  <a:lnTo>
                    <a:pt x="16551" y="17357"/>
                  </a:lnTo>
                  <a:lnTo>
                    <a:pt x="16410" y="17666"/>
                  </a:lnTo>
                  <a:lnTo>
                    <a:pt x="16340" y="18283"/>
                  </a:lnTo>
                  <a:lnTo>
                    <a:pt x="15990" y="18283"/>
                  </a:lnTo>
                  <a:lnTo>
                    <a:pt x="15709" y="17820"/>
                  </a:lnTo>
                  <a:lnTo>
                    <a:pt x="15990" y="17126"/>
                  </a:lnTo>
                  <a:lnTo>
                    <a:pt x="15849" y="17126"/>
                  </a:lnTo>
                  <a:lnTo>
                    <a:pt x="15148" y="17280"/>
                  </a:lnTo>
                  <a:lnTo>
                    <a:pt x="14727" y="18051"/>
                  </a:lnTo>
                  <a:lnTo>
                    <a:pt x="13956" y="18206"/>
                  </a:lnTo>
                  <a:lnTo>
                    <a:pt x="13675" y="17820"/>
                  </a:lnTo>
                  <a:lnTo>
                    <a:pt x="13184" y="18283"/>
                  </a:lnTo>
                  <a:lnTo>
                    <a:pt x="12273" y="18360"/>
                  </a:lnTo>
                  <a:lnTo>
                    <a:pt x="13114" y="17974"/>
                  </a:lnTo>
                  <a:lnTo>
                    <a:pt x="12974" y="17743"/>
                  </a:lnTo>
                  <a:lnTo>
                    <a:pt x="12132" y="17897"/>
                  </a:lnTo>
                  <a:lnTo>
                    <a:pt x="12203" y="17203"/>
                  </a:lnTo>
                  <a:lnTo>
                    <a:pt x="11642" y="17126"/>
                  </a:lnTo>
                  <a:lnTo>
                    <a:pt x="11642" y="17589"/>
                  </a:lnTo>
                  <a:lnTo>
                    <a:pt x="11361" y="18129"/>
                  </a:lnTo>
                  <a:lnTo>
                    <a:pt x="12203" y="18977"/>
                  </a:lnTo>
                  <a:lnTo>
                    <a:pt x="11852" y="19440"/>
                  </a:lnTo>
                  <a:lnTo>
                    <a:pt x="11221" y="19440"/>
                  </a:lnTo>
                  <a:lnTo>
                    <a:pt x="9888" y="21600"/>
                  </a:lnTo>
                  <a:lnTo>
                    <a:pt x="9538" y="21446"/>
                  </a:lnTo>
                  <a:lnTo>
                    <a:pt x="9608" y="21137"/>
                  </a:lnTo>
                  <a:lnTo>
                    <a:pt x="9187" y="21137"/>
                  </a:lnTo>
                  <a:lnTo>
                    <a:pt x="8696" y="20057"/>
                  </a:lnTo>
                  <a:lnTo>
                    <a:pt x="8626" y="19749"/>
                  </a:lnTo>
                  <a:lnTo>
                    <a:pt x="8977" y="19517"/>
                  </a:lnTo>
                  <a:lnTo>
                    <a:pt x="8836" y="19286"/>
                  </a:lnTo>
                  <a:lnTo>
                    <a:pt x="8696" y="19131"/>
                  </a:lnTo>
                  <a:lnTo>
                    <a:pt x="8766" y="18746"/>
                  </a:lnTo>
                  <a:lnTo>
                    <a:pt x="9678" y="18437"/>
                  </a:lnTo>
                  <a:lnTo>
                    <a:pt x="9397" y="17974"/>
                  </a:lnTo>
                  <a:lnTo>
                    <a:pt x="8486" y="18129"/>
                  </a:lnTo>
                  <a:lnTo>
                    <a:pt x="8135" y="18977"/>
                  </a:lnTo>
                  <a:lnTo>
                    <a:pt x="7995" y="18977"/>
                  </a:lnTo>
                  <a:lnTo>
                    <a:pt x="8275" y="18129"/>
                  </a:lnTo>
                  <a:lnTo>
                    <a:pt x="7434" y="17743"/>
                  </a:lnTo>
                  <a:lnTo>
                    <a:pt x="7153" y="18129"/>
                  </a:lnTo>
                  <a:lnTo>
                    <a:pt x="6592" y="18129"/>
                  </a:lnTo>
                  <a:lnTo>
                    <a:pt x="6592" y="18514"/>
                  </a:lnTo>
                  <a:lnTo>
                    <a:pt x="6031" y="18669"/>
                  </a:lnTo>
                  <a:lnTo>
                    <a:pt x="5821" y="18283"/>
                  </a:lnTo>
                  <a:lnTo>
                    <a:pt x="5540" y="18669"/>
                  </a:lnTo>
                  <a:lnTo>
                    <a:pt x="4839" y="18669"/>
                  </a:lnTo>
                  <a:lnTo>
                    <a:pt x="4488" y="19131"/>
                  </a:lnTo>
                  <a:lnTo>
                    <a:pt x="3857" y="19054"/>
                  </a:lnTo>
                  <a:lnTo>
                    <a:pt x="3577" y="19131"/>
                  </a:lnTo>
                  <a:lnTo>
                    <a:pt x="3506" y="18669"/>
                  </a:lnTo>
                  <a:lnTo>
                    <a:pt x="2945" y="18669"/>
                  </a:lnTo>
                  <a:lnTo>
                    <a:pt x="2945" y="19286"/>
                  </a:lnTo>
                  <a:lnTo>
                    <a:pt x="2455" y="19980"/>
                  </a:lnTo>
                  <a:lnTo>
                    <a:pt x="1543" y="19440"/>
                  </a:lnTo>
                  <a:lnTo>
                    <a:pt x="1122" y="19749"/>
                  </a:lnTo>
                  <a:lnTo>
                    <a:pt x="631" y="19749"/>
                  </a:lnTo>
                  <a:lnTo>
                    <a:pt x="631" y="19363"/>
                  </a:lnTo>
                  <a:lnTo>
                    <a:pt x="0" y="19440"/>
                  </a:lnTo>
                  <a:lnTo>
                    <a:pt x="210" y="19131"/>
                  </a:lnTo>
                  <a:lnTo>
                    <a:pt x="210" y="18514"/>
                  </a:lnTo>
                  <a:lnTo>
                    <a:pt x="1122" y="18591"/>
                  </a:lnTo>
                  <a:lnTo>
                    <a:pt x="1613" y="17820"/>
                  </a:lnTo>
                  <a:lnTo>
                    <a:pt x="2244" y="17820"/>
                  </a:lnTo>
                  <a:lnTo>
                    <a:pt x="3787" y="16354"/>
                  </a:lnTo>
                  <a:lnTo>
                    <a:pt x="3787" y="15969"/>
                  </a:lnTo>
                  <a:lnTo>
                    <a:pt x="5049" y="15583"/>
                  </a:lnTo>
                  <a:lnTo>
                    <a:pt x="5119" y="16046"/>
                  </a:lnTo>
                  <a:lnTo>
                    <a:pt x="5751" y="15660"/>
                  </a:lnTo>
                  <a:lnTo>
                    <a:pt x="5961" y="15969"/>
                  </a:lnTo>
                  <a:lnTo>
                    <a:pt x="7153" y="15429"/>
                  </a:lnTo>
                  <a:lnTo>
                    <a:pt x="7995" y="15583"/>
                  </a:lnTo>
                  <a:lnTo>
                    <a:pt x="8275" y="15660"/>
                  </a:lnTo>
                  <a:lnTo>
                    <a:pt x="8906" y="15197"/>
                  </a:lnTo>
                  <a:lnTo>
                    <a:pt x="8906" y="15814"/>
                  </a:lnTo>
                  <a:lnTo>
                    <a:pt x="9187" y="15969"/>
                  </a:lnTo>
                  <a:lnTo>
                    <a:pt x="9397" y="15737"/>
                  </a:lnTo>
                  <a:lnTo>
                    <a:pt x="9748" y="16046"/>
                  </a:lnTo>
                  <a:lnTo>
                    <a:pt x="10660" y="15429"/>
                  </a:lnTo>
                  <a:lnTo>
                    <a:pt x="10379" y="14811"/>
                  </a:lnTo>
                  <a:lnTo>
                    <a:pt x="10449" y="14117"/>
                  </a:lnTo>
                  <a:lnTo>
                    <a:pt x="11151" y="13500"/>
                  </a:lnTo>
                  <a:lnTo>
                    <a:pt x="11922" y="12651"/>
                  </a:lnTo>
                  <a:lnTo>
                    <a:pt x="11782" y="11417"/>
                  </a:lnTo>
                  <a:lnTo>
                    <a:pt x="12062" y="10800"/>
                  </a:lnTo>
                  <a:lnTo>
                    <a:pt x="12623" y="10877"/>
                  </a:lnTo>
                  <a:lnTo>
                    <a:pt x="12974" y="10491"/>
                  </a:lnTo>
                  <a:lnTo>
                    <a:pt x="12764" y="11340"/>
                  </a:lnTo>
                  <a:lnTo>
                    <a:pt x="12203" y="11494"/>
                  </a:lnTo>
                  <a:lnTo>
                    <a:pt x="12203" y="11880"/>
                  </a:lnTo>
                  <a:lnTo>
                    <a:pt x="12553" y="11880"/>
                  </a:lnTo>
                  <a:lnTo>
                    <a:pt x="12273" y="12189"/>
                  </a:lnTo>
                  <a:lnTo>
                    <a:pt x="12904" y="12651"/>
                  </a:lnTo>
                  <a:lnTo>
                    <a:pt x="14727" y="11571"/>
                  </a:lnTo>
                  <a:lnTo>
                    <a:pt x="15639" y="10337"/>
                  </a:lnTo>
                  <a:lnTo>
                    <a:pt x="15919" y="10260"/>
                  </a:lnTo>
                  <a:lnTo>
                    <a:pt x="15779" y="9720"/>
                  </a:lnTo>
                  <a:lnTo>
                    <a:pt x="16831" y="8949"/>
                  </a:lnTo>
                  <a:lnTo>
                    <a:pt x="16901" y="7483"/>
                  </a:lnTo>
                  <a:lnTo>
                    <a:pt x="17673" y="7097"/>
                  </a:lnTo>
                  <a:lnTo>
                    <a:pt x="17532" y="5940"/>
                  </a:lnTo>
                  <a:lnTo>
                    <a:pt x="18023" y="5400"/>
                  </a:lnTo>
                  <a:lnTo>
                    <a:pt x="18094" y="4397"/>
                  </a:lnTo>
                  <a:lnTo>
                    <a:pt x="17182" y="4089"/>
                  </a:lnTo>
                  <a:lnTo>
                    <a:pt x="17813" y="3086"/>
                  </a:lnTo>
                  <a:lnTo>
                    <a:pt x="17532" y="2160"/>
                  </a:lnTo>
                  <a:lnTo>
                    <a:pt x="17673" y="1929"/>
                  </a:lnTo>
                  <a:lnTo>
                    <a:pt x="18094" y="1929"/>
                  </a:lnTo>
                  <a:lnTo>
                    <a:pt x="18374" y="1311"/>
                  </a:lnTo>
                  <a:lnTo>
                    <a:pt x="18234" y="926"/>
                  </a:lnTo>
                  <a:lnTo>
                    <a:pt x="18935" y="694"/>
                  </a:lnTo>
                  <a:lnTo>
                    <a:pt x="19075" y="1697"/>
                  </a:lnTo>
                  <a:lnTo>
                    <a:pt x="19075" y="1774"/>
                  </a:lnTo>
                  <a:lnTo>
                    <a:pt x="19426" y="1466"/>
                  </a:lnTo>
                  <a:lnTo>
                    <a:pt x="19847" y="1543"/>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2" name="Shape 191"/>
            <p:cNvSpPr/>
            <p:nvPr/>
          </p:nvSpPr>
          <p:spPr>
            <a:xfrm>
              <a:off x="1106982" y="1085361"/>
              <a:ext cx="64863" cy="77836"/>
            </a:xfrm>
            <a:custGeom>
              <a:avLst/>
              <a:gdLst/>
              <a:ahLst/>
              <a:cxnLst>
                <a:cxn ang="0">
                  <a:pos x="wd2" y="hd2"/>
                </a:cxn>
                <a:cxn ang="5400000">
                  <a:pos x="wd2" y="hd2"/>
                </a:cxn>
                <a:cxn ang="10800000">
                  <a:pos x="wd2" y="hd2"/>
                </a:cxn>
                <a:cxn ang="16200000">
                  <a:pos x="wd2" y="hd2"/>
                </a:cxn>
              </a:cxnLst>
              <a:rect l="0" t="0" r="r" b="b"/>
              <a:pathLst>
                <a:path w="21600" h="21600" extrusionOk="0">
                  <a:moveTo>
                    <a:pt x="11520" y="21600"/>
                  </a:moveTo>
                  <a:lnTo>
                    <a:pt x="21600" y="8400"/>
                  </a:lnTo>
                  <a:lnTo>
                    <a:pt x="12960" y="8400"/>
                  </a:lnTo>
                  <a:lnTo>
                    <a:pt x="18720" y="0"/>
                  </a:lnTo>
                  <a:lnTo>
                    <a:pt x="11520" y="0"/>
                  </a:lnTo>
                  <a:lnTo>
                    <a:pt x="0" y="13200"/>
                  </a:lnTo>
                  <a:lnTo>
                    <a:pt x="10080" y="13200"/>
                  </a:lnTo>
                  <a:lnTo>
                    <a:pt x="1152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3" name="Shape 192"/>
            <p:cNvSpPr/>
            <p:nvPr/>
          </p:nvSpPr>
          <p:spPr>
            <a:xfrm>
              <a:off x="531870" y="1370755"/>
              <a:ext cx="25946" cy="34594"/>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lnTo>
                    <a:pt x="21600" y="13500"/>
                  </a:lnTo>
                  <a:lnTo>
                    <a:pt x="14400" y="0"/>
                  </a:lnTo>
                  <a:lnTo>
                    <a:pt x="0" y="8100"/>
                  </a:lnTo>
                  <a:lnTo>
                    <a:pt x="360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4" name="Shape 193"/>
            <p:cNvSpPr/>
            <p:nvPr/>
          </p:nvSpPr>
          <p:spPr>
            <a:xfrm>
              <a:off x="389173" y="1660473"/>
              <a:ext cx="307015" cy="237829"/>
            </a:xfrm>
            <a:custGeom>
              <a:avLst/>
              <a:gdLst/>
              <a:ahLst/>
              <a:cxnLst>
                <a:cxn ang="0">
                  <a:pos x="wd2" y="hd2"/>
                </a:cxn>
                <a:cxn ang="5400000">
                  <a:pos x="wd2" y="hd2"/>
                </a:cxn>
                <a:cxn ang="10800000">
                  <a:pos x="wd2" y="hd2"/>
                </a:cxn>
                <a:cxn ang="16200000">
                  <a:pos x="wd2" y="hd2"/>
                </a:cxn>
              </a:cxnLst>
              <a:rect l="0" t="0" r="r" b="b"/>
              <a:pathLst>
                <a:path w="21600" h="21600" extrusionOk="0">
                  <a:moveTo>
                    <a:pt x="5780" y="21600"/>
                  </a:moveTo>
                  <a:lnTo>
                    <a:pt x="913" y="16495"/>
                  </a:lnTo>
                  <a:lnTo>
                    <a:pt x="2738" y="14531"/>
                  </a:lnTo>
                  <a:lnTo>
                    <a:pt x="2434" y="12960"/>
                  </a:lnTo>
                  <a:lnTo>
                    <a:pt x="0" y="13353"/>
                  </a:lnTo>
                  <a:lnTo>
                    <a:pt x="1521" y="10604"/>
                  </a:lnTo>
                  <a:lnTo>
                    <a:pt x="4259" y="9425"/>
                  </a:lnTo>
                  <a:lnTo>
                    <a:pt x="4868" y="5105"/>
                  </a:lnTo>
                  <a:lnTo>
                    <a:pt x="6693" y="3142"/>
                  </a:lnTo>
                  <a:lnTo>
                    <a:pt x="8823" y="5105"/>
                  </a:lnTo>
                  <a:lnTo>
                    <a:pt x="12777" y="4713"/>
                  </a:lnTo>
                  <a:lnTo>
                    <a:pt x="17037" y="0"/>
                  </a:lnTo>
                  <a:lnTo>
                    <a:pt x="20687" y="2749"/>
                  </a:lnTo>
                  <a:lnTo>
                    <a:pt x="20687" y="4713"/>
                  </a:lnTo>
                  <a:lnTo>
                    <a:pt x="21600" y="7462"/>
                  </a:lnTo>
                  <a:lnTo>
                    <a:pt x="20992" y="9818"/>
                  </a:lnTo>
                  <a:lnTo>
                    <a:pt x="18558" y="10604"/>
                  </a:lnTo>
                  <a:lnTo>
                    <a:pt x="17037" y="14531"/>
                  </a:lnTo>
                  <a:lnTo>
                    <a:pt x="14603" y="14531"/>
                  </a:lnTo>
                  <a:lnTo>
                    <a:pt x="15211" y="12567"/>
                  </a:lnTo>
                  <a:lnTo>
                    <a:pt x="10344" y="12567"/>
                  </a:lnTo>
                  <a:lnTo>
                    <a:pt x="7301" y="16887"/>
                  </a:lnTo>
                  <a:lnTo>
                    <a:pt x="6997" y="21207"/>
                  </a:lnTo>
                  <a:lnTo>
                    <a:pt x="578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5" name="Shape 194"/>
            <p:cNvSpPr/>
            <p:nvPr/>
          </p:nvSpPr>
          <p:spPr>
            <a:xfrm>
              <a:off x="56213" y="1703714"/>
              <a:ext cx="315664" cy="428092"/>
            </a:xfrm>
            <a:custGeom>
              <a:avLst/>
              <a:gdLst/>
              <a:ahLst/>
              <a:cxnLst>
                <a:cxn ang="0">
                  <a:pos x="wd2" y="hd2"/>
                </a:cxn>
                <a:cxn ang="5400000">
                  <a:pos x="wd2" y="hd2"/>
                </a:cxn>
                <a:cxn ang="10800000">
                  <a:pos x="wd2" y="hd2"/>
                </a:cxn>
                <a:cxn ang="16200000">
                  <a:pos x="wd2" y="hd2"/>
                </a:cxn>
              </a:cxnLst>
              <a:rect l="0" t="0" r="r" b="b"/>
              <a:pathLst>
                <a:path w="21600" h="21600" extrusionOk="0">
                  <a:moveTo>
                    <a:pt x="11540" y="19418"/>
                  </a:moveTo>
                  <a:lnTo>
                    <a:pt x="11836" y="21164"/>
                  </a:lnTo>
                  <a:lnTo>
                    <a:pt x="7397" y="21600"/>
                  </a:lnTo>
                  <a:lnTo>
                    <a:pt x="9173" y="18327"/>
                  </a:lnTo>
                  <a:lnTo>
                    <a:pt x="8581" y="17673"/>
                  </a:lnTo>
                  <a:lnTo>
                    <a:pt x="6805" y="19200"/>
                  </a:lnTo>
                  <a:lnTo>
                    <a:pt x="6805" y="21382"/>
                  </a:lnTo>
                  <a:lnTo>
                    <a:pt x="4734" y="20073"/>
                  </a:lnTo>
                  <a:lnTo>
                    <a:pt x="5030" y="18764"/>
                  </a:lnTo>
                  <a:lnTo>
                    <a:pt x="4438" y="16800"/>
                  </a:lnTo>
                  <a:lnTo>
                    <a:pt x="3551" y="15709"/>
                  </a:lnTo>
                  <a:lnTo>
                    <a:pt x="5622" y="15927"/>
                  </a:lnTo>
                  <a:lnTo>
                    <a:pt x="4734" y="15491"/>
                  </a:lnTo>
                  <a:lnTo>
                    <a:pt x="4438" y="13964"/>
                  </a:lnTo>
                  <a:lnTo>
                    <a:pt x="7989" y="11127"/>
                  </a:lnTo>
                  <a:lnTo>
                    <a:pt x="8581" y="10473"/>
                  </a:lnTo>
                  <a:lnTo>
                    <a:pt x="7101" y="9164"/>
                  </a:lnTo>
                  <a:lnTo>
                    <a:pt x="7693" y="6982"/>
                  </a:lnTo>
                  <a:lnTo>
                    <a:pt x="6214" y="5455"/>
                  </a:lnTo>
                  <a:lnTo>
                    <a:pt x="5030" y="6982"/>
                  </a:lnTo>
                  <a:lnTo>
                    <a:pt x="5918" y="9382"/>
                  </a:lnTo>
                  <a:lnTo>
                    <a:pt x="1184" y="10036"/>
                  </a:lnTo>
                  <a:lnTo>
                    <a:pt x="2071" y="8945"/>
                  </a:lnTo>
                  <a:lnTo>
                    <a:pt x="0" y="6982"/>
                  </a:lnTo>
                  <a:lnTo>
                    <a:pt x="3255" y="5891"/>
                  </a:lnTo>
                  <a:lnTo>
                    <a:pt x="296" y="5236"/>
                  </a:lnTo>
                  <a:lnTo>
                    <a:pt x="888" y="3709"/>
                  </a:lnTo>
                  <a:lnTo>
                    <a:pt x="3255" y="4145"/>
                  </a:lnTo>
                  <a:lnTo>
                    <a:pt x="5030" y="2400"/>
                  </a:lnTo>
                  <a:lnTo>
                    <a:pt x="8581" y="2618"/>
                  </a:lnTo>
                  <a:lnTo>
                    <a:pt x="8877" y="655"/>
                  </a:lnTo>
                  <a:lnTo>
                    <a:pt x="9468" y="0"/>
                  </a:lnTo>
                  <a:lnTo>
                    <a:pt x="12427" y="873"/>
                  </a:lnTo>
                  <a:lnTo>
                    <a:pt x="13019" y="2836"/>
                  </a:lnTo>
                  <a:lnTo>
                    <a:pt x="15682" y="3491"/>
                  </a:lnTo>
                  <a:lnTo>
                    <a:pt x="18345" y="2836"/>
                  </a:lnTo>
                  <a:lnTo>
                    <a:pt x="19233" y="4582"/>
                  </a:lnTo>
                  <a:lnTo>
                    <a:pt x="16866" y="4582"/>
                  </a:lnTo>
                  <a:lnTo>
                    <a:pt x="16274" y="5673"/>
                  </a:lnTo>
                  <a:lnTo>
                    <a:pt x="18345" y="5673"/>
                  </a:lnTo>
                  <a:lnTo>
                    <a:pt x="21600" y="8073"/>
                  </a:lnTo>
                  <a:lnTo>
                    <a:pt x="20416" y="8945"/>
                  </a:lnTo>
                  <a:lnTo>
                    <a:pt x="20416" y="10036"/>
                  </a:lnTo>
                  <a:lnTo>
                    <a:pt x="18345" y="10473"/>
                  </a:lnTo>
                  <a:lnTo>
                    <a:pt x="18345" y="12000"/>
                  </a:lnTo>
                  <a:lnTo>
                    <a:pt x="16274" y="13964"/>
                  </a:lnTo>
                  <a:lnTo>
                    <a:pt x="15386" y="16145"/>
                  </a:lnTo>
                  <a:lnTo>
                    <a:pt x="14795" y="17891"/>
                  </a:lnTo>
                  <a:lnTo>
                    <a:pt x="14203" y="19855"/>
                  </a:lnTo>
                  <a:lnTo>
                    <a:pt x="11540" y="19418"/>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6" name="Shape 195"/>
            <p:cNvSpPr/>
            <p:nvPr/>
          </p:nvSpPr>
          <p:spPr>
            <a:xfrm>
              <a:off x="0" y="1816142"/>
              <a:ext cx="8649" cy="432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7" name="Shape 196"/>
            <p:cNvSpPr/>
            <p:nvPr/>
          </p:nvSpPr>
          <p:spPr>
            <a:xfrm>
              <a:off x="90806" y="1919921"/>
              <a:ext cx="73512" cy="43243"/>
            </a:xfrm>
            <a:custGeom>
              <a:avLst/>
              <a:gdLst/>
              <a:ahLst/>
              <a:cxnLst>
                <a:cxn ang="0">
                  <a:pos x="wd2" y="hd2"/>
                </a:cxn>
                <a:cxn ang="5400000">
                  <a:pos x="wd2" y="hd2"/>
                </a:cxn>
                <a:cxn ang="10800000">
                  <a:pos x="wd2" y="hd2"/>
                </a:cxn>
                <a:cxn ang="16200000">
                  <a:pos x="wd2" y="hd2"/>
                </a:cxn>
              </a:cxnLst>
              <a:rect l="0" t="0" r="r" b="b"/>
              <a:pathLst>
                <a:path w="21600" h="21600" extrusionOk="0">
                  <a:moveTo>
                    <a:pt x="5082" y="21600"/>
                  </a:moveTo>
                  <a:lnTo>
                    <a:pt x="11435" y="15120"/>
                  </a:lnTo>
                  <a:lnTo>
                    <a:pt x="20329" y="15120"/>
                  </a:lnTo>
                  <a:lnTo>
                    <a:pt x="21600" y="4320"/>
                  </a:lnTo>
                  <a:lnTo>
                    <a:pt x="15247" y="8640"/>
                  </a:lnTo>
                  <a:lnTo>
                    <a:pt x="12706" y="0"/>
                  </a:lnTo>
                  <a:lnTo>
                    <a:pt x="5082" y="0"/>
                  </a:lnTo>
                  <a:lnTo>
                    <a:pt x="5082" y="10800"/>
                  </a:lnTo>
                  <a:lnTo>
                    <a:pt x="0" y="19440"/>
                  </a:lnTo>
                  <a:lnTo>
                    <a:pt x="5082"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8" name="Shape 197"/>
            <p:cNvSpPr/>
            <p:nvPr/>
          </p:nvSpPr>
          <p:spPr>
            <a:xfrm>
              <a:off x="190262" y="2175046"/>
              <a:ext cx="38918" cy="648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00" y="12960"/>
                  </a:lnTo>
                  <a:lnTo>
                    <a:pt x="16800" y="0"/>
                  </a:lnTo>
                  <a:lnTo>
                    <a:pt x="21600" y="864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9" name="Shape 198"/>
            <p:cNvSpPr/>
            <p:nvPr/>
          </p:nvSpPr>
          <p:spPr>
            <a:xfrm>
              <a:off x="138372" y="2218288"/>
              <a:ext cx="34594" cy="3459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3500"/>
                  </a:lnTo>
                  <a:lnTo>
                    <a:pt x="0" y="21600"/>
                  </a:lnTo>
                  <a:lnTo>
                    <a:pt x="10800" y="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grpSp>
      <p:sp>
        <p:nvSpPr>
          <p:cNvPr id="90" name="Shape 187"/>
          <p:cNvSpPr/>
          <p:nvPr/>
        </p:nvSpPr>
        <p:spPr>
          <a:xfrm>
            <a:off x="1916474" y="3217356"/>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pic>
        <p:nvPicPr>
          <p:cNvPr id="91" name="Picture 3">
            <a:extLst>
              <a:ext uri="{FF2B5EF4-FFF2-40B4-BE49-F238E27FC236}">
                <a16:creationId xmlns="" xmlns:a16="http://schemas.microsoft.com/office/drawing/2014/main" id="{C75F1A8E-0E5C-4640-BA9A-8D2A0D306B31}"/>
              </a:ext>
            </a:extLst>
          </p:cNvPr>
          <p:cNvPicPr>
            <a:picLocks noChangeAspect="1"/>
          </p:cNvPicPr>
          <p:nvPr/>
        </p:nvPicPr>
        <p:blipFill>
          <a:blip r:embed="rId3"/>
          <a:stretch>
            <a:fillRect/>
          </a:stretch>
        </p:blipFill>
        <p:spPr>
          <a:xfrm>
            <a:off x="3108855" y="1758545"/>
            <a:ext cx="6279305" cy="4227827"/>
          </a:xfrm>
          <a:prstGeom prst="rect">
            <a:avLst/>
          </a:prstGeom>
        </p:spPr>
      </p:pic>
      <p:grpSp>
        <p:nvGrpSpPr>
          <p:cNvPr id="92" name="组合 91"/>
          <p:cNvGrpSpPr/>
          <p:nvPr/>
        </p:nvGrpSpPr>
        <p:grpSpPr>
          <a:xfrm>
            <a:off x="766622" y="706755"/>
            <a:ext cx="2300757" cy="509896"/>
            <a:chOff x="961594" y="2175887"/>
            <a:chExt cx="2300757" cy="509896"/>
          </a:xfrm>
        </p:grpSpPr>
        <p:grpSp>
          <p:nvGrpSpPr>
            <p:cNvPr id="93" name="组 102"/>
            <p:cNvGrpSpPr/>
            <p:nvPr/>
          </p:nvGrpSpPr>
          <p:grpSpPr>
            <a:xfrm>
              <a:off x="961594" y="2175887"/>
              <a:ext cx="2300757" cy="509896"/>
              <a:chOff x="910794" y="928946"/>
              <a:chExt cx="2300757" cy="509896"/>
            </a:xfrm>
          </p:grpSpPr>
          <p:sp>
            <p:nvSpPr>
              <p:cNvPr id="95" name="矩形 9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6" name="椭圆 9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7" name="椭圆 9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8" name="椭圆 9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9" name="椭圆 9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4" name="矩形 9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Tree>
    <p:extLst>
      <p:ext uri="{BB962C8B-B14F-4D97-AF65-F5344CB8AC3E}">
        <p14:creationId xmlns:p14="http://schemas.microsoft.com/office/powerpoint/2010/main" val="15733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7</a:t>
            </a:fld>
            <a:r>
              <a:rPr lang="en-US" altLang="zh-CN" dirty="0"/>
              <a:t> </a:t>
            </a:r>
            <a:r>
              <a:rPr lang="en-US" altLang="zh-CN" dirty="0" smtClean="0"/>
              <a:t>/</a:t>
            </a:r>
            <a:r>
              <a:rPr lang="en-US" altLang="zh-CN" dirty="0"/>
              <a:t>30</a:t>
            </a:r>
            <a:endParaRPr lang="zh-CN" altLang="en-US" dirty="0"/>
          </a:p>
        </p:txBody>
      </p:sp>
      <p:grpSp>
        <p:nvGrpSpPr>
          <p:cNvPr id="5" name="组合 4"/>
          <p:cNvGrpSpPr/>
          <p:nvPr/>
        </p:nvGrpSpPr>
        <p:grpSpPr>
          <a:xfrm>
            <a:off x="766622" y="706755"/>
            <a:ext cx="2300757" cy="509896"/>
            <a:chOff x="961594" y="2175887"/>
            <a:chExt cx="2300757" cy="509896"/>
          </a:xfrm>
        </p:grpSpPr>
        <p:grpSp>
          <p:nvGrpSpPr>
            <p:cNvPr id="103" name="组 102"/>
            <p:cNvGrpSpPr/>
            <p:nvPr/>
          </p:nvGrpSpPr>
          <p:grpSpPr>
            <a:xfrm>
              <a:off x="961594" y="2175887"/>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4" name="矩形 10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
        <p:nvSpPr>
          <p:cNvPr id="28" name="Shape 186"/>
          <p:cNvSpPr/>
          <p:nvPr/>
        </p:nvSpPr>
        <p:spPr>
          <a:xfrm>
            <a:off x="3778652" y="3800081"/>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378366" y="5341753"/>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7808215" y="2009290"/>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8562115" y="2009290"/>
            <a:ext cx="3157572"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smtClean="0">
                <a:solidFill>
                  <a:srgbClr val="000000"/>
                </a:solidFill>
                <a:latin typeface="Segoe UI"/>
              </a:rPr>
              <a:t>Prefab</a:t>
            </a:r>
            <a:r>
              <a:rPr lang="zh-CN" altLang="en-US" sz="2800" cap="all" dirty="0" smtClean="0">
                <a:solidFill>
                  <a:srgbClr val="000000"/>
                </a:solidFill>
                <a:latin typeface="Segoe UI"/>
              </a:rPr>
              <a:t> </a:t>
            </a:r>
            <a:r>
              <a:rPr lang="en-US" altLang="zh-CN" sz="2800" cap="all" dirty="0" smtClean="0">
                <a:solidFill>
                  <a:srgbClr val="000000"/>
                </a:solidFill>
                <a:latin typeface="Segoe UI"/>
              </a:rPr>
              <a:t>Instance</a:t>
            </a:r>
            <a:endParaRPr sz="2800" cap="all" dirty="0">
              <a:solidFill>
                <a:srgbClr val="000000"/>
              </a:solidFill>
              <a:latin typeface="Segoe UI"/>
            </a:endParaRPr>
          </a:p>
        </p:txBody>
      </p:sp>
      <p:sp>
        <p:nvSpPr>
          <p:cNvPr id="45" name="Shape 206"/>
          <p:cNvSpPr/>
          <p:nvPr/>
        </p:nvSpPr>
        <p:spPr>
          <a:xfrm>
            <a:off x="5430957" y="200929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endParaRPr sz="2500" dirty="0"/>
          </a:p>
        </p:txBody>
      </p:sp>
      <p:grpSp>
        <p:nvGrpSpPr>
          <p:cNvPr id="79" name="Group 199"/>
          <p:cNvGrpSpPr/>
          <p:nvPr/>
        </p:nvGrpSpPr>
        <p:grpSpPr>
          <a:xfrm>
            <a:off x="5077700" y="3783246"/>
            <a:ext cx="573554" cy="679140"/>
            <a:chOff x="0" y="0"/>
            <a:chExt cx="1902625" cy="2252881"/>
          </a:xfrm>
          <a:solidFill>
            <a:schemeClr val="bg1"/>
          </a:solidFill>
        </p:grpSpPr>
        <p:sp>
          <p:nvSpPr>
            <p:cNvPr id="80" name="Shape 189"/>
            <p:cNvSpPr/>
            <p:nvPr/>
          </p:nvSpPr>
          <p:spPr>
            <a:xfrm>
              <a:off x="1271299" y="0"/>
              <a:ext cx="631327" cy="622678"/>
            </a:xfrm>
            <a:custGeom>
              <a:avLst/>
              <a:gdLst/>
              <a:ahLst/>
              <a:cxnLst>
                <a:cxn ang="0">
                  <a:pos x="wd2" y="hd2"/>
                </a:cxn>
                <a:cxn ang="5400000">
                  <a:pos x="wd2" y="hd2"/>
                </a:cxn>
                <a:cxn ang="10800000">
                  <a:pos x="wd2" y="hd2"/>
                </a:cxn>
                <a:cxn ang="16200000">
                  <a:pos x="wd2" y="hd2"/>
                </a:cxn>
              </a:cxnLst>
              <a:rect l="0" t="0" r="r" b="b"/>
              <a:pathLst>
                <a:path w="21600" h="21600" extrusionOk="0">
                  <a:moveTo>
                    <a:pt x="6066" y="12450"/>
                  </a:moveTo>
                  <a:lnTo>
                    <a:pt x="6066" y="10950"/>
                  </a:lnTo>
                  <a:lnTo>
                    <a:pt x="6362" y="10350"/>
                  </a:lnTo>
                  <a:lnTo>
                    <a:pt x="5918" y="9450"/>
                  </a:lnTo>
                  <a:lnTo>
                    <a:pt x="6658" y="8550"/>
                  </a:lnTo>
                  <a:lnTo>
                    <a:pt x="6658" y="7050"/>
                  </a:lnTo>
                  <a:lnTo>
                    <a:pt x="6953" y="6450"/>
                  </a:lnTo>
                  <a:lnTo>
                    <a:pt x="6805" y="3600"/>
                  </a:lnTo>
                  <a:lnTo>
                    <a:pt x="6066" y="300"/>
                  </a:lnTo>
                  <a:lnTo>
                    <a:pt x="6805" y="300"/>
                  </a:lnTo>
                  <a:lnTo>
                    <a:pt x="7545" y="0"/>
                  </a:lnTo>
                  <a:lnTo>
                    <a:pt x="8877" y="1200"/>
                  </a:lnTo>
                  <a:lnTo>
                    <a:pt x="12871" y="6300"/>
                  </a:lnTo>
                  <a:lnTo>
                    <a:pt x="14499" y="6600"/>
                  </a:lnTo>
                  <a:lnTo>
                    <a:pt x="16126" y="7500"/>
                  </a:lnTo>
                  <a:lnTo>
                    <a:pt x="17458" y="7650"/>
                  </a:lnTo>
                  <a:lnTo>
                    <a:pt x="18937" y="6900"/>
                  </a:lnTo>
                  <a:lnTo>
                    <a:pt x="19825" y="5250"/>
                  </a:lnTo>
                  <a:lnTo>
                    <a:pt x="20268" y="5250"/>
                  </a:lnTo>
                  <a:lnTo>
                    <a:pt x="19825" y="6900"/>
                  </a:lnTo>
                  <a:lnTo>
                    <a:pt x="18937" y="7050"/>
                  </a:lnTo>
                  <a:lnTo>
                    <a:pt x="18937" y="8850"/>
                  </a:lnTo>
                  <a:lnTo>
                    <a:pt x="19529" y="9300"/>
                  </a:lnTo>
                  <a:lnTo>
                    <a:pt x="20268" y="10500"/>
                  </a:lnTo>
                  <a:lnTo>
                    <a:pt x="21008" y="9600"/>
                  </a:lnTo>
                  <a:lnTo>
                    <a:pt x="21600" y="10500"/>
                  </a:lnTo>
                  <a:lnTo>
                    <a:pt x="21452" y="11100"/>
                  </a:lnTo>
                  <a:lnTo>
                    <a:pt x="19381" y="11550"/>
                  </a:lnTo>
                  <a:lnTo>
                    <a:pt x="18197" y="12900"/>
                  </a:lnTo>
                  <a:lnTo>
                    <a:pt x="17014" y="13350"/>
                  </a:lnTo>
                  <a:lnTo>
                    <a:pt x="16126" y="12750"/>
                  </a:lnTo>
                  <a:lnTo>
                    <a:pt x="15386" y="13500"/>
                  </a:lnTo>
                  <a:lnTo>
                    <a:pt x="13167" y="16650"/>
                  </a:lnTo>
                  <a:lnTo>
                    <a:pt x="13611" y="17550"/>
                  </a:lnTo>
                  <a:lnTo>
                    <a:pt x="11836" y="17700"/>
                  </a:lnTo>
                  <a:lnTo>
                    <a:pt x="10060" y="16950"/>
                  </a:lnTo>
                  <a:lnTo>
                    <a:pt x="9173" y="15900"/>
                  </a:lnTo>
                  <a:lnTo>
                    <a:pt x="7841" y="15150"/>
                  </a:lnTo>
                  <a:lnTo>
                    <a:pt x="6658" y="15150"/>
                  </a:lnTo>
                  <a:lnTo>
                    <a:pt x="6066" y="16200"/>
                  </a:lnTo>
                  <a:lnTo>
                    <a:pt x="5178" y="16200"/>
                  </a:lnTo>
                  <a:lnTo>
                    <a:pt x="4290" y="16800"/>
                  </a:lnTo>
                  <a:lnTo>
                    <a:pt x="3699" y="15900"/>
                  </a:lnTo>
                  <a:lnTo>
                    <a:pt x="1923" y="16200"/>
                  </a:lnTo>
                  <a:lnTo>
                    <a:pt x="2515" y="18000"/>
                  </a:lnTo>
                  <a:lnTo>
                    <a:pt x="2811" y="17550"/>
                  </a:lnTo>
                  <a:lnTo>
                    <a:pt x="3847" y="18000"/>
                  </a:lnTo>
                  <a:lnTo>
                    <a:pt x="4290" y="18750"/>
                  </a:lnTo>
                  <a:lnTo>
                    <a:pt x="5326" y="18600"/>
                  </a:lnTo>
                  <a:lnTo>
                    <a:pt x="5326" y="19800"/>
                  </a:lnTo>
                  <a:lnTo>
                    <a:pt x="3847" y="19800"/>
                  </a:lnTo>
                  <a:lnTo>
                    <a:pt x="1775" y="21600"/>
                  </a:lnTo>
                  <a:lnTo>
                    <a:pt x="592" y="20400"/>
                  </a:lnTo>
                  <a:lnTo>
                    <a:pt x="1627" y="20250"/>
                  </a:lnTo>
                  <a:lnTo>
                    <a:pt x="2219" y="19350"/>
                  </a:lnTo>
                  <a:lnTo>
                    <a:pt x="0" y="16950"/>
                  </a:lnTo>
                  <a:lnTo>
                    <a:pt x="1036" y="16950"/>
                  </a:lnTo>
                  <a:lnTo>
                    <a:pt x="1184" y="16350"/>
                  </a:lnTo>
                  <a:lnTo>
                    <a:pt x="592" y="15300"/>
                  </a:lnTo>
                  <a:lnTo>
                    <a:pt x="2071" y="14400"/>
                  </a:lnTo>
                  <a:lnTo>
                    <a:pt x="1775" y="12450"/>
                  </a:lnTo>
                  <a:lnTo>
                    <a:pt x="2515" y="11250"/>
                  </a:lnTo>
                  <a:lnTo>
                    <a:pt x="3403" y="12000"/>
                  </a:lnTo>
                  <a:lnTo>
                    <a:pt x="4586" y="12450"/>
                  </a:lnTo>
                  <a:lnTo>
                    <a:pt x="6066" y="1245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1" name="Shape 190"/>
            <p:cNvSpPr/>
            <p:nvPr/>
          </p:nvSpPr>
          <p:spPr>
            <a:xfrm>
              <a:off x="216207" y="609704"/>
              <a:ext cx="1331839" cy="1210763"/>
            </a:xfrm>
            <a:custGeom>
              <a:avLst/>
              <a:gdLst/>
              <a:ahLst/>
              <a:cxnLst>
                <a:cxn ang="0">
                  <a:pos x="wd2" y="hd2"/>
                </a:cxn>
                <a:cxn ang="5400000">
                  <a:pos x="wd2" y="hd2"/>
                </a:cxn>
                <a:cxn ang="10800000">
                  <a:pos x="wd2" y="hd2"/>
                </a:cxn>
                <a:cxn ang="16200000">
                  <a:pos x="wd2" y="hd2"/>
                </a:cxn>
              </a:cxnLst>
              <a:rect l="0" t="0" r="r" b="b"/>
              <a:pathLst>
                <a:path w="21600" h="21600" extrusionOk="0">
                  <a:moveTo>
                    <a:pt x="19847" y="1543"/>
                  </a:moveTo>
                  <a:lnTo>
                    <a:pt x="20057" y="1003"/>
                  </a:lnTo>
                  <a:lnTo>
                    <a:pt x="19917" y="540"/>
                  </a:lnTo>
                  <a:lnTo>
                    <a:pt x="19286" y="849"/>
                  </a:lnTo>
                  <a:lnTo>
                    <a:pt x="19426" y="0"/>
                  </a:lnTo>
                  <a:lnTo>
                    <a:pt x="19987" y="231"/>
                  </a:lnTo>
                  <a:lnTo>
                    <a:pt x="20268" y="77"/>
                  </a:lnTo>
                  <a:lnTo>
                    <a:pt x="20408" y="309"/>
                  </a:lnTo>
                  <a:lnTo>
                    <a:pt x="20268" y="1697"/>
                  </a:lnTo>
                  <a:lnTo>
                    <a:pt x="20758" y="2237"/>
                  </a:lnTo>
                  <a:lnTo>
                    <a:pt x="21109" y="3549"/>
                  </a:lnTo>
                  <a:lnTo>
                    <a:pt x="21600" y="4937"/>
                  </a:lnTo>
                  <a:lnTo>
                    <a:pt x="21109" y="6866"/>
                  </a:lnTo>
                  <a:lnTo>
                    <a:pt x="20758" y="7020"/>
                  </a:lnTo>
                  <a:lnTo>
                    <a:pt x="20829" y="8409"/>
                  </a:lnTo>
                  <a:lnTo>
                    <a:pt x="20618" y="8409"/>
                  </a:lnTo>
                  <a:lnTo>
                    <a:pt x="20408" y="7869"/>
                  </a:lnTo>
                  <a:lnTo>
                    <a:pt x="19987" y="8254"/>
                  </a:lnTo>
                  <a:lnTo>
                    <a:pt x="20057" y="11186"/>
                  </a:lnTo>
                  <a:lnTo>
                    <a:pt x="19636" y="12574"/>
                  </a:lnTo>
                  <a:lnTo>
                    <a:pt x="19145" y="12806"/>
                  </a:lnTo>
                  <a:lnTo>
                    <a:pt x="19636" y="14811"/>
                  </a:lnTo>
                  <a:lnTo>
                    <a:pt x="19847" y="14811"/>
                  </a:lnTo>
                  <a:lnTo>
                    <a:pt x="19847" y="15351"/>
                  </a:lnTo>
                  <a:lnTo>
                    <a:pt x="19075" y="15737"/>
                  </a:lnTo>
                  <a:lnTo>
                    <a:pt x="19145" y="16354"/>
                  </a:lnTo>
                  <a:lnTo>
                    <a:pt x="18304" y="17280"/>
                  </a:lnTo>
                  <a:lnTo>
                    <a:pt x="17813" y="16663"/>
                  </a:lnTo>
                  <a:lnTo>
                    <a:pt x="18374" y="15506"/>
                  </a:lnTo>
                  <a:lnTo>
                    <a:pt x="17182" y="15814"/>
                  </a:lnTo>
                  <a:lnTo>
                    <a:pt x="17603" y="16509"/>
                  </a:lnTo>
                  <a:lnTo>
                    <a:pt x="16831" y="16509"/>
                  </a:lnTo>
                  <a:lnTo>
                    <a:pt x="16551" y="17357"/>
                  </a:lnTo>
                  <a:lnTo>
                    <a:pt x="16410" y="17666"/>
                  </a:lnTo>
                  <a:lnTo>
                    <a:pt x="16340" y="18283"/>
                  </a:lnTo>
                  <a:lnTo>
                    <a:pt x="15990" y="18283"/>
                  </a:lnTo>
                  <a:lnTo>
                    <a:pt x="15709" y="17820"/>
                  </a:lnTo>
                  <a:lnTo>
                    <a:pt x="15990" y="17126"/>
                  </a:lnTo>
                  <a:lnTo>
                    <a:pt x="15849" y="17126"/>
                  </a:lnTo>
                  <a:lnTo>
                    <a:pt x="15148" y="17280"/>
                  </a:lnTo>
                  <a:lnTo>
                    <a:pt x="14727" y="18051"/>
                  </a:lnTo>
                  <a:lnTo>
                    <a:pt x="13956" y="18206"/>
                  </a:lnTo>
                  <a:lnTo>
                    <a:pt x="13675" y="17820"/>
                  </a:lnTo>
                  <a:lnTo>
                    <a:pt x="13184" y="18283"/>
                  </a:lnTo>
                  <a:lnTo>
                    <a:pt x="12273" y="18360"/>
                  </a:lnTo>
                  <a:lnTo>
                    <a:pt x="13114" y="17974"/>
                  </a:lnTo>
                  <a:lnTo>
                    <a:pt x="12974" y="17743"/>
                  </a:lnTo>
                  <a:lnTo>
                    <a:pt x="12132" y="17897"/>
                  </a:lnTo>
                  <a:lnTo>
                    <a:pt x="12203" y="17203"/>
                  </a:lnTo>
                  <a:lnTo>
                    <a:pt x="11642" y="17126"/>
                  </a:lnTo>
                  <a:lnTo>
                    <a:pt x="11642" y="17589"/>
                  </a:lnTo>
                  <a:lnTo>
                    <a:pt x="11361" y="18129"/>
                  </a:lnTo>
                  <a:lnTo>
                    <a:pt x="12203" y="18977"/>
                  </a:lnTo>
                  <a:lnTo>
                    <a:pt x="11852" y="19440"/>
                  </a:lnTo>
                  <a:lnTo>
                    <a:pt x="11221" y="19440"/>
                  </a:lnTo>
                  <a:lnTo>
                    <a:pt x="9888" y="21600"/>
                  </a:lnTo>
                  <a:lnTo>
                    <a:pt x="9538" y="21446"/>
                  </a:lnTo>
                  <a:lnTo>
                    <a:pt x="9608" y="21137"/>
                  </a:lnTo>
                  <a:lnTo>
                    <a:pt x="9187" y="21137"/>
                  </a:lnTo>
                  <a:lnTo>
                    <a:pt x="8696" y="20057"/>
                  </a:lnTo>
                  <a:lnTo>
                    <a:pt x="8626" y="19749"/>
                  </a:lnTo>
                  <a:lnTo>
                    <a:pt x="8977" y="19517"/>
                  </a:lnTo>
                  <a:lnTo>
                    <a:pt x="8836" y="19286"/>
                  </a:lnTo>
                  <a:lnTo>
                    <a:pt x="8696" y="19131"/>
                  </a:lnTo>
                  <a:lnTo>
                    <a:pt x="8766" y="18746"/>
                  </a:lnTo>
                  <a:lnTo>
                    <a:pt x="9678" y="18437"/>
                  </a:lnTo>
                  <a:lnTo>
                    <a:pt x="9397" y="17974"/>
                  </a:lnTo>
                  <a:lnTo>
                    <a:pt x="8486" y="18129"/>
                  </a:lnTo>
                  <a:lnTo>
                    <a:pt x="8135" y="18977"/>
                  </a:lnTo>
                  <a:lnTo>
                    <a:pt x="7995" y="18977"/>
                  </a:lnTo>
                  <a:lnTo>
                    <a:pt x="8275" y="18129"/>
                  </a:lnTo>
                  <a:lnTo>
                    <a:pt x="7434" y="17743"/>
                  </a:lnTo>
                  <a:lnTo>
                    <a:pt x="7153" y="18129"/>
                  </a:lnTo>
                  <a:lnTo>
                    <a:pt x="6592" y="18129"/>
                  </a:lnTo>
                  <a:lnTo>
                    <a:pt x="6592" y="18514"/>
                  </a:lnTo>
                  <a:lnTo>
                    <a:pt x="6031" y="18669"/>
                  </a:lnTo>
                  <a:lnTo>
                    <a:pt x="5821" y="18283"/>
                  </a:lnTo>
                  <a:lnTo>
                    <a:pt x="5540" y="18669"/>
                  </a:lnTo>
                  <a:lnTo>
                    <a:pt x="4839" y="18669"/>
                  </a:lnTo>
                  <a:lnTo>
                    <a:pt x="4488" y="19131"/>
                  </a:lnTo>
                  <a:lnTo>
                    <a:pt x="3857" y="19054"/>
                  </a:lnTo>
                  <a:lnTo>
                    <a:pt x="3577" y="19131"/>
                  </a:lnTo>
                  <a:lnTo>
                    <a:pt x="3506" y="18669"/>
                  </a:lnTo>
                  <a:lnTo>
                    <a:pt x="2945" y="18669"/>
                  </a:lnTo>
                  <a:lnTo>
                    <a:pt x="2945" y="19286"/>
                  </a:lnTo>
                  <a:lnTo>
                    <a:pt x="2455" y="19980"/>
                  </a:lnTo>
                  <a:lnTo>
                    <a:pt x="1543" y="19440"/>
                  </a:lnTo>
                  <a:lnTo>
                    <a:pt x="1122" y="19749"/>
                  </a:lnTo>
                  <a:lnTo>
                    <a:pt x="631" y="19749"/>
                  </a:lnTo>
                  <a:lnTo>
                    <a:pt x="631" y="19363"/>
                  </a:lnTo>
                  <a:lnTo>
                    <a:pt x="0" y="19440"/>
                  </a:lnTo>
                  <a:lnTo>
                    <a:pt x="210" y="19131"/>
                  </a:lnTo>
                  <a:lnTo>
                    <a:pt x="210" y="18514"/>
                  </a:lnTo>
                  <a:lnTo>
                    <a:pt x="1122" y="18591"/>
                  </a:lnTo>
                  <a:lnTo>
                    <a:pt x="1613" y="17820"/>
                  </a:lnTo>
                  <a:lnTo>
                    <a:pt x="2244" y="17820"/>
                  </a:lnTo>
                  <a:lnTo>
                    <a:pt x="3787" y="16354"/>
                  </a:lnTo>
                  <a:lnTo>
                    <a:pt x="3787" y="15969"/>
                  </a:lnTo>
                  <a:lnTo>
                    <a:pt x="5049" y="15583"/>
                  </a:lnTo>
                  <a:lnTo>
                    <a:pt x="5119" y="16046"/>
                  </a:lnTo>
                  <a:lnTo>
                    <a:pt x="5751" y="15660"/>
                  </a:lnTo>
                  <a:lnTo>
                    <a:pt x="5961" y="15969"/>
                  </a:lnTo>
                  <a:lnTo>
                    <a:pt x="7153" y="15429"/>
                  </a:lnTo>
                  <a:lnTo>
                    <a:pt x="7995" y="15583"/>
                  </a:lnTo>
                  <a:lnTo>
                    <a:pt x="8275" y="15660"/>
                  </a:lnTo>
                  <a:lnTo>
                    <a:pt x="8906" y="15197"/>
                  </a:lnTo>
                  <a:lnTo>
                    <a:pt x="8906" y="15814"/>
                  </a:lnTo>
                  <a:lnTo>
                    <a:pt x="9187" y="15969"/>
                  </a:lnTo>
                  <a:lnTo>
                    <a:pt x="9397" y="15737"/>
                  </a:lnTo>
                  <a:lnTo>
                    <a:pt x="9748" y="16046"/>
                  </a:lnTo>
                  <a:lnTo>
                    <a:pt x="10660" y="15429"/>
                  </a:lnTo>
                  <a:lnTo>
                    <a:pt x="10379" y="14811"/>
                  </a:lnTo>
                  <a:lnTo>
                    <a:pt x="10449" y="14117"/>
                  </a:lnTo>
                  <a:lnTo>
                    <a:pt x="11151" y="13500"/>
                  </a:lnTo>
                  <a:lnTo>
                    <a:pt x="11922" y="12651"/>
                  </a:lnTo>
                  <a:lnTo>
                    <a:pt x="11782" y="11417"/>
                  </a:lnTo>
                  <a:lnTo>
                    <a:pt x="12062" y="10800"/>
                  </a:lnTo>
                  <a:lnTo>
                    <a:pt x="12623" y="10877"/>
                  </a:lnTo>
                  <a:lnTo>
                    <a:pt x="12974" y="10491"/>
                  </a:lnTo>
                  <a:lnTo>
                    <a:pt x="12764" y="11340"/>
                  </a:lnTo>
                  <a:lnTo>
                    <a:pt x="12203" y="11494"/>
                  </a:lnTo>
                  <a:lnTo>
                    <a:pt x="12203" y="11880"/>
                  </a:lnTo>
                  <a:lnTo>
                    <a:pt x="12553" y="11880"/>
                  </a:lnTo>
                  <a:lnTo>
                    <a:pt x="12273" y="12189"/>
                  </a:lnTo>
                  <a:lnTo>
                    <a:pt x="12904" y="12651"/>
                  </a:lnTo>
                  <a:lnTo>
                    <a:pt x="14727" y="11571"/>
                  </a:lnTo>
                  <a:lnTo>
                    <a:pt x="15639" y="10337"/>
                  </a:lnTo>
                  <a:lnTo>
                    <a:pt x="15919" y="10260"/>
                  </a:lnTo>
                  <a:lnTo>
                    <a:pt x="15779" y="9720"/>
                  </a:lnTo>
                  <a:lnTo>
                    <a:pt x="16831" y="8949"/>
                  </a:lnTo>
                  <a:lnTo>
                    <a:pt x="16901" y="7483"/>
                  </a:lnTo>
                  <a:lnTo>
                    <a:pt x="17673" y="7097"/>
                  </a:lnTo>
                  <a:lnTo>
                    <a:pt x="17532" y="5940"/>
                  </a:lnTo>
                  <a:lnTo>
                    <a:pt x="18023" y="5400"/>
                  </a:lnTo>
                  <a:lnTo>
                    <a:pt x="18094" y="4397"/>
                  </a:lnTo>
                  <a:lnTo>
                    <a:pt x="17182" y="4089"/>
                  </a:lnTo>
                  <a:lnTo>
                    <a:pt x="17813" y="3086"/>
                  </a:lnTo>
                  <a:lnTo>
                    <a:pt x="17532" y="2160"/>
                  </a:lnTo>
                  <a:lnTo>
                    <a:pt x="17673" y="1929"/>
                  </a:lnTo>
                  <a:lnTo>
                    <a:pt x="18094" y="1929"/>
                  </a:lnTo>
                  <a:lnTo>
                    <a:pt x="18374" y="1311"/>
                  </a:lnTo>
                  <a:lnTo>
                    <a:pt x="18234" y="926"/>
                  </a:lnTo>
                  <a:lnTo>
                    <a:pt x="18935" y="694"/>
                  </a:lnTo>
                  <a:lnTo>
                    <a:pt x="19075" y="1697"/>
                  </a:lnTo>
                  <a:lnTo>
                    <a:pt x="19075" y="1774"/>
                  </a:lnTo>
                  <a:lnTo>
                    <a:pt x="19426" y="1466"/>
                  </a:lnTo>
                  <a:lnTo>
                    <a:pt x="19847" y="1543"/>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2" name="Shape 191"/>
            <p:cNvSpPr/>
            <p:nvPr/>
          </p:nvSpPr>
          <p:spPr>
            <a:xfrm>
              <a:off x="1106982" y="1085361"/>
              <a:ext cx="64863" cy="77836"/>
            </a:xfrm>
            <a:custGeom>
              <a:avLst/>
              <a:gdLst/>
              <a:ahLst/>
              <a:cxnLst>
                <a:cxn ang="0">
                  <a:pos x="wd2" y="hd2"/>
                </a:cxn>
                <a:cxn ang="5400000">
                  <a:pos x="wd2" y="hd2"/>
                </a:cxn>
                <a:cxn ang="10800000">
                  <a:pos x="wd2" y="hd2"/>
                </a:cxn>
                <a:cxn ang="16200000">
                  <a:pos x="wd2" y="hd2"/>
                </a:cxn>
              </a:cxnLst>
              <a:rect l="0" t="0" r="r" b="b"/>
              <a:pathLst>
                <a:path w="21600" h="21600" extrusionOk="0">
                  <a:moveTo>
                    <a:pt x="11520" y="21600"/>
                  </a:moveTo>
                  <a:lnTo>
                    <a:pt x="21600" y="8400"/>
                  </a:lnTo>
                  <a:lnTo>
                    <a:pt x="12960" y="8400"/>
                  </a:lnTo>
                  <a:lnTo>
                    <a:pt x="18720" y="0"/>
                  </a:lnTo>
                  <a:lnTo>
                    <a:pt x="11520" y="0"/>
                  </a:lnTo>
                  <a:lnTo>
                    <a:pt x="0" y="13200"/>
                  </a:lnTo>
                  <a:lnTo>
                    <a:pt x="10080" y="13200"/>
                  </a:lnTo>
                  <a:lnTo>
                    <a:pt x="1152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3" name="Shape 192"/>
            <p:cNvSpPr/>
            <p:nvPr/>
          </p:nvSpPr>
          <p:spPr>
            <a:xfrm>
              <a:off x="531870" y="1370755"/>
              <a:ext cx="25946" cy="34594"/>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lnTo>
                    <a:pt x="21600" y="13500"/>
                  </a:lnTo>
                  <a:lnTo>
                    <a:pt x="14400" y="0"/>
                  </a:lnTo>
                  <a:lnTo>
                    <a:pt x="0" y="8100"/>
                  </a:lnTo>
                  <a:lnTo>
                    <a:pt x="360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4" name="Shape 193"/>
            <p:cNvSpPr/>
            <p:nvPr/>
          </p:nvSpPr>
          <p:spPr>
            <a:xfrm>
              <a:off x="389173" y="1660473"/>
              <a:ext cx="307015" cy="237829"/>
            </a:xfrm>
            <a:custGeom>
              <a:avLst/>
              <a:gdLst/>
              <a:ahLst/>
              <a:cxnLst>
                <a:cxn ang="0">
                  <a:pos x="wd2" y="hd2"/>
                </a:cxn>
                <a:cxn ang="5400000">
                  <a:pos x="wd2" y="hd2"/>
                </a:cxn>
                <a:cxn ang="10800000">
                  <a:pos x="wd2" y="hd2"/>
                </a:cxn>
                <a:cxn ang="16200000">
                  <a:pos x="wd2" y="hd2"/>
                </a:cxn>
              </a:cxnLst>
              <a:rect l="0" t="0" r="r" b="b"/>
              <a:pathLst>
                <a:path w="21600" h="21600" extrusionOk="0">
                  <a:moveTo>
                    <a:pt x="5780" y="21600"/>
                  </a:moveTo>
                  <a:lnTo>
                    <a:pt x="913" y="16495"/>
                  </a:lnTo>
                  <a:lnTo>
                    <a:pt x="2738" y="14531"/>
                  </a:lnTo>
                  <a:lnTo>
                    <a:pt x="2434" y="12960"/>
                  </a:lnTo>
                  <a:lnTo>
                    <a:pt x="0" y="13353"/>
                  </a:lnTo>
                  <a:lnTo>
                    <a:pt x="1521" y="10604"/>
                  </a:lnTo>
                  <a:lnTo>
                    <a:pt x="4259" y="9425"/>
                  </a:lnTo>
                  <a:lnTo>
                    <a:pt x="4868" y="5105"/>
                  </a:lnTo>
                  <a:lnTo>
                    <a:pt x="6693" y="3142"/>
                  </a:lnTo>
                  <a:lnTo>
                    <a:pt x="8823" y="5105"/>
                  </a:lnTo>
                  <a:lnTo>
                    <a:pt x="12777" y="4713"/>
                  </a:lnTo>
                  <a:lnTo>
                    <a:pt x="17037" y="0"/>
                  </a:lnTo>
                  <a:lnTo>
                    <a:pt x="20687" y="2749"/>
                  </a:lnTo>
                  <a:lnTo>
                    <a:pt x="20687" y="4713"/>
                  </a:lnTo>
                  <a:lnTo>
                    <a:pt x="21600" y="7462"/>
                  </a:lnTo>
                  <a:lnTo>
                    <a:pt x="20992" y="9818"/>
                  </a:lnTo>
                  <a:lnTo>
                    <a:pt x="18558" y="10604"/>
                  </a:lnTo>
                  <a:lnTo>
                    <a:pt x="17037" y="14531"/>
                  </a:lnTo>
                  <a:lnTo>
                    <a:pt x="14603" y="14531"/>
                  </a:lnTo>
                  <a:lnTo>
                    <a:pt x="15211" y="12567"/>
                  </a:lnTo>
                  <a:lnTo>
                    <a:pt x="10344" y="12567"/>
                  </a:lnTo>
                  <a:lnTo>
                    <a:pt x="7301" y="16887"/>
                  </a:lnTo>
                  <a:lnTo>
                    <a:pt x="6997" y="21207"/>
                  </a:lnTo>
                  <a:lnTo>
                    <a:pt x="578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5" name="Shape 194"/>
            <p:cNvSpPr/>
            <p:nvPr/>
          </p:nvSpPr>
          <p:spPr>
            <a:xfrm>
              <a:off x="56213" y="1703714"/>
              <a:ext cx="315664" cy="428092"/>
            </a:xfrm>
            <a:custGeom>
              <a:avLst/>
              <a:gdLst/>
              <a:ahLst/>
              <a:cxnLst>
                <a:cxn ang="0">
                  <a:pos x="wd2" y="hd2"/>
                </a:cxn>
                <a:cxn ang="5400000">
                  <a:pos x="wd2" y="hd2"/>
                </a:cxn>
                <a:cxn ang="10800000">
                  <a:pos x="wd2" y="hd2"/>
                </a:cxn>
                <a:cxn ang="16200000">
                  <a:pos x="wd2" y="hd2"/>
                </a:cxn>
              </a:cxnLst>
              <a:rect l="0" t="0" r="r" b="b"/>
              <a:pathLst>
                <a:path w="21600" h="21600" extrusionOk="0">
                  <a:moveTo>
                    <a:pt x="11540" y="19418"/>
                  </a:moveTo>
                  <a:lnTo>
                    <a:pt x="11836" y="21164"/>
                  </a:lnTo>
                  <a:lnTo>
                    <a:pt x="7397" y="21600"/>
                  </a:lnTo>
                  <a:lnTo>
                    <a:pt x="9173" y="18327"/>
                  </a:lnTo>
                  <a:lnTo>
                    <a:pt x="8581" y="17673"/>
                  </a:lnTo>
                  <a:lnTo>
                    <a:pt x="6805" y="19200"/>
                  </a:lnTo>
                  <a:lnTo>
                    <a:pt x="6805" y="21382"/>
                  </a:lnTo>
                  <a:lnTo>
                    <a:pt x="4734" y="20073"/>
                  </a:lnTo>
                  <a:lnTo>
                    <a:pt x="5030" y="18764"/>
                  </a:lnTo>
                  <a:lnTo>
                    <a:pt x="4438" y="16800"/>
                  </a:lnTo>
                  <a:lnTo>
                    <a:pt x="3551" y="15709"/>
                  </a:lnTo>
                  <a:lnTo>
                    <a:pt x="5622" y="15927"/>
                  </a:lnTo>
                  <a:lnTo>
                    <a:pt x="4734" y="15491"/>
                  </a:lnTo>
                  <a:lnTo>
                    <a:pt x="4438" y="13964"/>
                  </a:lnTo>
                  <a:lnTo>
                    <a:pt x="7989" y="11127"/>
                  </a:lnTo>
                  <a:lnTo>
                    <a:pt x="8581" y="10473"/>
                  </a:lnTo>
                  <a:lnTo>
                    <a:pt x="7101" y="9164"/>
                  </a:lnTo>
                  <a:lnTo>
                    <a:pt x="7693" y="6982"/>
                  </a:lnTo>
                  <a:lnTo>
                    <a:pt x="6214" y="5455"/>
                  </a:lnTo>
                  <a:lnTo>
                    <a:pt x="5030" y="6982"/>
                  </a:lnTo>
                  <a:lnTo>
                    <a:pt x="5918" y="9382"/>
                  </a:lnTo>
                  <a:lnTo>
                    <a:pt x="1184" y="10036"/>
                  </a:lnTo>
                  <a:lnTo>
                    <a:pt x="2071" y="8945"/>
                  </a:lnTo>
                  <a:lnTo>
                    <a:pt x="0" y="6982"/>
                  </a:lnTo>
                  <a:lnTo>
                    <a:pt x="3255" y="5891"/>
                  </a:lnTo>
                  <a:lnTo>
                    <a:pt x="296" y="5236"/>
                  </a:lnTo>
                  <a:lnTo>
                    <a:pt x="888" y="3709"/>
                  </a:lnTo>
                  <a:lnTo>
                    <a:pt x="3255" y="4145"/>
                  </a:lnTo>
                  <a:lnTo>
                    <a:pt x="5030" y="2400"/>
                  </a:lnTo>
                  <a:lnTo>
                    <a:pt x="8581" y="2618"/>
                  </a:lnTo>
                  <a:lnTo>
                    <a:pt x="8877" y="655"/>
                  </a:lnTo>
                  <a:lnTo>
                    <a:pt x="9468" y="0"/>
                  </a:lnTo>
                  <a:lnTo>
                    <a:pt x="12427" y="873"/>
                  </a:lnTo>
                  <a:lnTo>
                    <a:pt x="13019" y="2836"/>
                  </a:lnTo>
                  <a:lnTo>
                    <a:pt x="15682" y="3491"/>
                  </a:lnTo>
                  <a:lnTo>
                    <a:pt x="18345" y="2836"/>
                  </a:lnTo>
                  <a:lnTo>
                    <a:pt x="19233" y="4582"/>
                  </a:lnTo>
                  <a:lnTo>
                    <a:pt x="16866" y="4582"/>
                  </a:lnTo>
                  <a:lnTo>
                    <a:pt x="16274" y="5673"/>
                  </a:lnTo>
                  <a:lnTo>
                    <a:pt x="18345" y="5673"/>
                  </a:lnTo>
                  <a:lnTo>
                    <a:pt x="21600" y="8073"/>
                  </a:lnTo>
                  <a:lnTo>
                    <a:pt x="20416" y="8945"/>
                  </a:lnTo>
                  <a:lnTo>
                    <a:pt x="20416" y="10036"/>
                  </a:lnTo>
                  <a:lnTo>
                    <a:pt x="18345" y="10473"/>
                  </a:lnTo>
                  <a:lnTo>
                    <a:pt x="18345" y="12000"/>
                  </a:lnTo>
                  <a:lnTo>
                    <a:pt x="16274" y="13964"/>
                  </a:lnTo>
                  <a:lnTo>
                    <a:pt x="15386" y="16145"/>
                  </a:lnTo>
                  <a:lnTo>
                    <a:pt x="14795" y="17891"/>
                  </a:lnTo>
                  <a:lnTo>
                    <a:pt x="14203" y="19855"/>
                  </a:lnTo>
                  <a:lnTo>
                    <a:pt x="11540" y="19418"/>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6" name="Shape 195"/>
            <p:cNvSpPr/>
            <p:nvPr/>
          </p:nvSpPr>
          <p:spPr>
            <a:xfrm>
              <a:off x="0" y="1816142"/>
              <a:ext cx="8649" cy="432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7" name="Shape 196"/>
            <p:cNvSpPr/>
            <p:nvPr/>
          </p:nvSpPr>
          <p:spPr>
            <a:xfrm>
              <a:off x="90806" y="1919921"/>
              <a:ext cx="73512" cy="43243"/>
            </a:xfrm>
            <a:custGeom>
              <a:avLst/>
              <a:gdLst/>
              <a:ahLst/>
              <a:cxnLst>
                <a:cxn ang="0">
                  <a:pos x="wd2" y="hd2"/>
                </a:cxn>
                <a:cxn ang="5400000">
                  <a:pos x="wd2" y="hd2"/>
                </a:cxn>
                <a:cxn ang="10800000">
                  <a:pos x="wd2" y="hd2"/>
                </a:cxn>
                <a:cxn ang="16200000">
                  <a:pos x="wd2" y="hd2"/>
                </a:cxn>
              </a:cxnLst>
              <a:rect l="0" t="0" r="r" b="b"/>
              <a:pathLst>
                <a:path w="21600" h="21600" extrusionOk="0">
                  <a:moveTo>
                    <a:pt x="5082" y="21600"/>
                  </a:moveTo>
                  <a:lnTo>
                    <a:pt x="11435" y="15120"/>
                  </a:lnTo>
                  <a:lnTo>
                    <a:pt x="20329" y="15120"/>
                  </a:lnTo>
                  <a:lnTo>
                    <a:pt x="21600" y="4320"/>
                  </a:lnTo>
                  <a:lnTo>
                    <a:pt x="15247" y="8640"/>
                  </a:lnTo>
                  <a:lnTo>
                    <a:pt x="12706" y="0"/>
                  </a:lnTo>
                  <a:lnTo>
                    <a:pt x="5082" y="0"/>
                  </a:lnTo>
                  <a:lnTo>
                    <a:pt x="5082" y="10800"/>
                  </a:lnTo>
                  <a:lnTo>
                    <a:pt x="0" y="19440"/>
                  </a:lnTo>
                  <a:lnTo>
                    <a:pt x="5082"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8" name="Shape 197"/>
            <p:cNvSpPr/>
            <p:nvPr/>
          </p:nvSpPr>
          <p:spPr>
            <a:xfrm>
              <a:off x="190262" y="2175046"/>
              <a:ext cx="38918" cy="648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00" y="12960"/>
                  </a:lnTo>
                  <a:lnTo>
                    <a:pt x="16800" y="0"/>
                  </a:lnTo>
                  <a:lnTo>
                    <a:pt x="21600" y="864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9" name="Shape 198"/>
            <p:cNvSpPr/>
            <p:nvPr/>
          </p:nvSpPr>
          <p:spPr>
            <a:xfrm>
              <a:off x="138372" y="2218288"/>
              <a:ext cx="34594" cy="3459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3500"/>
                  </a:lnTo>
                  <a:lnTo>
                    <a:pt x="0" y="21600"/>
                  </a:lnTo>
                  <a:lnTo>
                    <a:pt x="10800" y="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grpSp>
      <p:sp>
        <p:nvSpPr>
          <p:cNvPr id="90" name="Shape 187"/>
          <p:cNvSpPr/>
          <p:nvPr/>
        </p:nvSpPr>
        <p:spPr>
          <a:xfrm>
            <a:off x="1867989" y="3706911"/>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pic>
        <p:nvPicPr>
          <p:cNvPr id="2049" name="Picture 1" descr="C://Users/xubingbing.KINGSOFT/AppData/Local/YNote/data/qq7170EB153EE0432A3D832011A5A45567/4e0e39690ae7430b96803695ae43c064/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662" y="2936049"/>
            <a:ext cx="3895231" cy="117438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125238" y="3730140"/>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a:solidFill>
                  <a:schemeClr val="bg1">
                    <a:lumMod val="65000"/>
                  </a:schemeClr>
                </a:solidFill>
              </a:rPr>
              <a:t>白色</a:t>
            </a:r>
            <a:r>
              <a:rPr lang="zh-CN" altLang="en-US" dirty="0" smtClean="0">
                <a:solidFill>
                  <a:schemeClr val="tx1">
                    <a:lumMod val="50000"/>
                    <a:lumOff val="50000"/>
                  </a:schemeClr>
                </a:solidFill>
              </a:rPr>
              <a:t>字</a:t>
            </a:r>
            <a:endParaRPr lang="zh-CN" altLang="en-US" dirty="0">
              <a:solidFill>
                <a:schemeClr val="tx1">
                  <a:lumMod val="50000"/>
                  <a:lumOff val="50000"/>
                </a:schemeClr>
              </a:solidFill>
              <a:effectLst/>
            </a:endParaRPr>
          </a:p>
        </p:txBody>
      </p:sp>
      <p:sp>
        <p:nvSpPr>
          <p:cNvPr id="32" name="矩形 31"/>
          <p:cNvSpPr/>
          <p:nvPr/>
        </p:nvSpPr>
        <p:spPr>
          <a:xfrm>
            <a:off x="5160028" y="3726979"/>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smtClean="0">
                <a:solidFill>
                  <a:schemeClr val="tx1">
                    <a:lumMod val="50000"/>
                    <a:lumOff val="50000"/>
                  </a:schemeClr>
                </a:solidFill>
              </a:rPr>
              <a:t>，</a:t>
            </a:r>
            <a:r>
              <a:rPr lang="zh-CN" altLang="en-US" dirty="0">
                <a:solidFill>
                  <a:schemeClr val="accent1"/>
                </a:solidFill>
              </a:rPr>
              <a:t>蓝色</a:t>
            </a:r>
            <a:r>
              <a:rPr lang="zh-CN" altLang="en-US" dirty="0" smtClean="0">
                <a:solidFill>
                  <a:schemeClr val="tx1">
                    <a:lumMod val="50000"/>
                    <a:lumOff val="50000"/>
                  </a:schemeClr>
                </a:solidFill>
              </a:rPr>
              <a:t>字</a:t>
            </a:r>
            <a:endParaRPr lang="zh-CN" altLang="en-US" dirty="0">
              <a:solidFill>
                <a:schemeClr val="tx1">
                  <a:lumMod val="50000"/>
                  <a:lumOff val="50000"/>
                </a:schemeClr>
              </a:solidFill>
              <a:effectLst/>
            </a:endParaRPr>
          </a:p>
        </p:txBody>
      </p:sp>
    </p:spTree>
    <p:extLst>
      <p:ext uri="{BB962C8B-B14F-4D97-AF65-F5344CB8AC3E}">
        <p14:creationId xmlns:p14="http://schemas.microsoft.com/office/powerpoint/2010/main" val="18691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934610" y="2626367"/>
            <a:ext cx="489680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编辑</a:t>
            </a:r>
            <a:r>
              <a:rPr lang="zh-CN" altLang="en-US" dirty="0">
                <a:solidFill>
                  <a:srgbClr val="000000">
                    <a:lumMod val="50000"/>
                    <a:lumOff val="50000"/>
                  </a:srgbClr>
                </a:solidFill>
                <a:latin typeface="微软雅黑" charset="0"/>
                <a:ea typeface="微软雅黑" charset="0"/>
                <a:sym typeface="Roboto"/>
              </a:rPr>
              <a:t>的是</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资源，而不是</a:t>
            </a:r>
            <a:r>
              <a:rPr lang="en-US" altLang="zh-CN" dirty="0">
                <a:solidFill>
                  <a:srgbClr val="000000">
                    <a:lumMod val="50000"/>
                    <a:lumOff val="50000"/>
                  </a:srgbClr>
                </a:solidFill>
                <a:latin typeface="微软雅黑" charset="0"/>
                <a:ea typeface="微软雅黑" charset="0"/>
                <a:sym typeface="Roboto"/>
              </a:rPr>
              <a:t>Hierarchy</a:t>
            </a:r>
            <a:r>
              <a:rPr lang="zh-CN" altLang="en-US" dirty="0">
                <a:solidFill>
                  <a:srgbClr val="000000">
                    <a:lumMod val="50000"/>
                    <a:lumOff val="50000"/>
                  </a:srgbClr>
                </a:solidFill>
                <a:latin typeface="微软雅黑" charset="0"/>
                <a:ea typeface="微软雅黑" charset="0"/>
                <a:sym typeface="Roboto"/>
              </a:rPr>
              <a:t>里面的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实例</a:t>
            </a:r>
            <a:r>
              <a:rPr lang="zh-CN" altLang="en-US" dirty="0">
                <a:solidFill>
                  <a:srgbClr val="000000">
                    <a:lumMod val="50000"/>
                    <a:lumOff val="50000"/>
                  </a:srgbClr>
                </a:solidFill>
                <a:latin typeface="微软雅黑" charset="0"/>
                <a:ea typeface="微软雅黑" charset="0"/>
                <a:sym typeface="Roboto"/>
              </a:rPr>
              <a:t>。</a:t>
            </a:r>
            <a:endParaRPr lang="en-US" altLang="zh-CN" dirty="0">
              <a:solidFill>
                <a:srgbClr val="000000">
                  <a:lumMod val="50000"/>
                  <a:lumOff val="50000"/>
                </a:srgbClr>
              </a:solidFill>
              <a:latin typeface="微软雅黑" charset="0"/>
              <a:ea typeface="微软雅黑" charset="0"/>
              <a:sym typeface="Roboto"/>
            </a:endParaRPr>
          </a:p>
          <a:p>
            <a:pPr>
              <a:lnSpc>
                <a:spcPct val="130000"/>
              </a:lnSpc>
            </a:pPr>
            <a:endParaRPr lang="zh-CN" altLang="en-US" dirty="0">
              <a:solidFill>
                <a:srgbClr val="000000">
                  <a:lumMod val="50000"/>
                  <a:lumOff val="50000"/>
                </a:srgbClr>
              </a:solidFill>
              <a:latin typeface="微软雅黑" charset="0"/>
              <a:ea typeface="微软雅黑" charset="0"/>
            </a:endParaRPr>
          </a:p>
        </p:txBody>
      </p:sp>
      <p:sp>
        <p:nvSpPr>
          <p:cNvPr id="34" name="矩形 33"/>
          <p:cNvSpPr/>
          <p:nvPr/>
        </p:nvSpPr>
        <p:spPr>
          <a:xfrm>
            <a:off x="934610" y="3680054"/>
            <a:ext cx="513595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之前</a:t>
            </a:r>
            <a:r>
              <a:rPr lang="zh-CN" altLang="en-US" dirty="0">
                <a:solidFill>
                  <a:srgbClr val="000000">
                    <a:lumMod val="50000"/>
                    <a:lumOff val="50000"/>
                  </a:srgbClr>
                </a:solidFill>
                <a:latin typeface="微软雅黑" charset="0"/>
                <a:ea typeface="微软雅黑" charset="0"/>
                <a:sym typeface="Roboto"/>
              </a:rPr>
              <a:t>我们保存</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修改的时候叫</a:t>
            </a:r>
            <a:r>
              <a:rPr lang="en-US" altLang="zh-CN" dirty="0">
                <a:solidFill>
                  <a:srgbClr val="000000">
                    <a:lumMod val="50000"/>
                    <a:lumOff val="50000"/>
                  </a:srgbClr>
                </a:solidFill>
                <a:latin typeface="微软雅黑" charset="0"/>
                <a:ea typeface="微软雅黑" charset="0"/>
                <a:sym typeface="Roboto"/>
              </a:rPr>
              <a:t>Apply</a:t>
            </a:r>
            <a:r>
              <a:rPr lang="zh-CN" altLang="en-US" dirty="0">
                <a:solidFill>
                  <a:srgbClr val="000000">
                    <a:lumMod val="50000"/>
                    <a:lumOff val="50000"/>
                  </a:srgbClr>
                </a:solidFill>
                <a:latin typeface="微软雅黑" charset="0"/>
                <a:ea typeface="微软雅黑" charset="0"/>
                <a:sym typeface="Roboto"/>
              </a:rPr>
              <a:t>，现在叫</a:t>
            </a:r>
            <a:r>
              <a:rPr lang="en-US" altLang="zh-CN" dirty="0">
                <a:solidFill>
                  <a:srgbClr val="000000">
                    <a:lumMod val="50000"/>
                    <a:lumOff val="50000"/>
                  </a:srgbClr>
                </a:solidFill>
                <a:latin typeface="微软雅黑" charset="0"/>
                <a:ea typeface="微软雅黑" charset="0"/>
                <a:sym typeface="Roboto"/>
              </a:rPr>
              <a:t>Save</a:t>
            </a:r>
            <a:r>
              <a:rPr lang="zh-CN" altLang="en-US" dirty="0">
                <a:solidFill>
                  <a:srgbClr val="000000">
                    <a:lumMod val="50000"/>
                    <a:lumOff val="50000"/>
                  </a:srgbClr>
                </a:solidFill>
                <a:latin typeface="微软雅黑" charset="0"/>
                <a:ea typeface="微软雅黑" charset="0"/>
                <a:sym typeface="Roboto"/>
              </a:rPr>
              <a:t>（</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 </a:t>
            </a:r>
            <a:r>
              <a:rPr lang="en-US" altLang="zh-CN" dirty="0">
                <a:solidFill>
                  <a:srgbClr val="000000">
                    <a:lumMod val="50000"/>
                    <a:lumOff val="50000"/>
                  </a:srgbClr>
                </a:solidFill>
                <a:latin typeface="微软雅黑" charset="0"/>
                <a:ea typeface="微软雅黑" charset="0"/>
                <a:sym typeface="Roboto"/>
              </a:rPr>
              <a:t>Mode</a:t>
            </a:r>
            <a:r>
              <a:rPr lang="zh-CN" altLang="en-US" dirty="0">
                <a:solidFill>
                  <a:srgbClr val="000000">
                    <a:lumMod val="50000"/>
                    <a:lumOff val="50000"/>
                  </a:srgbClr>
                </a:solidFill>
                <a:latin typeface="微软雅黑" charset="0"/>
                <a:ea typeface="微软雅黑" charset="0"/>
                <a:sym typeface="Roboto"/>
              </a:rPr>
              <a:t>右上角的</a:t>
            </a:r>
            <a:r>
              <a:rPr lang="en-US" altLang="zh-CN" dirty="0">
                <a:solidFill>
                  <a:srgbClr val="000000">
                    <a:lumMod val="50000"/>
                    <a:lumOff val="50000"/>
                  </a:srgbClr>
                </a:solidFill>
                <a:latin typeface="微软雅黑" charset="0"/>
                <a:ea typeface="微软雅黑" charset="0"/>
                <a:sym typeface="Roboto"/>
              </a:rPr>
              <a:t>Checkbox</a:t>
            </a:r>
            <a:r>
              <a:rPr lang="zh-CN" altLang="en-US" dirty="0">
                <a:solidFill>
                  <a:srgbClr val="000000">
                    <a:lumMod val="50000"/>
                    <a:lumOff val="50000"/>
                  </a:srgbClr>
                </a:solidFill>
                <a:latin typeface="微软雅黑" charset="0"/>
                <a:ea typeface="微软雅黑" charset="0"/>
                <a:sym typeface="Roboto"/>
              </a:rPr>
              <a:t>），这是指将修改保存到实际的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中。</a:t>
            </a:r>
            <a:endParaRPr lang="zh-CN" altLang="en-US" dirty="0">
              <a:solidFill>
                <a:srgbClr val="000000">
                  <a:lumMod val="50000"/>
                  <a:lumOff val="50000"/>
                </a:srgbClr>
              </a:solidFill>
              <a:latin typeface="微软雅黑" charset="0"/>
              <a:ea typeface="微软雅黑" charset="0"/>
            </a:endParaRPr>
          </a:p>
        </p:txBody>
      </p:sp>
      <p:pic>
        <p:nvPicPr>
          <p:cNvPr id="11" name="Picture 4">
            <a:extLst>
              <a:ext uri="{FF2B5EF4-FFF2-40B4-BE49-F238E27FC236}">
                <a16:creationId xmlns="" xmlns:a16="http://schemas.microsoft.com/office/drawing/2014/main" id="{A155EEF8-F1AD-5247-AEF1-4E527363ACFA}"/>
              </a:ext>
            </a:extLst>
          </p:cNvPr>
          <p:cNvPicPr>
            <a:picLocks noChangeAspect="1"/>
          </p:cNvPicPr>
          <p:nvPr/>
        </p:nvPicPr>
        <p:blipFill>
          <a:blip r:embed="rId3"/>
          <a:stretch>
            <a:fillRect/>
          </a:stretch>
        </p:blipFill>
        <p:spPr>
          <a:xfrm>
            <a:off x="6266301" y="2100069"/>
            <a:ext cx="5267717" cy="2954118"/>
          </a:xfrm>
          <a:prstGeom prst="rect">
            <a:avLst/>
          </a:prstGeom>
        </p:spPr>
      </p:pic>
      <p:sp>
        <p:nvSpPr>
          <p:cNvPr id="12" name="文本占位符 1"/>
          <p:cNvSpPr txBox="1">
            <a:spLocks/>
          </p:cNvSpPr>
          <p:nvPr/>
        </p:nvSpPr>
        <p:spPr>
          <a:xfrm>
            <a:off x="6793104" y="929331"/>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400">
              <a:lnSpc>
                <a:spcPct val="90000"/>
              </a:lnSpc>
              <a:spcBef>
                <a:spcPts val="1000"/>
              </a:spcBef>
            </a:pPr>
            <a:endParaRPr kumimoji="1" lang="zh-CN" altLang="en-US" sz="1400" b="1" dirty="0">
              <a:latin typeface="Microsoft YaHei" charset="0"/>
              <a:ea typeface="Microsoft YaHei" charset="0"/>
              <a:cs typeface="Microsoft YaHei" charset="0"/>
            </a:endParaRPr>
          </a:p>
        </p:txBody>
      </p:sp>
      <p:sp>
        <p:nvSpPr>
          <p:cNvPr id="10" name="矩形 9"/>
          <p:cNvSpPr/>
          <p:nvPr/>
        </p:nvSpPr>
        <p:spPr>
          <a:xfrm>
            <a:off x="289955" y="638084"/>
            <a:ext cx="5097677" cy="523220"/>
          </a:xfrm>
          <a:prstGeom prst="rect">
            <a:avLst/>
          </a:prstGeom>
        </p:spPr>
        <p:txBody>
          <a:bodyPr wrap="square">
            <a:spAutoFit/>
          </a:bodyPr>
          <a:lstStyle/>
          <a:p>
            <a:r>
              <a:rPr lang="en-US" altLang="zh-CN" sz="2800" b="1" dirty="0">
                <a:solidFill>
                  <a:srgbClr val="000000"/>
                </a:solidFill>
                <a:latin typeface="Segoe UI"/>
                <a:sym typeface="Roboto"/>
              </a:rPr>
              <a:t>Prefab Mode</a:t>
            </a:r>
            <a:r>
              <a:rPr lang="zh-CN" altLang="en-US" sz="2800" b="1" dirty="0">
                <a:solidFill>
                  <a:srgbClr val="000000"/>
                </a:solidFill>
                <a:latin typeface="Segoe UI"/>
                <a:sym typeface="Roboto"/>
              </a:rPr>
              <a:t>中编辑预制件</a:t>
            </a:r>
            <a:endParaRPr lang="zh-CN" altLang="en-US" sz="2800" b="1" dirty="0">
              <a:solidFill>
                <a:srgbClr val="000000"/>
              </a:solidFill>
              <a:latin typeface="Segoe UI"/>
            </a:endParaRPr>
          </a:p>
        </p:txBody>
      </p:sp>
      <p:sp>
        <p:nvSpPr>
          <p:cNvPr id="8" name="灯片编号占位符 2"/>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r"/>
            <a:r>
              <a:rPr lang="en-US" altLang="zh-CN" dirty="0" smtClean="0"/>
              <a:t>8 /30</a:t>
            </a:r>
            <a:endParaRPr lang="zh-CN" altLang="en-US" dirty="0"/>
          </a:p>
        </p:txBody>
      </p:sp>
      <p:sp>
        <p:nvSpPr>
          <p:cNvPr id="3" name="文本占位符 2"/>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smtClean="0"/>
              <a:t>Prefab</a:t>
            </a:r>
            <a:endParaRPr kumimoji="1" lang="zh-CN" altLang="en-US" dirty="0"/>
          </a:p>
        </p:txBody>
      </p:sp>
    </p:spTree>
    <p:extLst>
      <p:ext uri="{BB962C8B-B14F-4D97-AF65-F5344CB8AC3E}">
        <p14:creationId xmlns:p14="http://schemas.microsoft.com/office/powerpoint/2010/main" val="308623610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14" name="矩形 13"/>
          <p:cNvSpPr/>
          <p:nvPr/>
        </p:nvSpPr>
        <p:spPr>
          <a:xfrm>
            <a:off x="857307" y="4092155"/>
            <a:ext cx="200638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Hierarchy -&gt; “&gt;”</a:t>
            </a:r>
            <a:endParaRPr lang="zh-CN" altLang="en-US" b="1" dirty="0">
              <a:solidFill>
                <a:srgbClr val="000000">
                  <a:lumMod val="85000"/>
                  <a:lumOff val="15000"/>
                </a:srgbClr>
              </a:solidFill>
              <a:latin typeface="Segoe UI"/>
              <a:ea typeface="微软雅黑"/>
            </a:endParaRPr>
          </a:p>
        </p:txBody>
      </p:sp>
      <p:sp>
        <p:nvSpPr>
          <p:cNvPr id="15" name="矩形 14"/>
          <p:cNvSpPr/>
          <p:nvPr/>
        </p:nvSpPr>
        <p:spPr>
          <a:xfrm>
            <a:off x="755595" y="4730292"/>
            <a:ext cx="2594406" cy="1323439"/>
          </a:xfrm>
          <a:prstGeom prst="rect">
            <a:avLst/>
          </a:prstGeom>
        </p:spPr>
        <p:txBody>
          <a:bodyPr wrap="square">
            <a:spAutoFit/>
          </a:bodyPr>
          <a:lstStyle/>
          <a:p>
            <a:r>
              <a:rPr lang="zh-CN" altLang="en-US" sz="1600" dirty="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Hierarchy</a:t>
            </a:r>
            <a:r>
              <a:rPr lang="zh-CN" altLang="en-US" sz="1600" dirty="0">
                <a:solidFill>
                  <a:srgbClr val="FFFFFF">
                    <a:lumMod val="50000"/>
                  </a:srgbClr>
                </a:solidFill>
                <a:latin typeface="微软雅黑" charset="0"/>
                <a:ea typeface="微软雅黑" charset="0"/>
              </a:rPr>
              <a:t>面板中，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对象的最右侧有个向右的小箭头，通过点击此箭头即可进入</a:t>
            </a:r>
            <a:r>
              <a:rPr lang="en-US" altLang="zh-CN" sz="1600" dirty="0">
                <a:solidFill>
                  <a:srgbClr val="FFFFFF">
                    <a:lumMod val="50000"/>
                  </a:srgbClr>
                </a:solidFill>
                <a:latin typeface="微软雅黑" charset="0"/>
                <a:ea typeface="微软雅黑" charset="0"/>
              </a:rPr>
              <a:t>Prefab Mode</a:t>
            </a:r>
            <a:r>
              <a:rPr lang="zh-CN" altLang="en-US" sz="1600" dirty="0">
                <a:solidFill>
                  <a:srgbClr val="FFFFFF">
                    <a:lumMod val="50000"/>
                  </a:srgbClr>
                </a:solidFill>
                <a:latin typeface="微软雅黑" charset="0"/>
                <a:ea typeface="微软雅黑" charset="0"/>
              </a:rPr>
              <a:t>中。</a:t>
            </a:r>
          </a:p>
        </p:txBody>
      </p:sp>
      <p:sp>
        <p:nvSpPr>
          <p:cNvPr id="16" name="矩形 15"/>
          <p:cNvSpPr/>
          <p:nvPr/>
        </p:nvSpPr>
        <p:spPr>
          <a:xfrm>
            <a:off x="4133017" y="4092155"/>
            <a:ext cx="2165081"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Inspector -&gt; Open</a:t>
            </a:r>
            <a:endParaRPr lang="zh-CN" altLang="en-US" b="1" dirty="0">
              <a:solidFill>
                <a:srgbClr val="000000">
                  <a:lumMod val="85000"/>
                  <a:lumOff val="15000"/>
                </a:srgbClr>
              </a:solidFill>
              <a:latin typeface="Segoe UI"/>
              <a:ea typeface="微软雅黑"/>
            </a:endParaRPr>
          </a:p>
        </p:txBody>
      </p:sp>
      <p:sp>
        <p:nvSpPr>
          <p:cNvPr id="17" name="矩形 16"/>
          <p:cNvSpPr/>
          <p:nvPr/>
        </p:nvSpPr>
        <p:spPr>
          <a:xfrm>
            <a:off x="3887608" y="4730292"/>
            <a:ext cx="3258779" cy="1372683"/>
          </a:xfrm>
          <a:prstGeom prst="rect">
            <a:avLst/>
          </a:prstGeom>
        </p:spPr>
        <p:txBody>
          <a:bodyPr wrap="square">
            <a:spAutoFit/>
          </a:bodyPr>
          <a:lstStyle/>
          <a:p>
            <a:pPr>
              <a:lnSpc>
                <a:spcPct val="130000"/>
              </a:lnSpc>
            </a:pPr>
            <a:r>
              <a:rPr lang="zh-CN" altLang="zh-CN" sz="1600" dirty="0" smtClean="0">
                <a:solidFill>
                  <a:srgbClr val="FFFFFF">
                    <a:lumMod val="50000"/>
                  </a:srgbClr>
                </a:solidFill>
                <a:latin typeface="微软雅黑" charset="0"/>
                <a:ea typeface="微软雅黑" charset="0"/>
              </a:rPr>
              <a:t>在</a:t>
            </a:r>
            <a:r>
              <a:rPr lang="zh-CN" altLang="zh-CN" sz="1600" dirty="0">
                <a:solidFill>
                  <a:srgbClr val="FFFFFF">
                    <a:lumMod val="50000"/>
                  </a:srgbClr>
                </a:solidFill>
                <a:latin typeface="微软雅黑" charset="0"/>
                <a:ea typeface="微软雅黑" charset="0"/>
              </a:rPr>
              <a:t>Hierarchy面板选中Prefab后，在Inspector面板最上方会显示"Open"字样的按钮，点击Open即可进入</a:t>
            </a:r>
            <a:endParaRPr lang="zh-CN" altLang="en-US" sz="1600" dirty="0">
              <a:solidFill>
                <a:srgbClr val="FFFFFF">
                  <a:lumMod val="50000"/>
                </a:srgbClr>
              </a:solidFill>
              <a:latin typeface="微软雅黑" charset="0"/>
              <a:ea typeface="微软雅黑" charset="0"/>
            </a:endParaRPr>
          </a:p>
        </p:txBody>
      </p:sp>
      <p:sp>
        <p:nvSpPr>
          <p:cNvPr id="18" name="矩形 17"/>
          <p:cNvSpPr/>
          <p:nvPr/>
        </p:nvSpPr>
        <p:spPr>
          <a:xfrm>
            <a:off x="8664705" y="4092155"/>
            <a:ext cx="191456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ea typeface="微软雅黑"/>
              </a:rPr>
              <a:t>Project -&gt; Open</a:t>
            </a:r>
            <a:endParaRPr lang="zh-CN" altLang="en-US" b="1" dirty="0">
              <a:solidFill>
                <a:srgbClr val="000000">
                  <a:lumMod val="85000"/>
                  <a:lumOff val="15000"/>
                </a:srgbClr>
              </a:solidFill>
              <a:latin typeface="Segoe UI"/>
              <a:ea typeface="微软雅黑"/>
            </a:endParaRPr>
          </a:p>
        </p:txBody>
      </p:sp>
      <p:sp>
        <p:nvSpPr>
          <p:cNvPr id="19" name="矩形 18"/>
          <p:cNvSpPr/>
          <p:nvPr/>
        </p:nvSpPr>
        <p:spPr>
          <a:xfrm>
            <a:off x="7683994" y="4730292"/>
            <a:ext cx="2958994" cy="1077218"/>
          </a:xfrm>
          <a:prstGeom prst="rect">
            <a:avLst/>
          </a:prstGeom>
        </p:spPr>
        <p:txBody>
          <a:bodyPr wrap="square">
            <a:spAutoFit/>
          </a:bodyPr>
          <a:lstStyle/>
          <a:p>
            <a:r>
              <a:rPr lang="zh-CN" altLang="en-US" sz="1600" dirty="0" smtClean="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Project</a:t>
            </a:r>
            <a:r>
              <a:rPr lang="zh-CN" altLang="en-US" sz="1600" dirty="0">
                <a:solidFill>
                  <a:srgbClr val="FFFFFF">
                    <a:lumMod val="50000"/>
                  </a:srgbClr>
                </a:solidFill>
                <a:latin typeface="微软雅黑" charset="0"/>
                <a:ea typeface="微软雅黑" charset="0"/>
              </a:rPr>
              <a:t>面板中，选中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后，在</a:t>
            </a:r>
            <a:r>
              <a:rPr lang="en-US" altLang="zh-CN" sz="1600" dirty="0">
                <a:solidFill>
                  <a:srgbClr val="FFFFFF">
                    <a:lumMod val="50000"/>
                  </a:srgbClr>
                </a:solidFill>
                <a:latin typeface="微软雅黑" charset="0"/>
                <a:ea typeface="微软雅黑" charset="0"/>
              </a:rPr>
              <a:t>Inspector</a:t>
            </a:r>
            <a:r>
              <a:rPr lang="zh-CN" altLang="en-US" sz="1600" dirty="0">
                <a:solidFill>
                  <a:srgbClr val="FFFFFF">
                    <a:lumMod val="50000"/>
                  </a:srgbClr>
                </a:solidFill>
                <a:latin typeface="微软雅黑" charset="0"/>
                <a:ea typeface="微软雅黑" charset="0"/>
              </a:rPr>
              <a:t>面板中会显示</a:t>
            </a:r>
            <a:r>
              <a:rPr lang="en-US" altLang="zh-CN" sz="1600" dirty="0">
                <a:solidFill>
                  <a:srgbClr val="FFFFFF">
                    <a:lumMod val="50000"/>
                  </a:srgbClr>
                </a:solidFill>
                <a:latin typeface="微软雅黑" charset="0"/>
                <a:ea typeface="微软雅黑" charset="0"/>
              </a:rPr>
              <a:t>"Open Prefab"</a:t>
            </a:r>
            <a:r>
              <a:rPr lang="zh-CN" altLang="en-US" sz="1600" dirty="0">
                <a:solidFill>
                  <a:srgbClr val="FFFFFF">
                    <a:lumMod val="50000"/>
                  </a:srgbClr>
                </a:solidFill>
                <a:latin typeface="微软雅黑" charset="0"/>
                <a:ea typeface="微软雅黑" charset="0"/>
              </a:rPr>
              <a:t>字样的按钮，点击即可进入。</a:t>
            </a:r>
          </a:p>
        </p:txBody>
      </p:sp>
      <p:sp>
        <p:nvSpPr>
          <p:cNvPr id="20" name="矩形 19"/>
          <p:cNvSpPr/>
          <p:nvPr/>
        </p:nvSpPr>
        <p:spPr>
          <a:xfrm>
            <a:off x="289955" y="638084"/>
            <a:ext cx="5097677" cy="523220"/>
          </a:xfrm>
          <a:prstGeom prst="rect">
            <a:avLst/>
          </a:prstGeom>
        </p:spPr>
        <p:txBody>
          <a:bodyPr wrap="square">
            <a:spAutoFit/>
          </a:bodyPr>
          <a:lstStyle/>
          <a:p>
            <a:r>
              <a:rPr lang="zh-CN" altLang="en-US" sz="2800" b="1" dirty="0" smtClean="0">
                <a:solidFill>
                  <a:srgbClr val="000000"/>
                </a:solidFill>
                <a:latin typeface="Segoe UI"/>
              </a:rPr>
              <a:t>进入</a:t>
            </a:r>
            <a:r>
              <a:rPr lang="en-US" altLang="zh-CN" sz="2800" b="1" dirty="0" smtClean="0">
                <a:solidFill>
                  <a:srgbClr val="000000"/>
                </a:solidFill>
                <a:latin typeface="Segoe UI"/>
              </a:rPr>
              <a:t>Prefab Mode</a:t>
            </a:r>
            <a:r>
              <a:rPr lang="zh-CN" altLang="en-US" sz="2800" b="1" dirty="0" smtClean="0">
                <a:solidFill>
                  <a:srgbClr val="000000"/>
                </a:solidFill>
                <a:latin typeface="Segoe UI"/>
              </a:rPr>
              <a:t>的三种方法</a:t>
            </a:r>
            <a:endParaRPr lang="zh-CN" altLang="en-US" sz="2800" b="1" dirty="0">
              <a:solidFill>
                <a:srgbClr val="000000"/>
              </a:solidFill>
              <a:latin typeface="Segoe UI"/>
            </a:endParaRPr>
          </a:p>
        </p:txBody>
      </p:sp>
      <p:sp>
        <p:nvSpPr>
          <p:cNvPr id="21" name="灯片编号占位符 2"/>
          <p:cNvSpPr>
            <a:spLocks noGrp="1"/>
          </p:cNvSpPr>
          <p:nvPr>
            <p:ph type="sldNum" sz="quarter" idx="11"/>
          </p:nvPr>
        </p:nvSpPr>
        <p:spPr>
          <a:xfrm>
            <a:off x="8610600" y="6356350"/>
            <a:ext cx="2743200" cy="365125"/>
          </a:xfrm>
        </p:spPr>
        <p:txBody>
          <a:bodyPr/>
          <a:lstStyle/>
          <a:p>
            <a:r>
              <a:rPr lang="en-US" altLang="zh-CN" dirty="0" smtClean="0"/>
              <a:t>9 </a:t>
            </a:r>
            <a:r>
              <a:rPr lang="en-US" altLang="zh-CN" dirty="0" smtClean="0"/>
              <a:t>/</a:t>
            </a:r>
            <a:r>
              <a:rPr lang="en-US" altLang="zh-CN" dirty="0"/>
              <a:t>30</a:t>
            </a:r>
            <a:endParaRPr lang="zh-CN" altLang="en-US" dirty="0"/>
          </a:p>
        </p:txBody>
      </p:sp>
      <p:pic>
        <p:nvPicPr>
          <p:cNvPr id="22" name="Picture 2" descr="C://Users/xubingbing.KINGSOFT/AppData/Local/YNote/data/qq7170EB153EE0432A3D832011A5A45567/1a06471d244a48f996f6a202c0ed503b/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837" y="2314173"/>
            <a:ext cx="26479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xubingbing.KINGSOFT/AppData/Local/YNote/data/qq7170EB153EE0432A3D832011A5A45567/fb8380afb1d74eafbab49078d4556791/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95" y="1399773"/>
            <a:ext cx="22098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xubingbing.KINGSOFT/AppData/Local/YNote/data/qq7170EB153EE0432A3D832011A5A45567/f18ed7d3e5234ad295ccd66d738c4e16/clipbo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6229" y="2213034"/>
            <a:ext cx="4080237" cy="1577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633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10800</TotalTime>
  <Words>2194</Words>
  <Application>Microsoft Office PowerPoint</Application>
  <PresentationFormat>宽屏</PresentationFormat>
  <Paragraphs>311</Paragraphs>
  <Slides>30</Slides>
  <Notes>30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30</vt:i4>
      </vt:variant>
    </vt:vector>
  </HeadingPairs>
  <TitlesOfParts>
    <vt:vector size="45" baseType="lpstr">
      <vt:lpstr>Roboto</vt:lpstr>
      <vt:lpstr>Roboto Regular</vt:lpstr>
      <vt:lpstr>等线</vt:lpstr>
      <vt:lpstr>宋体</vt:lpstr>
      <vt:lpstr>Microsoft YaHei</vt:lpstr>
      <vt:lpstr>Microsoft YaHei</vt:lpstr>
      <vt:lpstr>Arial</vt:lpstr>
      <vt:lpstr>Calibri</vt:lpstr>
      <vt:lpstr>Century Gothic</vt:lpstr>
      <vt:lpstr>Helvetica</vt:lpstr>
      <vt:lpstr>Segoe UI</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XUBINGBING [许冰冰]</cp:lastModifiedBy>
  <cp:revision>645</cp:revision>
  <dcterms:created xsi:type="dcterms:W3CDTF">2015-08-18T02:51:41Z</dcterms:created>
  <dcterms:modified xsi:type="dcterms:W3CDTF">2019-03-06T13:58:22Z</dcterms:modified>
  <cp:category/>
</cp:coreProperties>
</file>