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54c487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54c487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54c487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54c487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54c487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54c487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54c487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54c487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54c487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54c487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54c487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54c487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c97a8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c97a8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54c487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54c487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c97a87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c97a87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c97a87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c97a87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c97a87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c97a87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30,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571"/>
            <a:ext cx="9144000" cy="368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136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8769" l="1149" r="1441" t="8112"/>
          <a:stretch/>
        </p:blipFill>
        <p:spPr>
          <a:xfrm>
            <a:off x="0" y="3934417"/>
            <a:ext cx="9143999" cy="126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does the unresolved high rate-of-crime correlate to low voter turnout?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Lack of trust in the system?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Elected officials failing to deliver on promises?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b="1"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voting </a:t>
            </a:r>
            <a:r>
              <a:rPr b="1" i="1"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really </a:t>
            </a:r>
            <a:r>
              <a:rPr b="1"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 a difference?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insights shouldn’t be used for the wrong reasons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insights are not deep enough to cause real harm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However, proper consideration for the common good should be considered when </a:t>
            </a: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politicians</a:t>
            </a: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examine this type of data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/ next steps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cleaning of the data was an interesting challenge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also comprised of the majority of the given time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Weather does not seem to affect voter turnout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Given more time, deeper insights into the crime rate and other factors affecting voter turnout would be possible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Ex: transportation, traffic, etc.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Rafael Moreno Contreras, Data Analytics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Robert Varadan, Computer Science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Bingo Lahaye, Marketing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Firenegar Getahun, Data Analytics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Tamrat Workineh,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how did you approach the challenge?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analyzed 14 elections over 7 years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looked at weather trends, crime data, and voter turnout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wanted to see how different conditions affected how many people showed up to vote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additional data and description of analysis 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Much time was spent pre-processing and “cleaning” the data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data had to be thrown out because it was uninterpretable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data-sets mainly didn’t distinguish between registered voters and cast votes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were many formatting differences between the different data sets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Different standards and naming schemes were used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(continued)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combined the usable data-sets and merged duplicated features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selected external data for weather and crime statistics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grouped, filtered and merged all of the data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https://w2.weather.gov/climate/xmacis.php?wfo=lwx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insight(s) gained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Weather has little correlation to voter turnout  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4625"/>
            <a:ext cx="3208875" cy="3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124" y="1778462"/>
            <a:ext cx="3613601" cy="28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8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used crime data from 2013 to 2018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yearly crime analysis, considering criminal activity as a whole, we did not see a significant correlation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400" y="404000"/>
            <a:ext cx="4631400" cy="43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However, v</a:t>
            </a:r>
            <a:r>
              <a:rPr lang="en">
                <a:solidFill>
                  <a:srgbClr val="980000"/>
                </a:solidFill>
              </a:rPr>
              <a:t>iolent crime has some correlation to a lack in voter turnout.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846" y="1789925"/>
            <a:ext cx="4014105" cy="30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00" y="1818425"/>
            <a:ext cx="3885475" cy="303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00" y="152400"/>
            <a:ext cx="4147455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0" y="1460425"/>
            <a:ext cx="4559349" cy="21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