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>
      <p:cViewPr varScale="1">
        <p:scale>
          <a:sx n="70" d="100"/>
          <a:sy n="70" d="100"/>
        </p:scale>
        <p:origin x="-136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Parallel Systems Seminar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 </a:t>
            </a: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</a:t>
            </a:r>
            <a:r>
              <a:rPr lang="en-US" dirty="0" smtClean="0"/>
              <a:t> /</a:t>
            </a:r>
            <a:r>
              <a:rPr lang="en-US" dirty="0" err="1" smtClean="0"/>
              <a:t>dev</a:t>
            </a:r>
            <a:r>
              <a:rPr lang="en-US" dirty="0" smtClean="0"/>
              <a:t>/paging </a:t>
            </a:r>
            <a:r>
              <a:rPr lang="en-US" sz="2000" dirty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err="1">
                <a:sym typeface="Wingdings"/>
              </a:rPr>
              <a:t>k</a:t>
            </a:r>
            <a:r>
              <a:rPr lang="en-US" dirty="0" err="1" smtClean="0"/>
              <a:t>mod</a:t>
            </a:r>
            <a:r>
              <a:rPr lang="en-US" dirty="0" smtClean="0"/>
              <a:t> </a:t>
            </a:r>
            <a:r>
              <a:rPr lang="en-US" sz="2000" dirty="0">
                <a:latin typeface="Wingdings"/>
                <a:ea typeface="Wingdings"/>
                <a:cs typeface="Wingdings"/>
                <a:sym typeface="Wingdings"/>
              </a:rPr>
              <a:t></a:t>
            </a:r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422S – Operating Systems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 descr="21_paging_im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900"/>
            <a:ext cx="9144000" cy="5143500"/>
          </a:xfrm>
          <a:prstGeom prst="rect">
            <a:avLst/>
          </a:prstGeom>
        </p:spPr>
      </p:pic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</a:t>
            </a:r>
            <a:r>
              <a:rPr lang="en-US" sz="2400" dirty="0" smtClean="0"/>
              <a:t>ser </a:t>
            </a:r>
            <a:r>
              <a:rPr lang="en-US" sz="2400" dirty="0"/>
              <a:t>space </a:t>
            </a:r>
            <a:r>
              <a:rPr lang="en-US" sz="2400" dirty="0" smtClean="0"/>
              <a:t>program connects via</a:t>
            </a:r>
            <a:r>
              <a:rPr lang="en-US" sz="2400" dirty="0" smtClean="0"/>
              <a:t> /</a:t>
            </a:r>
            <a:r>
              <a:rPr lang="en-US" sz="2400" dirty="0" err="1" smtClean="0"/>
              <a:t>dev</a:t>
            </a:r>
            <a:r>
              <a:rPr lang="en-US" sz="2400" dirty="0" smtClean="0"/>
              <a:t>/paging “device file” to </a:t>
            </a:r>
            <a:r>
              <a:rPr lang="en-US" sz="2400" dirty="0" smtClean="0"/>
              <a:t>kernel module, which manages memory paging.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312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Demand paging vs. Pre-paging Modes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422S – Operating Systems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21_paging_img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900"/>
            <a:ext cx="9144000" cy="51435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" y="1036637"/>
            <a:ext cx="8991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By default, kernel module sets up demand paging, but can load it all up front instead (called pre-paging), using the same operations that implemented demand paging (if demand paging mode is set to 0 at </a:t>
            </a:r>
            <a:r>
              <a:rPr lang="en-US" sz="2400" dirty="0" err="1" smtClean="0"/>
              <a:t>kmod</a:t>
            </a:r>
            <a:r>
              <a:rPr lang="en-US" sz="2400" dirty="0" smtClean="0"/>
              <a:t> load time).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5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3 Write</a:t>
            </a:r>
            <a:r>
              <a:rPr lang="en-US" dirty="0"/>
              <a:t>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As you work, </a:t>
            </a:r>
            <a:r>
              <a:rPr lang="en-US" sz="2400" dirty="0" smtClean="0"/>
              <a:t>please again </a:t>
            </a:r>
            <a:r>
              <a:rPr lang="en-US" sz="2400" dirty="0"/>
              <a:t>record your observations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It’s a good idea to read the entire </a:t>
            </a:r>
            <a:r>
              <a:rPr lang="en-US" sz="2400" dirty="0" smtClean="0"/>
              <a:t>assignment</a:t>
            </a:r>
            <a:r>
              <a:rPr lang="en-US" sz="2400" dirty="0"/>
              <a:t>,</a:t>
            </a:r>
            <a:r>
              <a:rPr lang="en-US" sz="2400" dirty="0" smtClean="0"/>
              <a:t> plan </a:t>
            </a:r>
            <a:r>
              <a:rPr lang="en-US" sz="2400" dirty="0"/>
              <a:t>and design a bit before starting to work on </a:t>
            </a:r>
            <a:r>
              <a:rPr lang="en-US" sz="2400" dirty="0" smtClean="0"/>
              <a:t>it, and build and test each stage before moving on to the next one.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You’ll run, report, and analyze different experiments </a:t>
            </a:r>
            <a:endParaRPr lang="en-US" sz="2400" dirty="0"/>
          </a:p>
          <a:p>
            <a:pPr lvl="1"/>
            <a:r>
              <a:rPr lang="en-US" sz="2000" dirty="0" smtClean="0"/>
              <a:t>Comparing performance with demand paging vs. pre-paging</a:t>
            </a:r>
            <a:endParaRPr lang="en-US" sz="2000" dirty="0"/>
          </a:p>
          <a:p>
            <a:pPr lvl="1"/>
            <a:r>
              <a:rPr lang="en-US" sz="2000" dirty="0" smtClean="0"/>
              <a:t>For </a:t>
            </a:r>
            <a:r>
              <a:rPr lang="en-US" sz="2000" dirty="0" err="1" smtClean="0"/>
              <a:t>dense_mm</a:t>
            </a:r>
            <a:r>
              <a:rPr lang="en-US" sz="2000" dirty="0" smtClean="0"/>
              <a:t> program with sizes 64, 128, 256, 512</a:t>
            </a:r>
            <a:endParaRPr lang="en-US" sz="2000" dirty="0"/>
          </a:p>
          <a:p>
            <a:pPr lvl="1"/>
            <a:r>
              <a:rPr lang="en-US" sz="2000" dirty="0" smtClean="0"/>
              <a:t>You’ll report min, max, mean, median and </a:t>
            </a:r>
            <a:r>
              <a:rPr lang="en-US" sz="2000" dirty="0" err="1" smtClean="0"/>
              <a:t>std</a:t>
            </a:r>
            <a:r>
              <a:rPr lang="en-US" sz="2000" dirty="0" smtClean="0"/>
              <a:t> </a:t>
            </a:r>
            <a:r>
              <a:rPr lang="en-US" sz="2000" dirty="0" err="1" smtClean="0"/>
              <a:t>dev</a:t>
            </a:r>
            <a:r>
              <a:rPr lang="en-US" sz="2000" dirty="0" smtClean="0"/>
              <a:t> for 10 runs of each of those individual experiments</a:t>
            </a:r>
          </a:p>
          <a:p>
            <a:pPr lvl="1"/>
            <a:r>
              <a:rPr lang="en-US" sz="2000" dirty="0" smtClean="0"/>
              <a:t>You’ll also plot experiment data in charts, and analyze results of each experiment to identify differences and similarities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422S – Operating Systems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4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233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Program  /dev/paging kmod mem</vt:lpstr>
      <vt:lpstr>Demand paging vs. Pre-paging Modes </vt:lpstr>
      <vt:lpstr>Lab 3 Write-up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Chris Gill</cp:lastModifiedBy>
  <cp:revision>95</cp:revision>
  <dcterms:created xsi:type="dcterms:W3CDTF">2016-01-21T02:03:40Z</dcterms:created>
  <dcterms:modified xsi:type="dcterms:W3CDTF">2019-11-09T02:58:15Z</dcterms:modified>
</cp:coreProperties>
</file>