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71" r:id="rId4"/>
    <p:sldId id="308" r:id="rId5"/>
    <p:sldId id="309" r:id="rId6"/>
    <p:sldId id="289" r:id="rId7"/>
    <p:sldId id="290" r:id="rId8"/>
    <p:sldId id="278" r:id="rId9"/>
    <p:sldId id="310" r:id="rId10"/>
    <p:sldId id="263" r:id="rId11"/>
    <p:sldId id="311" r:id="rId12"/>
    <p:sldId id="312" r:id="rId13"/>
    <p:sldId id="313" r:id="rId14"/>
    <p:sldId id="264" r:id="rId15"/>
    <p:sldId id="261" r:id="rId16"/>
    <p:sldId id="260" r:id="rId17"/>
  </p:sldIdLst>
  <p:sldSz cx="21315363" cy="13322300"/>
  <p:notesSz cx="6858000" cy="9144000"/>
  <p:defaultTextStyle>
    <a:defPPr>
      <a:defRPr lang="en-US"/>
    </a:defPPr>
    <a:lvl1pPr marL="0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89609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79219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68828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58438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48047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37656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27266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16875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pos="67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D3FF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72" autoAdjust="0"/>
    <p:restoredTop sz="94710" autoAdjust="0"/>
  </p:normalViewPr>
  <p:slideViewPr>
    <p:cSldViewPr snapToGrid="0" snapToObjects="1">
      <p:cViewPr varScale="1">
        <p:scale>
          <a:sx n="38" d="100"/>
          <a:sy n="38" d="100"/>
        </p:scale>
        <p:origin x="82" y="187"/>
      </p:cViewPr>
      <p:guideLst>
        <p:guide orient="horz" pos="4196"/>
        <p:guide pos="67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77EC0-1506-48C2-820B-D0ADB511AE6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</dgm:pt>
    <dgm:pt modelId="{50E464BF-10AD-4CDC-A20E-F720955D078A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    </a:t>
          </a:r>
          <a:r>
            <a:rPr lang="en-US" dirty="0" err="1"/>
            <a:t>NuxtJS</a:t>
          </a:r>
          <a:endParaRPr lang="en-US" dirty="0"/>
        </a:p>
      </dgm:t>
    </dgm:pt>
    <dgm:pt modelId="{4EEC01CD-D08C-4B6E-B03F-AC9D25D720EC}" type="parTrans" cxnId="{B7FF23CC-7C89-4A65-9DF0-DDBB2F03DB6E}">
      <dgm:prSet/>
      <dgm:spPr/>
      <dgm:t>
        <a:bodyPr/>
        <a:lstStyle/>
        <a:p>
          <a:endParaRPr lang="en-US"/>
        </a:p>
      </dgm:t>
    </dgm:pt>
    <dgm:pt modelId="{34C3C0BB-665E-4E34-8C54-37E5B35BB81C}" type="sibTrans" cxnId="{B7FF23CC-7C89-4A65-9DF0-DDBB2F03DB6E}">
      <dgm:prSet/>
      <dgm:spPr/>
      <dgm:t>
        <a:bodyPr/>
        <a:lstStyle/>
        <a:p>
          <a:endParaRPr lang="en-US"/>
        </a:p>
      </dgm:t>
    </dgm:pt>
    <dgm:pt modelId="{58659702-996B-4C40-B580-54C8DD42E22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    Laravel PHP</a:t>
          </a:r>
        </a:p>
      </dgm:t>
    </dgm:pt>
    <dgm:pt modelId="{8F09FB43-9B3B-43F9-81D9-BD731A8E9197}" type="parTrans" cxnId="{37D90056-278D-464E-9062-D15676706ED6}">
      <dgm:prSet/>
      <dgm:spPr/>
      <dgm:t>
        <a:bodyPr/>
        <a:lstStyle/>
        <a:p>
          <a:endParaRPr lang="en-US"/>
        </a:p>
      </dgm:t>
    </dgm:pt>
    <dgm:pt modelId="{0083F917-0072-472D-9FBC-7A83E0FFA135}" type="sibTrans" cxnId="{37D90056-278D-464E-9062-D15676706ED6}">
      <dgm:prSet/>
      <dgm:spPr/>
      <dgm:t>
        <a:bodyPr/>
        <a:lstStyle/>
        <a:p>
          <a:endParaRPr lang="en-US"/>
        </a:p>
      </dgm:t>
    </dgm:pt>
    <dgm:pt modelId="{0041F975-CAC0-441E-B6C6-88688807374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    phpMyAdmin</a:t>
          </a:r>
        </a:p>
      </dgm:t>
    </dgm:pt>
    <dgm:pt modelId="{239200C3-820F-45E0-A674-1946A5E276BF}" type="parTrans" cxnId="{4C1260F6-0206-4FB4-9825-EB2051E19918}">
      <dgm:prSet/>
      <dgm:spPr/>
      <dgm:t>
        <a:bodyPr/>
        <a:lstStyle/>
        <a:p>
          <a:endParaRPr lang="en-US"/>
        </a:p>
      </dgm:t>
    </dgm:pt>
    <dgm:pt modelId="{5C4257C3-0E21-4422-B129-165A8D10E3CC}" type="sibTrans" cxnId="{4C1260F6-0206-4FB4-9825-EB2051E19918}">
      <dgm:prSet/>
      <dgm:spPr/>
      <dgm:t>
        <a:bodyPr/>
        <a:lstStyle/>
        <a:p>
          <a:endParaRPr lang="en-US"/>
        </a:p>
      </dgm:t>
    </dgm:pt>
    <dgm:pt modelId="{0A34B1BF-67EE-49D2-AF04-D81A8DBF21D6}" type="pres">
      <dgm:prSet presAssocID="{F2177EC0-1506-48C2-820B-D0ADB511AE6E}" presName="linear" presStyleCnt="0">
        <dgm:presLayoutVars>
          <dgm:dir/>
          <dgm:resizeHandles val="exact"/>
        </dgm:presLayoutVars>
      </dgm:prSet>
      <dgm:spPr/>
    </dgm:pt>
    <dgm:pt modelId="{B2EB978F-1B84-4BD8-993A-B8D9B4A6B1E8}" type="pres">
      <dgm:prSet presAssocID="{50E464BF-10AD-4CDC-A20E-F720955D078A}" presName="comp" presStyleCnt="0"/>
      <dgm:spPr/>
    </dgm:pt>
    <dgm:pt modelId="{C8734A97-9B57-4D1C-8B90-0DEF245E7294}" type="pres">
      <dgm:prSet presAssocID="{50E464BF-10AD-4CDC-A20E-F720955D078A}" presName="box" presStyleLbl="node1" presStyleIdx="0" presStyleCnt="3"/>
      <dgm:spPr/>
    </dgm:pt>
    <dgm:pt modelId="{5D7D9956-35C7-4C5E-A7C5-517A9EE8057A}" type="pres">
      <dgm:prSet presAssocID="{50E464BF-10AD-4CDC-A20E-F720955D078A}" presName="img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6899F60A-0E36-40C9-B252-A34714B421EC}" type="pres">
      <dgm:prSet presAssocID="{50E464BF-10AD-4CDC-A20E-F720955D078A}" presName="text" presStyleLbl="node1" presStyleIdx="0" presStyleCnt="3">
        <dgm:presLayoutVars>
          <dgm:bulletEnabled val="1"/>
        </dgm:presLayoutVars>
      </dgm:prSet>
      <dgm:spPr/>
    </dgm:pt>
    <dgm:pt modelId="{C359CF58-DEA3-49CB-9F56-EC23D8E8761C}" type="pres">
      <dgm:prSet presAssocID="{34C3C0BB-665E-4E34-8C54-37E5B35BB81C}" presName="spacer" presStyleCnt="0"/>
      <dgm:spPr/>
    </dgm:pt>
    <dgm:pt modelId="{242DE09C-D693-4C5F-92C5-A4F6454BFABD}" type="pres">
      <dgm:prSet presAssocID="{58659702-996B-4C40-B580-54C8DD42E224}" presName="comp" presStyleCnt="0"/>
      <dgm:spPr/>
    </dgm:pt>
    <dgm:pt modelId="{16651AAE-81A7-4A02-AB28-895EB9801976}" type="pres">
      <dgm:prSet presAssocID="{58659702-996B-4C40-B580-54C8DD42E224}" presName="box" presStyleLbl="node1" presStyleIdx="1" presStyleCnt="3"/>
      <dgm:spPr/>
    </dgm:pt>
    <dgm:pt modelId="{3F4B7CD3-1B88-4BCE-B0B3-77331701A99F}" type="pres">
      <dgm:prSet presAssocID="{58659702-996B-4C40-B580-54C8DD42E224}" presName="img" presStyleLbl="fgImgPlace1" presStyleIdx="1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4D2FCA4-7A29-4493-A14B-98D2928C423E}" type="pres">
      <dgm:prSet presAssocID="{58659702-996B-4C40-B580-54C8DD42E224}" presName="text" presStyleLbl="node1" presStyleIdx="1" presStyleCnt="3">
        <dgm:presLayoutVars>
          <dgm:bulletEnabled val="1"/>
        </dgm:presLayoutVars>
      </dgm:prSet>
      <dgm:spPr/>
    </dgm:pt>
    <dgm:pt modelId="{7D5BD88E-90D1-4BA0-803E-E568DE3E4575}" type="pres">
      <dgm:prSet presAssocID="{0083F917-0072-472D-9FBC-7A83E0FFA135}" presName="spacer" presStyleCnt="0"/>
      <dgm:spPr/>
    </dgm:pt>
    <dgm:pt modelId="{362F6DEA-19D8-4404-934C-9687E4D87E63}" type="pres">
      <dgm:prSet presAssocID="{0041F975-CAC0-441E-B6C6-88688807374F}" presName="comp" presStyleCnt="0"/>
      <dgm:spPr/>
    </dgm:pt>
    <dgm:pt modelId="{7FE1F31B-6EE5-4E4B-AB4A-4EBABAC586AE}" type="pres">
      <dgm:prSet presAssocID="{0041F975-CAC0-441E-B6C6-88688807374F}" presName="box" presStyleLbl="node1" presStyleIdx="2" presStyleCnt="3"/>
      <dgm:spPr/>
    </dgm:pt>
    <dgm:pt modelId="{600D828B-A8C9-4268-85A6-503E157A97BE}" type="pres">
      <dgm:prSet presAssocID="{0041F975-CAC0-441E-B6C6-88688807374F}" presName="img" presStyleLbl="fgImgPlac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8509F6B-F531-4B64-8C46-12CF0A655174}" type="pres">
      <dgm:prSet presAssocID="{0041F975-CAC0-441E-B6C6-88688807374F}" presName="text" presStyleLbl="node1" presStyleIdx="2" presStyleCnt="3">
        <dgm:presLayoutVars>
          <dgm:bulletEnabled val="1"/>
        </dgm:presLayoutVars>
      </dgm:prSet>
      <dgm:spPr/>
    </dgm:pt>
  </dgm:ptLst>
  <dgm:cxnLst>
    <dgm:cxn modelId="{85418016-525E-47DE-BE6A-E2E7619053AA}" type="presOf" srcId="{50E464BF-10AD-4CDC-A20E-F720955D078A}" destId="{C8734A97-9B57-4D1C-8B90-0DEF245E7294}" srcOrd="0" destOrd="0" presId="urn:microsoft.com/office/officeart/2005/8/layout/vList4"/>
    <dgm:cxn modelId="{D52CB229-3F2F-4D9C-8CEB-29730D04A2C0}" type="presOf" srcId="{F2177EC0-1506-48C2-820B-D0ADB511AE6E}" destId="{0A34B1BF-67EE-49D2-AF04-D81A8DBF21D6}" srcOrd="0" destOrd="0" presId="urn:microsoft.com/office/officeart/2005/8/layout/vList4"/>
    <dgm:cxn modelId="{37D90056-278D-464E-9062-D15676706ED6}" srcId="{F2177EC0-1506-48C2-820B-D0ADB511AE6E}" destId="{58659702-996B-4C40-B580-54C8DD42E224}" srcOrd="1" destOrd="0" parTransId="{8F09FB43-9B3B-43F9-81D9-BD731A8E9197}" sibTransId="{0083F917-0072-472D-9FBC-7A83E0FFA135}"/>
    <dgm:cxn modelId="{89281DB7-EF98-427E-BB7D-D7A53C296473}" type="presOf" srcId="{58659702-996B-4C40-B580-54C8DD42E224}" destId="{C4D2FCA4-7A29-4493-A14B-98D2928C423E}" srcOrd="1" destOrd="0" presId="urn:microsoft.com/office/officeart/2005/8/layout/vList4"/>
    <dgm:cxn modelId="{B7FF23CC-7C89-4A65-9DF0-DDBB2F03DB6E}" srcId="{F2177EC0-1506-48C2-820B-D0ADB511AE6E}" destId="{50E464BF-10AD-4CDC-A20E-F720955D078A}" srcOrd="0" destOrd="0" parTransId="{4EEC01CD-D08C-4B6E-B03F-AC9D25D720EC}" sibTransId="{34C3C0BB-665E-4E34-8C54-37E5B35BB81C}"/>
    <dgm:cxn modelId="{1D49D8D4-14E8-489A-A2A3-4C850108EFC8}" type="presOf" srcId="{0041F975-CAC0-441E-B6C6-88688807374F}" destId="{7FE1F31B-6EE5-4E4B-AB4A-4EBABAC586AE}" srcOrd="0" destOrd="0" presId="urn:microsoft.com/office/officeart/2005/8/layout/vList4"/>
    <dgm:cxn modelId="{A1AE07DB-3BD4-4458-8301-17F931E42C56}" type="presOf" srcId="{0041F975-CAC0-441E-B6C6-88688807374F}" destId="{B8509F6B-F531-4B64-8C46-12CF0A655174}" srcOrd="1" destOrd="0" presId="urn:microsoft.com/office/officeart/2005/8/layout/vList4"/>
    <dgm:cxn modelId="{C6BDC6EA-A35D-4463-A72D-177B68AF46F8}" type="presOf" srcId="{58659702-996B-4C40-B580-54C8DD42E224}" destId="{16651AAE-81A7-4A02-AB28-895EB9801976}" srcOrd="0" destOrd="0" presId="urn:microsoft.com/office/officeart/2005/8/layout/vList4"/>
    <dgm:cxn modelId="{4C1260F6-0206-4FB4-9825-EB2051E19918}" srcId="{F2177EC0-1506-48C2-820B-D0ADB511AE6E}" destId="{0041F975-CAC0-441E-B6C6-88688807374F}" srcOrd="2" destOrd="0" parTransId="{239200C3-820F-45E0-A674-1946A5E276BF}" sibTransId="{5C4257C3-0E21-4422-B129-165A8D10E3CC}"/>
    <dgm:cxn modelId="{906BE6FE-2ABB-44BA-BC2B-989267F0B6B1}" type="presOf" srcId="{50E464BF-10AD-4CDC-A20E-F720955D078A}" destId="{6899F60A-0E36-40C9-B252-A34714B421EC}" srcOrd="1" destOrd="0" presId="urn:microsoft.com/office/officeart/2005/8/layout/vList4"/>
    <dgm:cxn modelId="{CBFA6281-309F-451A-9E2C-80254F2FF22C}" type="presParOf" srcId="{0A34B1BF-67EE-49D2-AF04-D81A8DBF21D6}" destId="{B2EB978F-1B84-4BD8-993A-B8D9B4A6B1E8}" srcOrd="0" destOrd="0" presId="urn:microsoft.com/office/officeart/2005/8/layout/vList4"/>
    <dgm:cxn modelId="{B3BA17C3-1D2B-4724-AE00-E4D5C09B95F5}" type="presParOf" srcId="{B2EB978F-1B84-4BD8-993A-B8D9B4A6B1E8}" destId="{C8734A97-9B57-4D1C-8B90-0DEF245E7294}" srcOrd="0" destOrd="0" presId="urn:microsoft.com/office/officeart/2005/8/layout/vList4"/>
    <dgm:cxn modelId="{84F34532-D104-4856-AB36-1859422EC547}" type="presParOf" srcId="{B2EB978F-1B84-4BD8-993A-B8D9B4A6B1E8}" destId="{5D7D9956-35C7-4C5E-A7C5-517A9EE8057A}" srcOrd="1" destOrd="0" presId="urn:microsoft.com/office/officeart/2005/8/layout/vList4"/>
    <dgm:cxn modelId="{C3193E01-2738-41C5-AD75-8771EF9213B6}" type="presParOf" srcId="{B2EB978F-1B84-4BD8-993A-B8D9B4A6B1E8}" destId="{6899F60A-0E36-40C9-B252-A34714B421EC}" srcOrd="2" destOrd="0" presId="urn:microsoft.com/office/officeart/2005/8/layout/vList4"/>
    <dgm:cxn modelId="{6C5CF745-1C9A-41C4-893B-055D1AD2CF00}" type="presParOf" srcId="{0A34B1BF-67EE-49D2-AF04-D81A8DBF21D6}" destId="{C359CF58-DEA3-49CB-9F56-EC23D8E8761C}" srcOrd="1" destOrd="0" presId="urn:microsoft.com/office/officeart/2005/8/layout/vList4"/>
    <dgm:cxn modelId="{4792F27E-BC0A-46CB-B580-30136BE71C0D}" type="presParOf" srcId="{0A34B1BF-67EE-49D2-AF04-D81A8DBF21D6}" destId="{242DE09C-D693-4C5F-92C5-A4F6454BFABD}" srcOrd="2" destOrd="0" presId="urn:microsoft.com/office/officeart/2005/8/layout/vList4"/>
    <dgm:cxn modelId="{47C05136-90D5-4A67-95D5-C61CFBBF5931}" type="presParOf" srcId="{242DE09C-D693-4C5F-92C5-A4F6454BFABD}" destId="{16651AAE-81A7-4A02-AB28-895EB9801976}" srcOrd="0" destOrd="0" presId="urn:microsoft.com/office/officeart/2005/8/layout/vList4"/>
    <dgm:cxn modelId="{9338A1CB-24D0-46C6-8A28-B66AB7A0248D}" type="presParOf" srcId="{242DE09C-D693-4C5F-92C5-A4F6454BFABD}" destId="{3F4B7CD3-1B88-4BCE-B0B3-77331701A99F}" srcOrd="1" destOrd="0" presId="urn:microsoft.com/office/officeart/2005/8/layout/vList4"/>
    <dgm:cxn modelId="{DC0C4220-6C82-48F0-AF17-91EE04E9C90B}" type="presParOf" srcId="{242DE09C-D693-4C5F-92C5-A4F6454BFABD}" destId="{C4D2FCA4-7A29-4493-A14B-98D2928C423E}" srcOrd="2" destOrd="0" presId="urn:microsoft.com/office/officeart/2005/8/layout/vList4"/>
    <dgm:cxn modelId="{32DE630C-E444-4F86-B1CB-F585500EC569}" type="presParOf" srcId="{0A34B1BF-67EE-49D2-AF04-D81A8DBF21D6}" destId="{7D5BD88E-90D1-4BA0-803E-E568DE3E4575}" srcOrd="3" destOrd="0" presId="urn:microsoft.com/office/officeart/2005/8/layout/vList4"/>
    <dgm:cxn modelId="{393C786D-AF5C-46AC-8499-1FA0AE0EC1D0}" type="presParOf" srcId="{0A34B1BF-67EE-49D2-AF04-D81A8DBF21D6}" destId="{362F6DEA-19D8-4404-934C-9687E4D87E63}" srcOrd="4" destOrd="0" presId="urn:microsoft.com/office/officeart/2005/8/layout/vList4"/>
    <dgm:cxn modelId="{878607CB-60A9-408E-8E31-4A0BC5C3AD2D}" type="presParOf" srcId="{362F6DEA-19D8-4404-934C-9687E4D87E63}" destId="{7FE1F31B-6EE5-4E4B-AB4A-4EBABAC586AE}" srcOrd="0" destOrd="0" presId="urn:microsoft.com/office/officeart/2005/8/layout/vList4"/>
    <dgm:cxn modelId="{D0FDB6E6-8738-445E-8796-5A3157C2ADDA}" type="presParOf" srcId="{362F6DEA-19D8-4404-934C-9687E4D87E63}" destId="{600D828B-A8C9-4268-85A6-503E157A97BE}" srcOrd="1" destOrd="0" presId="urn:microsoft.com/office/officeart/2005/8/layout/vList4"/>
    <dgm:cxn modelId="{D1820466-CD8E-4EDC-835D-E3A6D354D267}" type="presParOf" srcId="{362F6DEA-19D8-4404-934C-9687E4D87E63}" destId="{B8509F6B-F531-4B64-8C46-12CF0A6551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CF83A-7D3A-49FA-AEE0-1930BA6F6EF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42F81-85E7-4AAE-936D-BA8B9D99B26A}">
      <dgm:prSet phldrT="[Text]"/>
      <dgm:spPr/>
      <dgm:t>
        <a:bodyPr/>
        <a:lstStyle/>
        <a:p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E7DD4DA5-5C89-4FEB-9E21-FB6764E99C04}" type="parTrans" cxnId="{340C9253-0FCB-4989-99B5-020A733F3FA9}">
      <dgm:prSet/>
      <dgm:spPr/>
      <dgm:t>
        <a:bodyPr/>
        <a:lstStyle/>
        <a:p>
          <a:endParaRPr lang="en-US"/>
        </a:p>
      </dgm:t>
    </dgm:pt>
    <dgm:pt modelId="{5762D079-6B73-4E4E-9B35-132BBCE130B9}" type="sibTrans" cxnId="{340C9253-0FCB-4989-99B5-020A733F3FA9}">
      <dgm:prSet/>
      <dgm:spPr/>
      <dgm:t>
        <a:bodyPr/>
        <a:lstStyle/>
        <a:p>
          <a:endParaRPr lang="en-US"/>
        </a:p>
      </dgm:t>
    </dgm:pt>
    <dgm:pt modelId="{9D601FB1-9FFD-420E-BE64-83B56CE993FA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,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r>
            <a:rPr lang="en-US" dirty="0"/>
            <a:t>,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AADE2A08-0CC3-4D5E-820B-C7950A13C603}" type="parTrans" cxnId="{8D9B93BF-3E74-4C9F-81A1-C838F6801AEC}">
      <dgm:prSet/>
      <dgm:spPr/>
      <dgm:t>
        <a:bodyPr/>
        <a:lstStyle/>
        <a:p>
          <a:endParaRPr lang="en-US"/>
        </a:p>
      </dgm:t>
    </dgm:pt>
    <dgm:pt modelId="{AE091DEE-3F23-4447-8585-FB765E55E3C5}" type="sibTrans" cxnId="{8D9B93BF-3E74-4C9F-81A1-C838F6801AEC}">
      <dgm:prSet/>
      <dgm:spPr/>
      <dgm:t>
        <a:bodyPr/>
        <a:lstStyle/>
        <a:p>
          <a:endParaRPr lang="en-US"/>
        </a:p>
      </dgm:t>
    </dgm:pt>
    <dgm:pt modelId="{469F7433-C301-4949-94FA-B074BFB6DECD}">
      <dgm:prSet phldrT="[Text]"/>
      <dgm:spPr/>
      <dgm:t>
        <a:bodyPr/>
        <a:lstStyle/>
        <a:p>
          <a:r>
            <a:rPr lang="en-US" dirty="0"/>
            <a:t>Thanh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endParaRPr lang="en-US" dirty="0"/>
        </a:p>
      </dgm:t>
    </dgm:pt>
    <dgm:pt modelId="{D5968809-ECAF-4EE6-B11A-326F71619E23}" type="parTrans" cxnId="{414F0992-D97C-456F-A9C9-299DF78F8390}">
      <dgm:prSet/>
      <dgm:spPr/>
      <dgm:t>
        <a:bodyPr/>
        <a:lstStyle/>
        <a:p>
          <a:endParaRPr lang="en-US"/>
        </a:p>
      </dgm:t>
    </dgm:pt>
    <dgm:pt modelId="{F0A63827-28D4-4AAB-8E01-66D503A351CE}" type="sibTrans" cxnId="{414F0992-D97C-456F-A9C9-299DF78F8390}">
      <dgm:prSet/>
      <dgm:spPr/>
      <dgm:t>
        <a:bodyPr/>
        <a:lstStyle/>
        <a:p>
          <a:endParaRPr lang="en-US"/>
        </a:p>
      </dgm:t>
    </dgm:pt>
    <dgm:pt modelId="{A3486E53-C1AC-497A-BE78-D156E7615010}" type="pres">
      <dgm:prSet presAssocID="{8EECF83A-7D3A-49FA-AEE0-1930BA6F6EF6}" presName="Name0" presStyleCnt="0">
        <dgm:presLayoutVars>
          <dgm:chMax val="7"/>
          <dgm:chPref val="7"/>
          <dgm:dir/>
        </dgm:presLayoutVars>
      </dgm:prSet>
      <dgm:spPr/>
    </dgm:pt>
    <dgm:pt modelId="{152BA45F-DE62-4251-8F93-37C04F61627D}" type="pres">
      <dgm:prSet presAssocID="{8EECF83A-7D3A-49FA-AEE0-1930BA6F6EF6}" presName="Name1" presStyleCnt="0"/>
      <dgm:spPr/>
    </dgm:pt>
    <dgm:pt modelId="{17850BA6-3218-469E-9283-E7121E0F8584}" type="pres">
      <dgm:prSet presAssocID="{8EECF83A-7D3A-49FA-AEE0-1930BA6F6EF6}" presName="cycle" presStyleCnt="0"/>
      <dgm:spPr/>
    </dgm:pt>
    <dgm:pt modelId="{FAE18907-C5F8-4E59-ACB0-371D7EC2D631}" type="pres">
      <dgm:prSet presAssocID="{8EECF83A-7D3A-49FA-AEE0-1930BA6F6EF6}" presName="srcNode" presStyleLbl="node1" presStyleIdx="0" presStyleCnt="3"/>
      <dgm:spPr/>
    </dgm:pt>
    <dgm:pt modelId="{602CAF10-EFF2-4A3F-9F99-A0A2D130FBE8}" type="pres">
      <dgm:prSet presAssocID="{8EECF83A-7D3A-49FA-AEE0-1930BA6F6EF6}" presName="conn" presStyleLbl="parChTrans1D2" presStyleIdx="0" presStyleCnt="1"/>
      <dgm:spPr/>
    </dgm:pt>
    <dgm:pt modelId="{9C6ACE39-40B9-4356-B505-49DB875D3791}" type="pres">
      <dgm:prSet presAssocID="{8EECF83A-7D3A-49FA-AEE0-1930BA6F6EF6}" presName="extraNode" presStyleLbl="node1" presStyleIdx="0" presStyleCnt="3"/>
      <dgm:spPr/>
    </dgm:pt>
    <dgm:pt modelId="{DB3E67FB-2E67-40B7-86B0-463E8C992725}" type="pres">
      <dgm:prSet presAssocID="{8EECF83A-7D3A-49FA-AEE0-1930BA6F6EF6}" presName="dstNode" presStyleLbl="node1" presStyleIdx="0" presStyleCnt="3"/>
      <dgm:spPr/>
    </dgm:pt>
    <dgm:pt modelId="{178FBB81-8716-4C62-B815-11D9AB326925}" type="pres">
      <dgm:prSet presAssocID="{AD442F81-85E7-4AAE-936D-BA8B9D99B26A}" presName="text_1" presStyleLbl="node1" presStyleIdx="0" presStyleCnt="3">
        <dgm:presLayoutVars>
          <dgm:bulletEnabled val="1"/>
        </dgm:presLayoutVars>
      </dgm:prSet>
      <dgm:spPr/>
    </dgm:pt>
    <dgm:pt modelId="{1DB57975-8B16-4CBF-9A42-2276AC02A213}" type="pres">
      <dgm:prSet presAssocID="{AD442F81-85E7-4AAE-936D-BA8B9D99B26A}" presName="accent_1" presStyleCnt="0"/>
      <dgm:spPr/>
    </dgm:pt>
    <dgm:pt modelId="{8FCB4BAE-2422-4D9E-85C8-2BBD006BBCAC}" type="pres">
      <dgm:prSet presAssocID="{AD442F81-85E7-4AAE-936D-BA8B9D99B26A}" presName="accentRepeatNode" presStyleLbl="solidFgAcc1" presStyleIdx="0" presStyleCnt="3"/>
      <dgm:spPr/>
    </dgm:pt>
    <dgm:pt modelId="{A2C5E33E-7343-4B14-82DC-1DAC6998F13A}" type="pres">
      <dgm:prSet presAssocID="{9D601FB1-9FFD-420E-BE64-83B56CE993FA}" presName="text_2" presStyleLbl="node1" presStyleIdx="1" presStyleCnt="3">
        <dgm:presLayoutVars>
          <dgm:bulletEnabled val="1"/>
        </dgm:presLayoutVars>
      </dgm:prSet>
      <dgm:spPr/>
    </dgm:pt>
    <dgm:pt modelId="{43D65798-DB10-4E50-8F9A-D62D8CD54A47}" type="pres">
      <dgm:prSet presAssocID="{9D601FB1-9FFD-420E-BE64-83B56CE993FA}" presName="accent_2" presStyleCnt="0"/>
      <dgm:spPr/>
    </dgm:pt>
    <dgm:pt modelId="{5107E2C1-0B5C-4E24-A2A4-FEEA96CE3EC8}" type="pres">
      <dgm:prSet presAssocID="{9D601FB1-9FFD-420E-BE64-83B56CE993FA}" presName="accentRepeatNode" presStyleLbl="solidFgAcc1" presStyleIdx="1" presStyleCnt="3"/>
      <dgm:spPr/>
    </dgm:pt>
    <dgm:pt modelId="{32533ADF-89F2-4197-9EE9-473ADE4359CE}" type="pres">
      <dgm:prSet presAssocID="{469F7433-C301-4949-94FA-B074BFB6DECD}" presName="text_3" presStyleLbl="node1" presStyleIdx="2" presStyleCnt="3">
        <dgm:presLayoutVars>
          <dgm:bulletEnabled val="1"/>
        </dgm:presLayoutVars>
      </dgm:prSet>
      <dgm:spPr/>
    </dgm:pt>
    <dgm:pt modelId="{39AA1941-7BBB-4A11-A044-73A45E6C95BE}" type="pres">
      <dgm:prSet presAssocID="{469F7433-C301-4949-94FA-B074BFB6DECD}" presName="accent_3" presStyleCnt="0"/>
      <dgm:spPr/>
    </dgm:pt>
    <dgm:pt modelId="{5225D22B-39FF-40EE-A833-14137B46E6F0}" type="pres">
      <dgm:prSet presAssocID="{469F7433-C301-4949-94FA-B074BFB6DECD}" presName="accentRepeatNode" presStyleLbl="solidFgAcc1" presStyleIdx="2" presStyleCnt="3"/>
      <dgm:spPr/>
    </dgm:pt>
  </dgm:ptLst>
  <dgm:cxnLst>
    <dgm:cxn modelId="{152D3B10-553A-48A3-960F-5B8617EBA403}" type="presOf" srcId="{5762D079-6B73-4E4E-9B35-132BBCE130B9}" destId="{602CAF10-EFF2-4A3F-9F99-A0A2D130FBE8}" srcOrd="0" destOrd="0" presId="urn:microsoft.com/office/officeart/2008/layout/VerticalCurvedList"/>
    <dgm:cxn modelId="{A23F6D5D-6100-4761-A298-CE69DA721F0D}" type="presOf" srcId="{AD442F81-85E7-4AAE-936D-BA8B9D99B26A}" destId="{178FBB81-8716-4C62-B815-11D9AB326925}" srcOrd="0" destOrd="0" presId="urn:microsoft.com/office/officeart/2008/layout/VerticalCurvedList"/>
    <dgm:cxn modelId="{3FAB1443-099C-4FA2-9291-F33EA72DC012}" type="presOf" srcId="{9D601FB1-9FFD-420E-BE64-83B56CE993FA}" destId="{A2C5E33E-7343-4B14-82DC-1DAC6998F13A}" srcOrd="0" destOrd="0" presId="urn:microsoft.com/office/officeart/2008/layout/VerticalCurvedList"/>
    <dgm:cxn modelId="{340C9253-0FCB-4989-99B5-020A733F3FA9}" srcId="{8EECF83A-7D3A-49FA-AEE0-1930BA6F6EF6}" destId="{AD442F81-85E7-4AAE-936D-BA8B9D99B26A}" srcOrd="0" destOrd="0" parTransId="{E7DD4DA5-5C89-4FEB-9E21-FB6764E99C04}" sibTransId="{5762D079-6B73-4E4E-9B35-132BBCE130B9}"/>
    <dgm:cxn modelId="{414F0992-D97C-456F-A9C9-299DF78F8390}" srcId="{8EECF83A-7D3A-49FA-AEE0-1930BA6F6EF6}" destId="{469F7433-C301-4949-94FA-B074BFB6DECD}" srcOrd="2" destOrd="0" parTransId="{D5968809-ECAF-4EE6-B11A-326F71619E23}" sibTransId="{F0A63827-28D4-4AAB-8E01-66D503A351CE}"/>
    <dgm:cxn modelId="{E7706894-FE5A-405F-B43F-5BD9624C3E29}" type="presOf" srcId="{8EECF83A-7D3A-49FA-AEE0-1930BA6F6EF6}" destId="{A3486E53-C1AC-497A-BE78-D156E7615010}" srcOrd="0" destOrd="0" presId="urn:microsoft.com/office/officeart/2008/layout/VerticalCurvedList"/>
    <dgm:cxn modelId="{A6B0D0AB-9645-41F5-BBD4-2D4840B0FCEC}" type="presOf" srcId="{469F7433-C301-4949-94FA-B074BFB6DECD}" destId="{32533ADF-89F2-4197-9EE9-473ADE4359CE}" srcOrd="0" destOrd="0" presId="urn:microsoft.com/office/officeart/2008/layout/VerticalCurvedList"/>
    <dgm:cxn modelId="{8D9B93BF-3E74-4C9F-81A1-C838F6801AEC}" srcId="{8EECF83A-7D3A-49FA-AEE0-1930BA6F6EF6}" destId="{9D601FB1-9FFD-420E-BE64-83B56CE993FA}" srcOrd="1" destOrd="0" parTransId="{AADE2A08-0CC3-4D5E-820B-C7950A13C603}" sibTransId="{AE091DEE-3F23-4447-8585-FB765E55E3C5}"/>
    <dgm:cxn modelId="{FC132E9A-A5CE-40B0-9A1D-4B5B06AC6CF1}" type="presParOf" srcId="{A3486E53-C1AC-497A-BE78-D156E7615010}" destId="{152BA45F-DE62-4251-8F93-37C04F61627D}" srcOrd="0" destOrd="0" presId="urn:microsoft.com/office/officeart/2008/layout/VerticalCurvedList"/>
    <dgm:cxn modelId="{C7B062D1-AB02-4ED4-85AA-C20FFDA6B1CE}" type="presParOf" srcId="{152BA45F-DE62-4251-8F93-37C04F61627D}" destId="{17850BA6-3218-469E-9283-E7121E0F8584}" srcOrd="0" destOrd="0" presId="urn:microsoft.com/office/officeart/2008/layout/VerticalCurvedList"/>
    <dgm:cxn modelId="{0DC6F9E1-5844-4915-BCE4-C8F47B89E5CF}" type="presParOf" srcId="{17850BA6-3218-469E-9283-E7121E0F8584}" destId="{FAE18907-C5F8-4E59-ACB0-371D7EC2D631}" srcOrd="0" destOrd="0" presId="urn:microsoft.com/office/officeart/2008/layout/VerticalCurvedList"/>
    <dgm:cxn modelId="{E780B64B-D090-4CCB-9CDB-D76618698D72}" type="presParOf" srcId="{17850BA6-3218-469E-9283-E7121E0F8584}" destId="{602CAF10-EFF2-4A3F-9F99-A0A2D130FBE8}" srcOrd="1" destOrd="0" presId="urn:microsoft.com/office/officeart/2008/layout/VerticalCurvedList"/>
    <dgm:cxn modelId="{36C7CCFF-9DE3-4A14-8CDA-53DA9C53834A}" type="presParOf" srcId="{17850BA6-3218-469E-9283-E7121E0F8584}" destId="{9C6ACE39-40B9-4356-B505-49DB875D3791}" srcOrd="2" destOrd="0" presId="urn:microsoft.com/office/officeart/2008/layout/VerticalCurvedList"/>
    <dgm:cxn modelId="{7FC273CA-16E1-4FEF-A4EF-CC5F4C247F6C}" type="presParOf" srcId="{17850BA6-3218-469E-9283-E7121E0F8584}" destId="{DB3E67FB-2E67-40B7-86B0-463E8C992725}" srcOrd="3" destOrd="0" presId="urn:microsoft.com/office/officeart/2008/layout/VerticalCurvedList"/>
    <dgm:cxn modelId="{EFF79C33-55DB-4462-9A4B-6119DBBE40CC}" type="presParOf" srcId="{152BA45F-DE62-4251-8F93-37C04F61627D}" destId="{178FBB81-8716-4C62-B815-11D9AB326925}" srcOrd="1" destOrd="0" presId="urn:microsoft.com/office/officeart/2008/layout/VerticalCurvedList"/>
    <dgm:cxn modelId="{92A908B5-84F6-4F2B-A1AE-F1913D459E70}" type="presParOf" srcId="{152BA45F-DE62-4251-8F93-37C04F61627D}" destId="{1DB57975-8B16-4CBF-9A42-2276AC02A213}" srcOrd="2" destOrd="0" presId="urn:microsoft.com/office/officeart/2008/layout/VerticalCurvedList"/>
    <dgm:cxn modelId="{B1A58FEF-5EF1-40A7-B588-1F9DA9C5480B}" type="presParOf" srcId="{1DB57975-8B16-4CBF-9A42-2276AC02A213}" destId="{8FCB4BAE-2422-4D9E-85C8-2BBD006BBCAC}" srcOrd="0" destOrd="0" presId="urn:microsoft.com/office/officeart/2008/layout/VerticalCurvedList"/>
    <dgm:cxn modelId="{17A6D00B-B438-49B4-BAD8-7734A2171F68}" type="presParOf" srcId="{152BA45F-DE62-4251-8F93-37C04F61627D}" destId="{A2C5E33E-7343-4B14-82DC-1DAC6998F13A}" srcOrd="3" destOrd="0" presId="urn:microsoft.com/office/officeart/2008/layout/VerticalCurvedList"/>
    <dgm:cxn modelId="{603BFB40-45A1-4584-A484-657259062880}" type="presParOf" srcId="{152BA45F-DE62-4251-8F93-37C04F61627D}" destId="{43D65798-DB10-4E50-8F9A-D62D8CD54A47}" srcOrd="4" destOrd="0" presId="urn:microsoft.com/office/officeart/2008/layout/VerticalCurvedList"/>
    <dgm:cxn modelId="{FA23AF10-EAB2-4883-98FE-70182C7D33AD}" type="presParOf" srcId="{43D65798-DB10-4E50-8F9A-D62D8CD54A47}" destId="{5107E2C1-0B5C-4E24-A2A4-FEEA96CE3EC8}" srcOrd="0" destOrd="0" presId="urn:microsoft.com/office/officeart/2008/layout/VerticalCurvedList"/>
    <dgm:cxn modelId="{151E4568-54C7-44A4-ADA8-4C124B596E19}" type="presParOf" srcId="{152BA45F-DE62-4251-8F93-37C04F61627D}" destId="{32533ADF-89F2-4197-9EE9-473ADE4359CE}" srcOrd="5" destOrd="0" presId="urn:microsoft.com/office/officeart/2008/layout/VerticalCurvedList"/>
    <dgm:cxn modelId="{2A3B30DC-E751-4E44-974A-B7EFFE4FF8FF}" type="presParOf" srcId="{152BA45F-DE62-4251-8F93-37C04F61627D}" destId="{39AA1941-7BBB-4A11-A044-73A45E6C95BE}" srcOrd="6" destOrd="0" presId="urn:microsoft.com/office/officeart/2008/layout/VerticalCurvedList"/>
    <dgm:cxn modelId="{67B4EE8D-0C7C-40EE-8752-D4F73013C978}" type="presParOf" srcId="{39AA1941-7BBB-4A11-A044-73A45E6C95BE}" destId="{5225D22B-39FF-40EE-A833-14137B46E6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34A97-9B57-4D1C-8B90-0DEF245E7294}">
      <dsp:nvSpPr>
        <dsp:cNvPr id="0" name=""/>
        <dsp:cNvSpPr/>
      </dsp:nvSpPr>
      <dsp:spPr>
        <a:xfrm>
          <a:off x="0" y="0"/>
          <a:ext cx="14210242" cy="296046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</a:t>
          </a:r>
          <a:r>
            <a:rPr lang="en-US" sz="6500" kern="1200" dirty="0" err="1"/>
            <a:t>NuxtJS</a:t>
          </a:r>
          <a:endParaRPr lang="en-US" sz="6500" kern="1200" dirty="0"/>
        </a:p>
      </dsp:txBody>
      <dsp:txXfrm>
        <a:off x="3138095" y="0"/>
        <a:ext cx="11072146" cy="2960467"/>
      </dsp:txXfrm>
    </dsp:sp>
    <dsp:sp modelId="{5D7D9956-35C7-4C5E-A7C5-517A9EE8057A}">
      <dsp:nvSpPr>
        <dsp:cNvPr id="0" name=""/>
        <dsp:cNvSpPr/>
      </dsp:nvSpPr>
      <dsp:spPr>
        <a:xfrm>
          <a:off x="296046" y="296046"/>
          <a:ext cx="2842048" cy="2368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51AAE-81A7-4A02-AB28-895EB9801976}">
      <dsp:nvSpPr>
        <dsp:cNvPr id="0" name=""/>
        <dsp:cNvSpPr/>
      </dsp:nvSpPr>
      <dsp:spPr>
        <a:xfrm>
          <a:off x="0" y="3256513"/>
          <a:ext cx="14210242" cy="296046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Laravel PHP</a:t>
          </a:r>
        </a:p>
      </dsp:txBody>
      <dsp:txXfrm>
        <a:off x="3138095" y="3256513"/>
        <a:ext cx="11072146" cy="2960467"/>
      </dsp:txXfrm>
    </dsp:sp>
    <dsp:sp modelId="{3F4B7CD3-1B88-4BCE-B0B3-77331701A99F}">
      <dsp:nvSpPr>
        <dsp:cNvPr id="0" name=""/>
        <dsp:cNvSpPr/>
      </dsp:nvSpPr>
      <dsp:spPr>
        <a:xfrm>
          <a:off x="296046" y="3552560"/>
          <a:ext cx="2842048" cy="2368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1F31B-6EE5-4E4B-AB4A-4EBABAC586AE}">
      <dsp:nvSpPr>
        <dsp:cNvPr id="0" name=""/>
        <dsp:cNvSpPr/>
      </dsp:nvSpPr>
      <dsp:spPr>
        <a:xfrm>
          <a:off x="0" y="6513027"/>
          <a:ext cx="14210242" cy="296046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phpMyAdmin</a:t>
          </a:r>
        </a:p>
      </dsp:txBody>
      <dsp:txXfrm>
        <a:off x="3138095" y="6513027"/>
        <a:ext cx="11072146" cy="2960467"/>
      </dsp:txXfrm>
    </dsp:sp>
    <dsp:sp modelId="{600D828B-A8C9-4268-85A6-503E157A97BE}">
      <dsp:nvSpPr>
        <dsp:cNvPr id="0" name=""/>
        <dsp:cNvSpPr/>
      </dsp:nvSpPr>
      <dsp:spPr>
        <a:xfrm>
          <a:off x="296046" y="6809074"/>
          <a:ext cx="2842048" cy="2368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AF10-EFF2-4A3F-9F99-A0A2D130FBE8}">
      <dsp:nvSpPr>
        <dsp:cNvPr id="0" name=""/>
        <dsp:cNvSpPr/>
      </dsp:nvSpPr>
      <dsp:spPr>
        <a:xfrm>
          <a:off x="-10288123" y="-1571406"/>
          <a:ext cx="12247499" cy="12247499"/>
        </a:xfrm>
        <a:prstGeom prst="blockArc">
          <a:avLst>
            <a:gd name="adj1" fmla="val 18900000"/>
            <a:gd name="adj2" fmla="val 2700000"/>
            <a:gd name="adj3" fmla="val 17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FBB81-8716-4C62-B815-11D9AB326925}">
      <dsp:nvSpPr>
        <dsp:cNvPr id="0" name=""/>
        <dsp:cNvSpPr/>
      </dsp:nvSpPr>
      <dsp:spPr>
        <a:xfrm>
          <a:off x="1263730" y="910468"/>
          <a:ext cx="14723168" cy="1820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369" tIns="144780" rIns="144780" bIns="14478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Thiết</a:t>
          </a:r>
          <a:r>
            <a:rPr lang="en-US" sz="5700" kern="1200" dirty="0"/>
            <a:t> </a:t>
          </a:r>
          <a:r>
            <a:rPr lang="en-US" sz="5700" kern="1200" dirty="0" err="1"/>
            <a:t>kế</a:t>
          </a:r>
          <a:r>
            <a:rPr lang="en-US" sz="5700" kern="1200" dirty="0"/>
            <a:t> </a:t>
          </a:r>
          <a:r>
            <a:rPr lang="en-US" sz="5700" kern="1200" dirty="0" err="1"/>
            <a:t>được</a:t>
          </a:r>
          <a:r>
            <a:rPr lang="en-US" sz="5700" kern="1200" dirty="0"/>
            <a:t> </a:t>
          </a:r>
          <a:r>
            <a:rPr lang="en-US" sz="5700" kern="1200" dirty="0" err="1"/>
            <a:t>giao</a:t>
          </a:r>
          <a:r>
            <a:rPr lang="en-US" sz="5700" kern="1200" dirty="0"/>
            <a:t> </a:t>
          </a:r>
          <a:r>
            <a:rPr lang="en-US" sz="5700" kern="1200" dirty="0" err="1"/>
            <a:t>diện</a:t>
          </a:r>
          <a:endParaRPr lang="en-US" sz="5700" kern="1200" dirty="0"/>
        </a:p>
      </dsp:txBody>
      <dsp:txXfrm>
        <a:off x="1263730" y="910468"/>
        <a:ext cx="14723168" cy="1820937"/>
      </dsp:txXfrm>
    </dsp:sp>
    <dsp:sp modelId="{8FCB4BAE-2422-4D9E-85C8-2BBD006BBCAC}">
      <dsp:nvSpPr>
        <dsp:cNvPr id="0" name=""/>
        <dsp:cNvSpPr/>
      </dsp:nvSpPr>
      <dsp:spPr>
        <a:xfrm>
          <a:off x="125644" y="682851"/>
          <a:ext cx="2276171" cy="22761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5E33E-7343-4B14-82DC-1DAC6998F13A}">
      <dsp:nvSpPr>
        <dsp:cNvPr id="0" name=""/>
        <dsp:cNvSpPr/>
      </dsp:nvSpPr>
      <dsp:spPr>
        <a:xfrm>
          <a:off x="1925641" y="3641874"/>
          <a:ext cx="14061258" cy="1820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369" tIns="144780" rIns="144780" bIns="14478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Quản</a:t>
          </a:r>
          <a:r>
            <a:rPr lang="en-US" sz="5700" kern="1200" dirty="0"/>
            <a:t> </a:t>
          </a:r>
          <a:r>
            <a:rPr lang="en-US" sz="5700" kern="1200" dirty="0" err="1"/>
            <a:t>lý</a:t>
          </a:r>
          <a:r>
            <a:rPr lang="en-US" sz="5700" kern="1200" dirty="0"/>
            <a:t> </a:t>
          </a:r>
          <a:r>
            <a:rPr lang="en-US" sz="5700" kern="1200" dirty="0" err="1"/>
            <a:t>sản</a:t>
          </a:r>
          <a:r>
            <a:rPr lang="en-US" sz="5700" kern="1200" dirty="0"/>
            <a:t> </a:t>
          </a:r>
          <a:r>
            <a:rPr lang="en-US" sz="5700" kern="1200" dirty="0" err="1"/>
            <a:t>phẩm</a:t>
          </a:r>
          <a:r>
            <a:rPr lang="en-US" sz="5700" kern="1200" dirty="0"/>
            <a:t> , </a:t>
          </a:r>
          <a:r>
            <a:rPr lang="en-US" sz="5700" kern="1200" dirty="0" err="1"/>
            <a:t>người</a:t>
          </a:r>
          <a:r>
            <a:rPr lang="en-US" sz="5700" kern="1200" dirty="0"/>
            <a:t> </a:t>
          </a:r>
          <a:r>
            <a:rPr lang="en-US" sz="5700" kern="1200" dirty="0" err="1"/>
            <a:t>dùng</a:t>
          </a:r>
          <a:r>
            <a:rPr lang="en-US" sz="5700" kern="1200" dirty="0"/>
            <a:t>, </a:t>
          </a:r>
          <a:r>
            <a:rPr lang="en-US" sz="5700" kern="1200" dirty="0" err="1"/>
            <a:t>đơn</a:t>
          </a:r>
          <a:r>
            <a:rPr lang="en-US" sz="5700" kern="1200" dirty="0"/>
            <a:t> </a:t>
          </a:r>
          <a:r>
            <a:rPr lang="en-US" sz="5700" kern="1200" dirty="0" err="1"/>
            <a:t>hàng</a:t>
          </a:r>
          <a:endParaRPr lang="en-US" sz="5700" kern="1200" dirty="0"/>
        </a:p>
      </dsp:txBody>
      <dsp:txXfrm>
        <a:off x="1925641" y="3641874"/>
        <a:ext cx="14061258" cy="1820937"/>
      </dsp:txXfrm>
    </dsp:sp>
    <dsp:sp modelId="{5107E2C1-0B5C-4E24-A2A4-FEEA96CE3EC8}">
      <dsp:nvSpPr>
        <dsp:cNvPr id="0" name=""/>
        <dsp:cNvSpPr/>
      </dsp:nvSpPr>
      <dsp:spPr>
        <a:xfrm>
          <a:off x="787555" y="3414257"/>
          <a:ext cx="2276171" cy="22761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33ADF-89F2-4197-9EE9-473ADE4359CE}">
      <dsp:nvSpPr>
        <dsp:cNvPr id="0" name=""/>
        <dsp:cNvSpPr/>
      </dsp:nvSpPr>
      <dsp:spPr>
        <a:xfrm>
          <a:off x="1263730" y="6373280"/>
          <a:ext cx="14723168" cy="1820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369" tIns="144780" rIns="144780" bIns="14478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Thanh </a:t>
          </a:r>
          <a:r>
            <a:rPr lang="en-US" sz="5700" kern="1200" dirty="0" err="1"/>
            <a:t>toán</a:t>
          </a:r>
          <a:r>
            <a:rPr lang="en-US" sz="5700" kern="1200" dirty="0"/>
            <a:t> </a:t>
          </a:r>
          <a:r>
            <a:rPr lang="en-US" sz="5700" kern="1200" dirty="0" err="1"/>
            <a:t>và</a:t>
          </a:r>
          <a:r>
            <a:rPr lang="en-US" sz="5700" kern="1200" dirty="0"/>
            <a:t> </a:t>
          </a:r>
          <a:r>
            <a:rPr lang="en-US" sz="5700" kern="1200" dirty="0" err="1"/>
            <a:t>thống</a:t>
          </a:r>
          <a:r>
            <a:rPr lang="en-US" sz="5700" kern="1200" dirty="0"/>
            <a:t> </a:t>
          </a:r>
          <a:r>
            <a:rPr lang="en-US" sz="5700" kern="1200" dirty="0" err="1"/>
            <a:t>kê</a:t>
          </a:r>
          <a:endParaRPr lang="en-US" sz="5700" kern="1200" dirty="0"/>
        </a:p>
      </dsp:txBody>
      <dsp:txXfrm>
        <a:off x="1263730" y="6373280"/>
        <a:ext cx="14723168" cy="1820937"/>
      </dsp:txXfrm>
    </dsp:sp>
    <dsp:sp modelId="{5225D22B-39FF-40EE-A833-14137B46E6F0}">
      <dsp:nvSpPr>
        <dsp:cNvPr id="0" name=""/>
        <dsp:cNvSpPr/>
      </dsp:nvSpPr>
      <dsp:spPr>
        <a:xfrm>
          <a:off x="125644" y="6145663"/>
          <a:ext cx="2276171" cy="22761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9DED3-0C81-4FE5-B454-2FD62FE73E9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B81AE-9377-45E8-A671-49A57806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81AE-9377-45E8-A671-49A5780684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270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5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188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52" y="4138549"/>
            <a:ext cx="18118059" cy="28556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305" y="7549303"/>
            <a:ext cx="14920754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9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5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48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3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2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1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3638" y="533511"/>
            <a:ext cx="4795957" cy="113671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768" y="533511"/>
            <a:ext cx="14032614" cy="113671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00" y="311468"/>
            <a:ext cx="19183827" cy="22203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767" y="8560812"/>
            <a:ext cx="18118059" cy="2645957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767" y="5646560"/>
            <a:ext cx="18118059" cy="2914252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89609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7921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6882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9584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94804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93765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92726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91687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768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5310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2982099"/>
            <a:ext cx="9417987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609" indent="0">
              <a:buNone/>
              <a:defRPr sz="4300" b="1"/>
            </a:lvl2pPr>
            <a:lvl3pPr marL="1979219" indent="0">
              <a:buNone/>
              <a:defRPr sz="3900" b="1"/>
            </a:lvl3pPr>
            <a:lvl4pPr marL="2968828" indent="0">
              <a:buNone/>
              <a:defRPr sz="3500" b="1"/>
            </a:lvl4pPr>
            <a:lvl5pPr marL="3958438" indent="0">
              <a:buNone/>
              <a:defRPr sz="3500" b="1"/>
            </a:lvl5pPr>
            <a:lvl6pPr marL="4948047" indent="0">
              <a:buNone/>
              <a:defRPr sz="3500" b="1"/>
            </a:lvl6pPr>
            <a:lvl7pPr marL="5937656" indent="0">
              <a:buNone/>
              <a:defRPr sz="3500" b="1"/>
            </a:lvl7pPr>
            <a:lvl8pPr marL="6927266" indent="0">
              <a:buNone/>
              <a:defRPr sz="3500" b="1"/>
            </a:lvl8pPr>
            <a:lvl9pPr marL="7916875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768" y="4224896"/>
            <a:ext cx="9417987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910" y="2982099"/>
            <a:ext cx="9421686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609" indent="0">
              <a:buNone/>
              <a:defRPr sz="4300" b="1"/>
            </a:lvl2pPr>
            <a:lvl3pPr marL="1979219" indent="0">
              <a:buNone/>
              <a:defRPr sz="3900" b="1"/>
            </a:lvl3pPr>
            <a:lvl4pPr marL="2968828" indent="0">
              <a:buNone/>
              <a:defRPr sz="3500" b="1"/>
            </a:lvl4pPr>
            <a:lvl5pPr marL="3958438" indent="0">
              <a:buNone/>
              <a:defRPr sz="3500" b="1"/>
            </a:lvl5pPr>
            <a:lvl6pPr marL="4948047" indent="0">
              <a:buNone/>
              <a:defRPr sz="3500" b="1"/>
            </a:lvl6pPr>
            <a:lvl7pPr marL="5937656" indent="0">
              <a:buNone/>
              <a:defRPr sz="3500" b="1"/>
            </a:lvl7pPr>
            <a:lvl8pPr marL="6927266" indent="0">
              <a:buNone/>
              <a:defRPr sz="3500" b="1"/>
            </a:lvl8pPr>
            <a:lvl9pPr marL="7916875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910" y="4224896"/>
            <a:ext cx="9421686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769" y="530425"/>
            <a:ext cx="7012608" cy="2257390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15" y="530426"/>
            <a:ext cx="11915880" cy="11370214"/>
          </a:xfrm>
        </p:spPr>
        <p:txBody>
          <a:bodyPr/>
          <a:lstStyle>
            <a:lvl1pPr>
              <a:defRPr sz="6900"/>
            </a:lvl1pPr>
            <a:lvl2pPr>
              <a:defRPr sz="6100"/>
            </a:lvl2pPr>
            <a:lvl3pPr>
              <a:defRPr sz="52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769" y="2787816"/>
            <a:ext cx="7012608" cy="9112824"/>
          </a:xfrm>
        </p:spPr>
        <p:txBody>
          <a:bodyPr/>
          <a:lstStyle>
            <a:lvl1pPr marL="0" indent="0">
              <a:buNone/>
              <a:defRPr sz="3000"/>
            </a:lvl1pPr>
            <a:lvl2pPr marL="989609" indent="0">
              <a:buNone/>
              <a:defRPr sz="2600"/>
            </a:lvl2pPr>
            <a:lvl3pPr marL="1979219" indent="0">
              <a:buNone/>
              <a:defRPr sz="2200"/>
            </a:lvl3pPr>
            <a:lvl4pPr marL="2968828" indent="0">
              <a:buNone/>
              <a:defRPr sz="1900"/>
            </a:lvl4pPr>
            <a:lvl5pPr marL="3958438" indent="0">
              <a:buNone/>
              <a:defRPr sz="1900"/>
            </a:lvl5pPr>
            <a:lvl6pPr marL="4948047" indent="0">
              <a:buNone/>
              <a:defRPr sz="1900"/>
            </a:lvl6pPr>
            <a:lvl7pPr marL="5937656" indent="0">
              <a:buNone/>
              <a:defRPr sz="1900"/>
            </a:lvl7pPr>
            <a:lvl8pPr marL="6927266" indent="0">
              <a:buNone/>
              <a:defRPr sz="1900"/>
            </a:lvl8pPr>
            <a:lvl9pPr marL="7916875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960" y="9325610"/>
            <a:ext cx="12789218" cy="1100941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7960" y="1190372"/>
            <a:ext cx="12789218" cy="7993380"/>
          </a:xfrm>
        </p:spPr>
        <p:txBody>
          <a:bodyPr/>
          <a:lstStyle>
            <a:lvl1pPr marL="0" indent="0">
              <a:buNone/>
              <a:defRPr sz="6900"/>
            </a:lvl1pPr>
            <a:lvl2pPr marL="989609" indent="0">
              <a:buNone/>
              <a:defRPr sz="6100"/>
            </a:lvl2pPr>
            <a:lvl3pPr marL="1979219" indent="0">
              <a:buNone/>
              <a:defRPr sz="5200"/>
            </a:lvl3pPr>
            <a:lvl4pPr marL="2968828" indent="0">
              <a:buNone/>
              <a:defRPr sz="4300"/>
            </a:lvl4pPr>
            <a:lvl5pPr marL="3958438" indent="0">
              <a:buNone/>
              <a:defRPr sz="4300"/>
            </a:lvl5pPr>
            <a:lvl6pPr marL="4948047" indent="0">
              <a:buNone/>
              <a:defRPr sz="4300"/>
            </a:lvl6pPr>
            <a:lvl7pPr marL="5937656" indent="0">
              <a:buNone/>
              <a:defRPr sz="4300"/>
            </a:lvl7pPr>
            <a:lvl8pPr marL="6927266" indent="0">
              <a:buNone/>
              <a:defRPr sz="4300"/>
            </a:lvl8pPr>
            <a:lvl9pPr marL="7916875" indent="0">
              <a:buNone/>
              <a:defRPr sz="4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7960" y="10426551"/>
            <a:ext cx="12789218" cy="1563519"/>
          </a:xfrm>
        </p:spPr>
        <p:txBody>
          <a:bodyPr/>
          <a:lstStyle>
            <a:lvl1pPr marL="0" indent="0">
              <a:buNone/>
              <a:defRPr sz="3000"/>
            </a:lvl1pPr>
            <a:lvl2pPr marL="989609" indent="0">
              <a:buNone/>
              <a:defRPr sz="2600"/>
            </a:lvl2pPr>
            <a:lvl3pPr marL="1979219" indent="0">
              <a:buNone/>
              <a:defRPr sz="2200"/>
            </a:lvl3pPr>
            <a:lvl4pPr marL="2968828" indent="0">
              <a:buNone/>
              <a:defRPr sz="1900"/>
            </a:lvl4pPr>
            <a:lvl5pPr marL="3958438" indent="0">
              <a:buNone/>
              <a:defRPr sz="1900"/>
            </a:lvl5pPr>
            <a:lvl6pPr marL="4948047" indent="0">
              <a:buNone/>
              <a:defRPr sz="1900"/>
            </a:lvl6pPr>
            <a:lvl7pPr marL="5937656" indent="0">
              <a:buNone/>
              <a:defRPr sz="1900"/>
            </a:lvl7pPr>
            <a:lvl8pPr marL="6927266" indent="0">
              <a:buNone/>
              <a:defRPr sz="1900"/>
            </a:lvl8pPr>
            <a:lvl9pPr marL="7916875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15913"/>
            <a:ext cx="21315363" cy="1767658"/>
          </a:xfrm>
          <a:prstGeom prst="rect">
            <a:avLst/>
          </a:prstGeom>
        </p:spPr>
        <p:txBody>
          <a:bodyPr vert="horz" lIns="197922" tIns="98961" rIns="197922" bIns="9896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3108538"/>
            <a:ext cx="19183827" cy="8792102"/>
          </a:xfrm>
          <a:prstGeom prst="rect">
            <a:avLst/>
          </a:prstGeom>
        </p:spPr>
        <p:txBody>
          <a:bodyPr vert="horz" lIns="197922" tIns="98961" rIns="197922" bIns="9896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768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976B-D4AB-1E4C-B38E-D0AADA5FCB3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82749" y="12347799"/>
            <a:ext cx="674986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76010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ai Nam [PPT] Template 10.png">
            <a:extLst>
              <a:ext uri="{FF2B5EF4-FFF2-40B4-BE49-F238E27FC236}">
                <a16:creationId xmlns:a16="http://schemas.microsoft.com/office/drawing/2014/main" id="{D3E61C71-BCF7-D001-8FA8-E11B15E2FE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5" y="354639"/>
            <a:ext cx="1796203" cy="1628932"/>
          </a:xfrm>
          <a:prstGeom prst="rect">
            <a:avLst/>
          </a:prstGeom>
        </p:spPr>
      </p:pic>
      <p:pic>
        <p:nvPicPr>
          <p:cNvPr id="8" name="Picture 7" descr="Dai Nam [PPT] Template 05.png">
            <a:extLst>
              <a:ext uri="{FF2B5EF4-FFF2-40B4-BE49-F238E27FC236}">
                <a16:creationId xmlns:a16="http://schemas.microsoft.com/office/drawing/2014/main" id="{5AF84EEB-6D0D-C645-194A-C1DBE9D430F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4189"/>
            <a:ext cx="21315363" cy="1010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8D644-42E3-6F2C-CD8F-BC5A5AA47DDE}"/>
              </a:ext>
            </a:extLst>
          </p:cNvPr>
          <p:cNvSpPr txBox="1"/>
          <p:nvPr userDrawn="1"/>
        </p:nvSpPr>
        <p:spPr>
          <a:xfrm>
            <a:off x="15789623" y="12558057"/>
            <a:ext cx="3946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8488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9609" rtl="0" eaLnBrk="1" latinLnBrk="0" hangingPunct="1">
        <a:spcBef>
          <a:spcPct val="0"/>
        </a:spcBef>
        <a:buNone/>
        <a:defRPr sz="9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07" indent="-742207" algn="l" defTabSz="989609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08115" indent="-618506" algn="l" defTabSz="989609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74024" indent="-494805" algn="l" defTabSz="989609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63633" indent="-494805" algn="l" defTabSz="989609" rtl="0" eaLnBrk="1" latinLnBrk="0" hangingPunct="1">
        <a:spcBef>
          <a:spcPct val="20000"/>
        </a:spcBef>
        <a:buFont typeface="Arial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453242" indent="-494805" algn="l" defTabSz="989609" rtl="0" eaLnBrk="1" latinLnBrk="0" hangingPunct="1">
        <a:spcBef>
          <a:spcPct val="20000"/>
        </a:spcBef>
        <a:buFont typeface="Arial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852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32461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422071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411680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89609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79219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68828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58438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48047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37656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27266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16875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pic>
        <p:nvPicPr>
          <p:cNvPr id="13" name="Picture 12" descr="Dai Nam [PPT] Template 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159" y="1301619"/>
            <a:ext cx="3889248" cy="35295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85313" y="5409268"/>
            <a:ext cx="13628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ĐỒ ÁN TỐT NGHIỆP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7966" y="7432200"/>
            <a:ext cx="995107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Sinh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viên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thực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hiện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Thanh Bình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64024" y="10513685"/>
            <a:ext cx="104935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Đại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Nam,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ngày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11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tháng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06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năm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2024</a:t>
            </a:r>
          </a:p>
        </p:txBody>
      </p:sp>
      <p:pic>
        <p:nvPicPr>
          <p:cNvPr id="18" name="Picture 17" descr="Dai Nam [PPT] Template 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3" cy="1010957"/>
          </a:xfrm>
          <a:prstGeom prst="rect">
            <a:avLst/>
          </a:prstGeom>
        </p:spPr>
      </p:pic>
      <p:pic>
        <p:nvPicPr>
          <p:cNvPr id="3" name="Picture 2" descr="Dai Nam [PPT] Template 03.png">
            <a:extLst>
              <a:ext uri="{FF2B5EF4-FFF2-40B4-BE49-F238E27FC236}">
                <a16:creationId xmlns:a16="http://schemas.microsoft.com/office/drawing/2014/main" id="{B84424FB-DF3B-26B9-2025-6F01BCC14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5" name="Picture 4" descr="Dai Nam [PPT] Template 02.png">
            <a:extLst>
              <a:ext uri="{FF2B5EF4-FFF2-40B4-BE49-F238E27FC236}">
                <a16:creationId xmlns:a16="http://schemas.microsoft.com/office/drawing/2014/main" id="{9C5A93DA-A4E4-1CCD-6161-1F9C9A968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F3B828-7BFD-3F3C-D9C4-0E81B4221F6B}"/>
              </a:ext>
            </a:extLst>
          </p:cNvPr>
          <p:cNvSpPr txBox="1"/>
          <p:nvPr/>
        </p:nvSpPr>
        <p:spPr>
          <a:xfrm>
            <a:off x="7387966" y="8832006"/>
            <a:ext cx="104935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GV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hướng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dẫn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:	 	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ThS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Đình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Tuệ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7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1887542" y="3475175"/>
            <a:ext cx="7088827" cy="2075101"/>
            <a:chOff x="1079640" y="1606680"/>
            <a:chExt cx="4054680" cy="1186920"/>
          </a:xfrm>
        </p:grpSpPr>
        <p:sp>
          <p:nvSpPr>
            <p:cNvPr id="637" name="Google Shape;637;p8"/>
            <p:cNvSpPr/>
            <p:nvPr/>
          </p:nvSpPr>
          <p:spPr>
            <a:xfrm>
              <a:off x="1079640" y="1606680"/>
              <a:ext cx="4054680" cy="1186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59839" tIns="159839" rIns="159839" bIns="15983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24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1244880" y="1759320"/>
              <a:ext cx="3310560" cy="423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57348" tIns="78674" rIns="157348" bIns="78674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0000"/>
                </a:buClr>
                <a:buSzPts val="1800"/>
              </a:pPr>
              <a:r>
                <a:rPr lang="en-US" sz="3147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ĐĂNG KÝ, ĐĂNG NHẬP</a:t>
              </a:r>
              <a:endParaRPr sz="314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9" name="Google Shape;639;p8"/>
            <p:cNvCxnSpPr/>
            <p:nvPr/>
          </p:nvCxnSpPr>
          <p:spPr>
            <a:xfrm>
              <a:off x="1244520" y="2199960"/>
              <a:ext cx="227736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640" name="Google Shape;640;p8"/>
          <p:cNvGrpSpPr/>
          <p:nvPr/>
        </p:nvGrpSpPr>
        <p:grpSpPr>
          <a:xfrm>
            <a:off x="10243407" y="3475176"/>
            <a:ext cx="7088827" cy="2075101"/>
            <a:chOff x="1079640" y="3204720"/>
            <a:chExt cx="4054680" cy="1186920"/>
          </a:xfrm>
        </p:grpSpPr>
        <p:sp>
          <p:nvSpPr>
            <p:cNvPr id="641" name="Google Shape;641;p8"/>
            <p:cNvSpPr/>
            <p:nvPr/>
          </p:nvSpPr>
          <p:spPr>
            <a:xfrm>
              <a:off x="1079640" y="3204720"/>
              <a:ext cx="4054680" cy="1186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59839" tIns="159839" rIns="159839" bIns="15983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24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1615200" y="3279306"/>
              <a:ext cx="3033000" cy="1088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7348" tIns="78674" rIns="157348" bIns="78674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0000"/>
                </a:buClr>
                <a:buSzPts val="1800"/>
              </a:pPr>
              <a:r>
                <a:rPr lang="en-US" sz="3147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THÊM VÀO GIỎ HÀNG, CẬP </a:t>
              </a:r>
              <a:endParaRPr sz="244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Clr>
                  <a:srgbClr val="000000"/>
                </a:buClr>
                <a:buSzPts val="1800"/>
              </a:pPr>
              <a:endParaRPr sz="3147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120000"/>
                </a:lnSpc>
                <a:buClr>
                  <a:srgbClr val="000000"/>
                </a:buClr>
                <a:buSzPts val="1800"/>
              </a:pPr>
              <a:r>
                <a:rPr lang="en-US" sz="3147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NHẬP GIỎ HÀNG, ĐẶT HÀNG</a:t>
              </a:r>
              <a:endParaRPr sz="314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3" name="Google Shape;643;p8"/>
            <p:cNvCxnSpPr/>
            <p:nvPr/>
          </p:nvCxnSpPr>
          <p:spPr>
            <a:xfrm>
              <a:off x="1913640" y="3810000"/>
              <a:ext cx="227736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644" name="Google Shape;644;p8"/>
          <p:cNvGrpSpPr/>
          <p:nvPr/>
        </p:nvGrpSpPr>
        <p:grpSpPr>
          <a:xfrm>
            <a:off x="6887736" y="6067442"/>
            <a:ext cx="7088827" cy="2075101"/>
            <a:chOff x="3939660" y="3089409"/>
            <a:chExt cx="4054680" cy="1186920"/>
          </a:xfrm>
        </p:grpSpPr>
        <p:sp>
          <p:nvSpPr>
            <p:cNvPr id="645" name="Google Shape;645;p8"/>
            <p:cNvSpPr/>
            <p:nvPr/>
          </p:nvSpPr>
          <p:spPr>
            <a:xfrm>
              <a:off x="3939660" y="3089409"/>
              <a:ext cx="4054680" cy="11869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159839" tIns="159839" rIns="159839" bIns="15983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24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4216543" y="3276054"/>
              <a:ext cx="3669840" cy="755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7348" tIns="78674" rIns="157348" bIns="78674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0000"/>
                </a:buClr>
                <a:buSzPts val="1800"/>
              </a:pPr>
              <a:r>
                <a:rPr lang="en-US" sz="3147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QUẢN LÝ TÀI KHOẢN, THEO DÕI ĐƠN HÀNG</a:t>
              </a:r>
              <a:endParaRPr sz="314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8"/>
          <p:cNvGrpSpPr/>
          <p:nvPr/>
        </p:nvGrpSpPr>
        <p:grpSpPr>
          <a:xfrm>
            <a:off x="532884" y="9858454"/>
            <a:ext cx="18979904" cy="1012690"/>
            <a:chOff x="573840" y="5357520"/>
            <a:chExt cx="10856160" cy="579240"/>
          </a:xfrm>
        </p:grpSpPr>
        <p:sp>
          <p:nvSpPr>
            <p:cNvPr id="650" name="Google Shape;650;p8"/>
            <p:cNvSpPr/>
            <p:nvPr/>
          </p:nvSpPr>
          <p:spPr>
            <a:xfrm>
              <a:off x="8107920" y="5357520"/>
              <a:ext cx="3322080" cy="57924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59839" tIns="159839" rIns="159839" bIns="15983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24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5524200" y="5357520"/>
              <a:ext cx="2898720" cy="57924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59839" tIns="159839" rIns="159839" bIns="15983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24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3049200" y="5357520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6818"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573840" y="5357520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6818"/>
            </a:p>
          </p:txBody>
        </p:sp>
      </p:grpSp>
      <p:sp>
        <p:nvSpPr>
          <p:cNvPr id="654" name="Google Shape;654;p8"/>
          <p:cNvSpPr/>
          <p:nvPr/>
        </p:nvSpPr>
        <p:spPr>
          <a:xfrm>
            <a:off x="912406" y="10013284"/>
            <a:ext cx="4122509" cy="74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348" tIns="78674" rIns="157348" bIns="78674" anchor="t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1800"/>
            </a:pPr>
            <a:r>
              <a:rPr lang="en-US" sz="3147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Sản</a:t>
            </a:r>
            <a:r>
              <a:rPr lang="en-US" sz="3147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47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phẩm</a:t>
            </a:r>
            <a:r>
              <a:rPr lang="en-US" sz="3147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tin </a:t>
            </a:r>
            <a:r>
              <a:rPr lang="en-US" sz="3147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tức</a:t>
            </a:r>
            <a:endParaRPr sz="314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8"/>
          <p:cNvSpPr/>
          <p:nvPr/>
        </p:nvSpPr>
        <p:spPr>
          <a:xfrm>
            <a:off x="5537168" y="10013284"/>
            <a:ext cx="3584380" cy="67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348" tIns="78674" rIns="157348" bIns="78674" anchor="t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1600"/>
            </a:pPr>
            <a:r>
              <a:rPr lang="en-US" sz="2797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Thông tin </a:t>
            </a:r>
            <a:r>
              <a:rPr lang="en-US" sz="2797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sản</a:t>
            </a:r>
            <a:r>
              <a:rPr lang="en-US" sz="2797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97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phẩm</a:t>
            </a:r>
            <a:endParaRPr sz="279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8"/>
          <p:cNvSpPr/>
          <p:nvPr/>
        </p:nvSpPr>
        <p:spPr>
          <a:xfrm>
            <a:off x="10161931" y="10013284"/>
            <a:ext cx="3584380" cy="74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348" tIns="78674" rIns="157348" bIns="78674" anchor="t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1800"/>
            </a:pPr>
            <a:r>
              <a:rPr lang="en-US" sz="3147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Tìm kiếm sản phẩm</a:t>
            </a:r>
            <a:endParaRPr sz="31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8"/>
          <p:cNvSpPr/>
          <p:nvPr/>
        </p:nvSpPr>
        <p:spPr>
          <a:xfrm>
            <a:off x="14255488" y="10013284"/>
            <a:ext cx="5257300" cy="74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348" tIns="78674" rIns="157348" bIns="78674" anchor="t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1800"/>
            </a:pPr>
            <a:r>
              <a:rPr lang="en-US" sz="3147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Sản phẩm theo danh mục</a:t>
            </a:r>
            <a:endParaRPr sz="31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Dai Nam [PPT] Template 15.png">
            <a:extLst>
              <a:ext uri="{FF2B5EF4-FFF2-40B4-BE49-F238E27FC236}">
                <a16:creationId xmlns:a16="http://schemas.microsoft.com/office/drawing/2014/main" id="{CEB49251-01EE-DEE6-E02F-1FDB360B1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A998795-4C6F-EDE0-4CFA-2AA9C855E0D1}"/>
              </a:ext>
            </a:extLst>
          </p:cNvPr>
          <p:cNvSpPr/>
          <p:nvPr/>
        </p:nvSpPr>
        <p:spPr>
          <a:xfrm>
            <a:off x="-7888256" y="3276600"/>
            <a:ext cx="7165911" cy="7676632"/>
          </a:xfrm>
          <a:prstGeom prst="flowChartConnector">
            <a:avLst/>
          </a:prstGeom>
          <a:solidFill>
            <a:srgbClr val="7AD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E1579-F010-C0CF-329B-BE7DBF81C435}"/>
              </a:ext>
            </a:extLst>
          </p:cNvPr>
          <p:cNvSpPr txBox="1"/>
          <p:nvPr/>
        </p:nvSpPr>
        <p:spPr>
          <a:xfrm>
            <a:off x="-4305301" y="5999884"/>
            <a:ext cx="30351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SƠ ĐỒ USECASE QUẢN TRỊ VIÊN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98C55-20D7-3D58-9FDE-57F80F803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805" y="1935122"/>
            <a:ext cx="11793895" cy="10022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EB9DEA-2C07-C4FA-E3AD-994F14AE702A}"/>
              </a:ext>
            </a:extLst>
          </p:cNvPr>
          <p:cNvSpPr txBox="1"/>
          <p:nvPr/>
        </p:nvSpPr>
        <p:spPr>
          <a:xfrm>
            <a:off x="3409166" y="723447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Các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chức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năng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i Nam [PPT] Template 15.png">
            <a:extLst>
              <a:ext uri="{FF2B5EF4-FFF2-40B4-BE49-F238E27FC236}">
                <a16:creationId xmlns:a16="http://schemas.microsoft.com/office/drawing/2014/main" id="{893DD6DC-ED62-2EA7-7BE9-0A15D23B0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6124C-568C-16DE-BB34-0999650AF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505" y="1935122"/>
            <a:ext cx="11793895" cy="10022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B9D866F-C475-756B-0911-7216C6A4D6D5}"/>
              </a:ext>
            </a:extLst>
          </p:cNvPr>
          <p:cNvSpPr/>
          <p:nvPr/>
        </p:nvSpPr>
        <p:spPr>
          <a:xfrm>
            <a:off x="-3582956" y="3276600"/>
            <a:ext cx="7165911" cy="7676632"/>
          </a:xfrm>
          <a:prstGeom prst="flowChartConnector">
            <a:avLst/>
          </a:prstGeom>
          <a:solidFill>
            <a:srgbClr val="7AD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40723-30A2-898C-9B7E-420AC1684DAE}"/>
              </a:ext>
            </a:extLst>
          </p:cNvPr>
          <p:cNvSpPr txBox="1"/>
          <p:nvPr/>
        </p:nvSpPr>
        <p:spPr>
          <a:xfrm>
            <a:off x="656488" y="5999884"/>
            <a:ext cx="30351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SƠ ĐỒ USECASE QUẢN TRỊ VIÊN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E7ABBFC-DEFA-BD47-3B4E-717528CE3F81}"/>
              </a:ext>
            </a:extLst>
          </p:cNvPr>
          <p:cNvSpPr/>
          <p:nvPr/>
        </p:nvSpPr>
        <p:spPr>
          <a:xfrm>
            <a:off x="-10745756" y="3276600"/>
            <a:ext cx="7165911" cy="7676632"/>
          </a:xfrm>
          <a:prstGeom prst="flowChartConnector">
            <a:avLst/>
          </a:prstGeom>
          <a:solidFill>
            <a:srgbClr val="7AD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5E148-2A12-8AEF-97F6-E7A08F5DBC9C}"/>
              </a:ext>
            </a:extLst>
          </p:cNvPr>
          <p:cNvSpPr txBox="1"/>
          <p:nvPr/>
        </p:nvSpPr>
        <p:spPr>
          <a:xfrm>
            <a:off x="-7162801" y="5999884"/>
            <a:ext cx="303512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SƠ ĐỒ USECASE KHÁCH HÀNG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C685B8-2A73-1FC7-98FB-6BFD8CFA6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5734" y="2157860"/>
            <a:ext cx="11050266" cy="99141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71134A-E7CE-DAFC-479C-D73398DC0344}"/>
              </a:ext>
            </a:extLst>
          </p:cNvPr>
          <p:cNvSpPr txBox="1"/>
          <p:nvPr/>
        </p:nvSpPr>
        <p:spPr>
          <a:xfrm>
            <a:off x="3409166" y="723447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Usecase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tổng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quát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E5CAB-D6AB-DBD5-EB54-B2AF3BE719EF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Thanh Bình</a:t>
            </a:r>
          </a:p>
        </p:txBody>
      </p:sp>
    </p:spTree>
    <p:extLst>
      <p:ext uri="{BB962C8B-B14F-4D97-AF65-F5344CB8AC3E}">
        <p14:creationId xmlns:p14="http://schemas.microsoft.com/office/powerpoint/2010/main" val="414387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i Nam [PPT] Template 15.png">
            <a:extLst>
              <a:ext uri="{FF2B5EF4-FFF2-40B4-BE49-F238E27FC236}">
                <a16:creationId xmlns:a16="http://schemas.microsoft.com/office/drawing/2014/main" id="{893DD6DC-ED62-2EA7-7BE9-0A15D23B0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B9D866F-C475-756B-0911-7216C6A4D6D5}"/>
              </a:ext>
            </a:extLst>
          </p:cNvPr>
          <p:cNvSpPr/>
          <p:nvPr/>
        </p:nvSpPr>
        <p:spPr>
          <a:xfrm>
            <a:off x="-3582956" y="3276600"/>
            <a:ext cx="7165911" cy="7676632"/>
          </a:xfrm>
          <a:prstGeom prst="flowChartConnector">
            <a:avLst/>
          </a:prstGeom>
          <a:solidFill>
            <a:srgbClr val="7AD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40723-30A2-898C-9B7E-420AC1684DAE}"/>
              </a:ext>
            </a:extLst>
          </p:cNvPr>
          <p:cNvSpPr txBox="1"/>
          <p:nvPr/>
        </p:nvSpPr>
        <p:spPr>
          <a:xfrm>
            <a:off x="656491" y="5999884"/>
            <a:ext cx="303512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SƠ ĐỒ USECASE KHÁCH HÀNG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34173-F07E-7B22-DDFA-3AEDB7B2F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834" y="2157860"/>
            <a:ext cx="11050266" cy="99141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1F87E-5026-C8C2-5755-9FD5AA0977A5}"/>
              </a:ext>
            </a:extLst>
          </p:cNvPr>
          <p:cNvSpPr txBox="1"/>
          <p:nvPr/>
        </p:nvSpPr>
        <p:spPr>
          <a:xfrm>
            <a:off x="3409166" y="723447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Usecase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tổng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quát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E30BB3-377B-03A3-0B6C-C81ACAA7B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020" y="14848545"/>
            <a:ext cx="16936245" cy="9423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570875-7BD8-7C6F-95E7-D671DC17D7AA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Thanh Bình</a:t>
            </a:r>
          </a:p>
        </p:txBody>
      </p:sp>
    </p:spTree>
    <p:extLst>
      <p:ext uri="{BB962C8B-B14F-4D97-AF65-F5344CB8AC3E}">
        <p14:creationId xmlns:p14="http://schemas.microsoft.com/office/powerpoint/2010/main" val="47355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i Nam [PPT] Template 15.png">
            <a:extLst>
              <a:ext uri="{FF2B5EF4-FFF2-40B4-BE49-F238E27FC236}">
                <a16:creationId xmlns:a16="http://schemas.microsoft.com/office/drawing/2014/main" id="{893DD6DC-ED62-2EA7-7BE9-0A15D23B0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1F87E-5026-C8C2-5755-9FD5AA0977A5}"/>
              </a:ext>
            </a:extLst>
          </p:cNvPr>
          <p:cNvSpPr txBox="1"/>
          <p:nvPr/>
        </p:nvSpPr>
        <p:spPr>
          <a:xfrm>
            <a:off x="3409166" y="723447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Sơ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đồ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liên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kết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A456F9-575F-8E22-9393-32EEEA000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020" y="2446995"/>
            <a:ext cx="16936245" cy="9423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1A92EF-3A80-D1AB-F88E-D802031EB7E4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Thanh Bình</a:t>
            </a:r>
          </a:p>
        </p:txBody>
      </p:sp>
    </p:spTree>
    <p:extLst>
      <p:ext uri="{BB962C8B-B14F-4D97-AF65-F5344CB8AC3E}">
        <p14:creationId xmlns:p14="http://schemas.microsoft.com/office/powerpoint/2010/main" val="288692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7279"/>
            <a:ext cx="21315363" cy="13325147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4189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7239" cy="133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558" y="5937875"/>
            <a:ext cx="12985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lang="en-US" sz="8800" b="1" dirty="0" err="1">
                <a:solidFill>
                  <a:srgbClr val="FFFFFF"/>
                </a:solidFill>
                <a:latin typeface="Arial"/>
                <a:cs typeface="Arial"/>
              </a:rPr>
              <a:t>Kết</a:t>
            </a:r>
            <a:r>
              <a:rPr lang="en-US" sz="8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8800" b="1" dirty="0" err="1">
                <a:solidFill>
                  <a:srgbClr val="FFFFFF"/>
                </a:solidFill>
                <a:latin typeface="Arial"/>
                <a:cs typeface="Arial"/>
              </a:rPr>
              <a:t>quả</a:t>
            </a:r>
            <a:r>
              <a:rPr lang="en-US" sz="8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8800" b="1" dirty="0" err="1">
                <a:solidFill>
                  <a:srgbClr val="FFFFFF"/>
                </a:solidFill>
                <a:latin typeface="Arial"/>
                <a:cs typeface="Arial"/>
              </a:rPr>
              <a:t>đat</a:t>
            </a:r>
            <a:r>
              <a:rPr lang="en-US" sz="8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8800" b="1" dirty="0" err="1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endParaRPr lang="en-US" sz="8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73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8" name="Picture 7" descr="Dai Nam [PPT] Template 15.png">
            <a:extLst>
              <a:ext uri="{FF2B5EF4-FFF2-40B4-BE49-F238E27FC236}">
                <a16:creationId xmlns:a16="http://schemas.microsoft.com/office/drawing/2014/main" id="{D785E3A9-6CE6-7481-369F-A75C0CE90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16C21-3D0C-67B0-0318-8DEE8D9E4149}"/>
              </a:ext>
            </a:extLst>
          </p:cNvPr>
          <p:cNvSpPr txBox="1"/>
          <p:nvPr/>
        </p:nvSpPr>
        <p:spPr>
          <a:xfrm>
            <a:off x="3409166" y="723447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Kết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quả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đạt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được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7B7C3-4B45-F3A8-47E9-D415CBD7E012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Thanh Bình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0813893-127E-5DF1-1A93-30EF3C57B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962729"/>
              </p:ext>
            </p:extLst>
          </p:nvPr>
        </p:nvGraphicFramePr>
        <p:xfrm>
          <a:off x="645236" y="2108806"/>
          <a:ext cx="16112544" cy="9104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BC1BB35-B604-EBB6-165B-AF7A65FE1432}"/>
              </a:ext>
            </a:extLst>
          </p:cNvPr>
          <p:cNvSpPr txBox="1"/>
          <p:nvPr/>
        </p:nvSpPr>
        <p:spPr>
          <a:xfrm>
            <a:off x="1632859" y="3340979"/>
            <a:ext cx="475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rPr>
              <a:t>1</a:t>
            </a:r>
            <a:endParaRPr 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36FD53-F169-6A85-79B7-ED672FFB7102}"/>
              </a:ext>
            </a:extLst>
          </p:cNvPr>
          <p:cNvSpPr txBox="1"/>
          <p:nvPr/>
        </p:nvSpPr>
        <p:spPr>
          <a:xfrm>
            <a:off x="2317103" y="6060984"/>
            <a:ext cx="475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rPr>
              <a:t>2</a:t>
            </a:r>
            <a:endParaRPr 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CB3AE-2CF7-E69A-CCE3-FA2D0EF34995}"/>
              </a:ext>
            </a:extLst>
          </p:cNvPr>
          <p:cNvSpPr txBox="1"/>
          <p:nvPr/>
        </p:nvSpPr>
        <p:spPr>
          <a:xfrm>
            <a:off x="1632859" y="8786200"/>
            <a:ext cx="475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rPr>
              <a:t>3</a:t>
            </a:r>
            <a:endParaRPr 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5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76" y="1083882"/>
            <a:ext cx="3889248" cy="3529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22013" y="6831188"/>
            <a:ext cx="12605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FFFFF"/>
                </a:solidFill>
                <a:latin typeface="Arial"/>
                <a:cs typeface="Arial"/>
              </a:rPr>
              <a:t>THANKS FOR ALL!</a:t>
            </a:r>
          </a:p>
        </p:txBody>
      </p:sp>
    </p:spTree>
    <p:extLst>
      <p:ext uri="{BB962C8B-B14F-4D97-AF65-F5344CB8AC3E}">
        <p14:creationId xmlns:p14="http://schemas.microsoft.com/office/powerpoint/2010/main" val="141470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93" y="1196721"/>
            <a:ext cx="3422715" cy="3106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8192" y="4952798"/>
            <a:ext cx="126053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ĐỀ TÀI:</a:t>
            </a:r>
          </a:p>
          <a:p>
            <a:pPr algn="ctr"/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XÂY DỰNG WEBSITE CỬA HÀNG CHO CHUỖI CỬA HÀNG BÁN GIÀY THỂ THAO SỬ DỤNG LARAVEL VÀ NUXTJS</a:t>
            </a:r>
          </a:p>
        </p:txBody>
      </p:sp>
    </p:spTree>
    <p:extLst>
      <p:ext uri="{BB962C8B-B14F-4D97-AF65-F5344CB8AC3E}">
        <p14:creationId xmlns:p14="http://schemas.microsoft.com/office/powerpoint/2010/main" val="21155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Thanh Bình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09166" y="723447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Nội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dung</a:t>
            </a: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137D777-7BB0-1B8B-6DD0-BC695E7E2159}"/>
              </a:ext>
            </a:extLst>
          </p:cNvPr>
          <p:cNvSpPr/>
          <p:nvPr/>
        </p:nvSpPr>
        <p:spPr>
          <a:xfrm>
            <a:off x="4881494" y="7101637"/>
            <a:ext cx="2160160" cy="19510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CA91F4-5FC4-1321-95EC-F20E629D40BC}"/>
              </a:ext>
            </a:extLst>
          </p:cNvPr>
          <p:cNvSpPr/>
          <p:nvPr/>
        </p:nvSpPr>
        <p:spPr>
          <a:xfrm>
            <a:off x="3103097" y="4190162"/>
            <a:ext cx="5170082" cy="469085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A6982D-7CF4-46A6-A570-385F6828D17F}"/>
              </a:ext>
            </a:extLst>
          </p:cNvPr>
          <p:cNvSpPr/>
          <p:nvPr/>
        </p:nvSpPr>
        <p:spPr>
          <a:xfrm>
            <a:off x="2294820" y="4643868"/>
            <a:ext cx="1879049" cy="17453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11969F-15A6-281D-FBFD-5CB63FC3BF3D}"/>
              </a:ext>
            </a:extLst>
          </p:cNvPr>
          <p:cNvSpPr/>
          <p:nvPr/>
        </p:nvSpPr>
        <p:spPr>
          <a:xfrm>
            <a:off x="3381862" y="3605521"/>
            <a:ext cx="1343097" cy="117901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B6A6F6-9B21-E2B5-9FC5-EA1B231F1079}"/>
              </a:ext>
            </a:extLst>
          </p:cNvPr>
          <p:cNvSpPr/>
          <p:nvPr/>
        </p:nvSpPr>
        <p:spPr>
          <a:xfrm>
            <a:off x="2775872" y="3674497"/>
            <a:ext cx="892383" cy="77754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D1BB37-E9CF-0288-DB6C-35EA054E207C}"/>
              </a:ext>
            </a:extLst>
          </p:cNvPr>
          <p:cNvSpPr/>
          <p:nvPr/>
        </p:nvSpPr>
        <p:spPr>
          <a:xfrm>
            <a:off x="2368262" y="8183783"/>
            <a:ext cx="699345" cy="6138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04E8C-DA62-A6B3-59A4-AA5C763278B2}"/>
              </a:ext>
            </a:extLst>
          </p:cNvPr>
          <p:cNvSpPr/>
          <p:nvPr/>
        </p:nvSpPr>
        <p:spPr>
          <a:xfrm>
            <a:off x="2685108" y="7226771"/>
            <a:ext cx="1343097" cy="117901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D9A20B-1C54-8111-15E7-175EEFC94E4D}"/>
              </a:ext>
            </a:extLst>
          </p:cNvPr>
          <p:cNvSpPr/>
          <p:nvPr/>
        </p:nvSpPr>
        <p:spPr>
          <a:xfrm>
            <a:off x="3386797" y="8150045"/>
            <a:ext cx="987443" cy="87471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5A5E80-DE6F-589C-69E3-8A67FAA1B094}"/>
              </a:ext>
            </a:extLst>
          </p:cNvPr>
          <p:cNvGrpSpPr/>
          <p:nvPr/>
        </p:nvGrpSpPr>
        <p:grpSpPr>
          <a:xfrm>
            <a:off x="9302187" y="5532397"/>
            <a:ext cx="1137253" cy="1135411"/>
            <a:chOff x="6900206" y="1605914"/>
            <a:chExt cx="1329393" cy="13166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9AC5BEE-F161-1F17-5439-808EBA3C532E}"/>
                </a:ext>
              </a:extLst>
            </p:cNvPr>
            <p:cNvSpPr/>
            <p:nvPr/>
          </p:nvSpPr>
          <p:spPr>
            <a:xfrm>
              <a:off x="6900206" y="1605914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7F361F-8DAE-B5B6-3584-1DEB4E3C0E80}"/>
                </a:ext>
              </a:extLst>
            </p:cNvPr>
            <p:cNvSpPr/>
            <p:nvPr/>
          </p:nvSpPr>
          <p:spPr>
            <a:xfrm>
              <a:off x="7050274" y="1759883"/>
              <a:ext cx="1029256" cy="1008736"/>
            </a:xfrm>
            <a:prstGeom prst="ellipse">
              <a:avLst/>
            </a:prstGeom>
            <a:solidFill>
              <a:srgbClr val="DAA6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A5CBDA-1711-62D5-FB2C-466AD8DA8566}"/>
                </a:ext>
              </a:extLst>
            </p:cNvPr>
            <p:cNvSpPr/>
            <p:nvPr/>
          </p:nvSpPr>
          <p:spPr>
            <a:xfrm>
              <a:off x="7268188" y="1802585"/>
              <a:ext cx="5934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1AC606-A897-670A-7024-A1455C695952}"/>
              </a:ext>
            </a:extLst>
          </p:cNvPr>
          <p:cNvGrpSpPr/>
          <p:nvPr/>
        </p:nvGrpSpPr>
        <p:grpSpPr>
          <a:xfrm>
            <a:off x="8963293" y="7546493"/>
            <a:ext cx="1211127" cy="1149483"/>
            <a:chOff x="6900207" y="3481706"/>
            <a:chExt cx="1329393" cy="131667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AC695FB-3923-70A6-2419-1E200FF186FD}"/>
                </a:ext>
              </a:extLst>
            </p:cNvPr>
            <p:cNvSpPr/>
            <p:nvPr/>
          </p:nvSpPr>
          <p:spPr>
            <a:xfrm>
              <a:off x="6900207" y="348170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hlinkClick r:id="rId4" action="ppaction://hlinksldjump"/>
              <a:extLst>
                <a:ext uri="{FF2B5EF4-FFF2-40B4-BE49-F238E27FC236}">
                  <a16:creationId xmlns:a16="http://schemas.microsoft.com/office/drawing/2014/main" id="{7DDADBA4-4B18-30B9-A30E-4A149FCE5E71}"/>
                </a:ext>
              </a:extLst>
            </p:cNvPr>
            <p:cNvSpPr/>
            <p:nvPr/>
          </p:nvSpPr>
          <p:spPr>
            <a:xfrm>
              <a:off x="7050275" y="3635675"/>
              <a:ext cx="1029256" cy="1008735"/>
            </a:xfrm>
            <a:prstGeom prst="ellipse">
              <a:avLst/>
            </a:prstGeom>
            <a:solidFill>
              <a:srgbClr val="009BD2"/>
            </a:solidFill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0E7F25-8FC9-8FD6-5B2E-91CFE0E85086}"/>
                </a:ext>
              </a:extLst>
            </p:cNvPr>
            <p:cNvSpPr/>
            <p:nvPr/>
          </p:nvSpPr>
          <p:spPr>
            <a:xfrm>
              <a:off x="7272194" y="3678377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6180BC-2F71-2DBC-6ECE-BA76195A4B28}"/>
              </a:ext>
            </a:extLst>
          </p:cNvPr>
          <p:cNvGrpSpPr/>
          <p:nvPr/>
        </p:nvGrpSpPr>
        <p:grpSpPr>
          <a:xfrm>
            <a:off x="8702100" y="3466149"/>
            <a:ext cx="1147551" cy="1135411"/>
            <a:chOff x="5546646" y="4584386"/>
            <a:chExt cx="1329393" cy="13166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3C32F9-B0C8-A894-BFE0-87B0871C2C97}"/>
                </a:ext>
              </a:extLst>
            </p:cNvPr>
            <p:cNvSpPr/>
            <p:nvPr/>
          </p:nvSpPr>
          <p:spPr>
            <a:xfrm>
              <a:off x="5546646" y="458438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BEBCE3-AEEA-EED2-FBE9-E6B00890FF8B}"/>
                </a:ext>
              </a:extLst>
            </p:cNvPr>
            <p:cNvSpPr/>
            <p:nvPr/>
          </p:nvSpPr>
          <p:spPr>
            <a:xfrm>
              <a:off x="5696714" y="4738355"/>
              <a:ext cx="1029256" cy="1008735"/>
            </a:xfrm>
            <a:prstGeom prst="ellipse">
              <a:avLst/>
            </a:prstGeom>
            <a:solidFill>
              <a:srgbClr val="FF00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hlinkClick r:id="" action="ppaction://noaction"/>
              <a:extLst>
                <a:ext uri="{FF2B5EF4-FFF2-40B4-BE49-F238E27FC236}">
                  <a16:creationId xmlns:a16="http://schemas.microsoft.com/office/drawing/2014/main" id="{5FB4993A-6892-9F6C-54BD-7B0ED490B9E8}"/>
                </a:ext>
              </a:extLst>
            </p:cNvPr>
            <p:cNvSpPr/>
            <p:nvPr/>
          </p:nvSpPr>
          <p:spPr>
            <a:xfrm>
              <a:off x="5986759" y="4781057"/>
              <a:ext cx="44916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1</a:t>
              </a:r>
              <a:endPara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08764F3-E7B5-559A-B9B0-9B10CBBBC8C4}"/>
              </a:ext>
            </a:extLst>
          </p:cNvPr>
          <p:cNvSpPr/>
          <p:nvPr/>
        </p:nvSpPr>
        <p:spPr>
          <a:xfrm>
            <a:off x="10497478" y="5476957"/>
            <a:ext cx="5217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800" b="1" cap="none" spc="0" dirty="0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</a:t>
            </a:r>
            <a:endParaRPr lang="en-US" sz="2800" b="1" cap="none" spc="0" dirty="0">
              <a:ln w="0"/>
              <a:solidFill>
                <a:srgbClr val="DAA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1434DC-5BD9-843B-9671-9E19F57E63BF}"/>
              </a:ext>
            </a:extLst>
          </p:cNvPr>
          <p:cNvCxnSpPr>
            <a:cxnSpLocks/>
          </p:cNvCxnSpPr>
          <p:nvPr/>
        </p:nvCxnSpPr>
        <p:spPr>
          <a:xfrm flipV="1">
            <a:off x="10569420" y="5922711"/>
            <a:ext cx="3771227" cy="14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A95CDCA-918C-8125-8E57-A7F1C372B33A}"/>
              </a:ext>
            </a:extLst>
          </p:cNvPr>
          <p:cNvSpPr/>
          <p:nvPr/>
        </p:nvSpPr>
        <p:spPr>
          <a:xfrm>
            <a:off x="10497478" y="5996226"/>
            <a:ext cx="41540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tác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use case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tổng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quát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sơ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đồ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en-US" sz="18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57C32F-EF52-2D7A-050A-68B20EF7D419}"/>
              </a:ext>
            </a:extLst>
          </p:cNvPr>
          <p:cNvSpPr/>
          <p:nvPr/>
        </p:nvSpPr>
        <p:spPr>
          <a:xfrm>
            <a:off x="10182305" y="7786318"/>
            <a:ext cx="39001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>
                <a:ln w="0"/>
                <a:solidFill>
                  <a:srgbClr val="009B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ĐẠT ĐƯỢC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1B36DE-4737-0188-1601-19BCA9F6E27B}"/>
              </a:ext>
            </a:extLst>
          </p:cNvPr>
          <p:cNvCxnSpPr>
            <a:cxnSpLocks/>
          </p:cNvCxnSpPr>
          <p:nvPr/>
        </p:nvCxnSpPr>
        <p:spPr>
          <a:xfrm>
            <a:off x="10315206" y="8269334"/>
            <a:ext cx="3462434" cy="17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B46622E-707B-BE7D-D563-EE1E4F2AB51D}"/>
              </a:ext>
            </a:extLst>
          </p:cNvPr>
          <p:cNvSpPr/>
          <p:nvPr/>
        </p:nvSpPr>
        <p:spPr>
          <a:xfrm>
            <a:off x="10182306" y="8294959"/>
            <a:ext cx="456787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tựu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dạt</a:t>
            </a:r>
            <a:r>
              <a:rPr lang="en-US" sz="18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endParaRPr lang="en-US" sz="18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EDD5E8-89BD-671F-AC48-06899897A649}"/>
              </a:ext>
            </a:extLst>
          </p:cNvPr>
          <p:cNvSpPr/>
          <p:nvPr/>
        </p:nvSpPr>
        <p:spPr>
          <a:xfrm>
            <a:off x="9885018" y="3573530"/>
            <a:ext cx="49321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</a:t>
            </a:r>
            <a:r>
              <a:rPr lang="en-US" sz="2800" b="1" cap="none" spc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ĐỀ TÀI</a:t>
            </a:r>
            <a:endParaRPr lang="en-US" sz="2800" b="1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E280DE-7D2D-5C9A-E7F1-AD0C1E950F9A}"/>
              </a:ext>
            </a:extLst>
          </p:cNvPr>
          <p:cNvCxnSpPr>
            <a:cxnSpLocks/>
          </p:cNvCxnSpPr>
          <p:nvPr/>
        </p:nvCxnSpPr>
        <p:spPr>
          <a:xfrm>
            <a:off x="10025080" y="4027528"/>
            <a:ext cx="4377344" cy="7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5E9A28D-BF97-6767-8017-E80695BEA45E}"/>
              </a:ext>
            </a:extLst>
          </p:cNvPr>
          <p:cNvSpPr/>
          <p:nvPr/>
        </p:nvSpPr>
        <p:spPr>
          <a:xfrm>
            <a:off x="9881458" y="3998948"/>
            <a:ext cx="47596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8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 do </a:t>
            </a:r>
            <a:r>
              <a:rPr lang="en-US" sz="18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</a:t>
            </a:r>
            <a:r>
              <a:rPr lang="en-US" sz="18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đề</a:t>
            </a:r>
            <a:r>
              <a:rPr lang="en-US" sz="18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tài</a:t>
            </a:r>
            <a:r>
              <a:rPr lang="en-US" sz="18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18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Mục</a:t>
            </a:r>
            <a:r>
              <a:rPr lang="en-US" sz="18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đích</a:t>
            </a:r>
            <a:r>
              <a:rPr lang="en-US" sz="18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18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sz="18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nghệ</a:t>
            </a:r>
            <a:r>
              <a:rPr lang="en-US" sz="18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đã</a:t>
            </a:r>
            <a:r>
              <a:rPr lang="en-US" sz="18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</a:t>
            </a:r>
            <a:r>
              <a:rPr lang="en-US" sz="18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endParaRPr lang="en-US" sz="18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AEB187-298E-4BC4-E4D6-0D77EA5F5B56}"/>
              </a:ext>
            </a:extLst>
          </p:cNvPr>
          <p:cNvSpPr/>
          <p:nvPr/>
        </p:nvSpPr>
        <p:spPr>
          <a:xfrm>
            <a:off x="3416211" y="4431964"/>
            <a:ext cx="4422292" cy="3995960"/>
          </a:xfrm>
          <a:prstGeom prst="ellipse">
            <a:avLst/>
          </a:prstGeom>
          <a:solidFill>
            <a:srgbClr val="70AD47"/>
          </a:soli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0DAE1-AA69-8751-6C4D-1D693984A5A0}"/>
              </a:ext>
            </a:extLst>
          </p:cNvPr>
          <p:cNvSpPr txBox="1"/>
          <p:nvPr/>
        </p:nvSpPr>
        <p:spPr>
          <a:xfrm>
            <a:off x="1853811" y="5979881"/>
            <a:ext cx="7228201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8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i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endParaRPr lang="en-US" sz="48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3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32" grpId="0"/>
      <p:bldP spid="34" grpId="0"/>
      <p:bldP spid="35" grpId="0"/>
      <p:bldP spid="37" grpId="0"/>
      <p:bldP spid="38" grpId="0"/>
      <p:bldP spid="40" grpId="0"/>
      <p:bldP spid="41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DFD8F4-78CE-AB5B-A186-582188F0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295" y="10127216"/>
            <a:ext cx="1502817" cy="15028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9D6680-34C7-4FCF-ECB9-95FCE57A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7123189">
            <a:off x="9941984" y="5729496"/>
            <a:ext cx="2285845" cy="12740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86E61-0C34-CBF8-5BF2-98067493D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42" y="3512926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80B46B-8E08-81E4-7EC1-E56BF0560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74" y="3490238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ctangle: Diagonal Corners Rounded 13">
            <a:extLst>
              <a:ext uri="{FF2B5EF4-FFF2-40B4-BE49-F238E27FC236}">
                <a16:creationId xmlns:a16="http://schemas.microsoft.com/office/drawing/2014/main" id="{913800F0-34BC-DBE3-F9E6-BF40773E6F56}"/>
              </a:ext>
            </a:extLst>
          </p:cNvPr>
          <p:cNvSpPr/>
          <p:nvPr/>
        </p:nvSpPr>
        <p:spPr>
          <a:xfrm>
            <a:off x="6243532" y="8857606"/>
            <a:ext cx="4665834" cy="612215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6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A3579E-5E37-86E9-ABE8-6B74D9D0E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48" y="3467550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: Diagonal Corners Rounded 13">
            <a:extLst>
              <a:ext uri="{FF2B5EF4-FFF2-40B4-BE49-F238E27FC236}">
                <a16:creationId xmlns:a16="http://schemas.microsoft.com/office/drawing/2014/main" id="{43DA3E00-A08C-D2F3-B508-743E452CF497}"/>
              </a:ext>
            </a:extLst>
          </p:cNvPr>
          <p:cNvSpPr/>
          <p:nvPr/>
        </p:nvSpPr>
        <p:spPr>
          <a:xfrm>
            <a:off x="11117405" y="8834916"/>
            <a:ext cx="4665834" cy="612217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6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B60239-F7E5-008D-166A-16402CF3E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280" y="3444863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: Diagonal Corners Rounded 13">
            <a:extLst>
              <a:ext uri="{FF2B5EF4-FFF2-40B4-BE49-F238E27FC236}">
                <a16:creationId xmlns:a16="http://schemas.microsoft.com/office/drawing/2014/main" id="{D777F14C-A71B-C522-712A-FE8B8AB5655C}"/>
              </a:ext>
            </a:extLst>
          </p:cNvPr>
          <p:cNvSpPr/>
          <p:nvPr/>
        </p:nvSpPr>
        <p:spPr>
          <a:xfrm>
            <a:off x="15991279" y="8857606"/>
            <a:ext cx="4665834" cy="566840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6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297AB-3464-791B-90E8-ABCC90D3F5B9}"/>
              </a:ext>
            </a:extLst>
          </p:cNvPr>
          <p:cNvSpPr/>
          <p:nvPr/>
        </p:nvSpPr>
        <p:spPr>
          <a:xfrm>
            <a:off x="1438742" y="9903049"/>
            <a:ext cx="4631292" cy="11248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AE3473-3A91-972B-4E68-70B65C314C27}"/>
              </a:ext>
            </a:extLst>
          </p:cNvPr>
          <p:cNvSpPr/>
          <p:nvPr/>
        </p:nvSpPr>
        <p:spPr>
          <a:xfrm>
            <a:off x="6278073" y="9903049"/>
            <a:ext cx="4631292" cy="112481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0E710-20EF-BE1B-8893-2FB64FB3EC02}"/>
              </a:ext>
            </a:extLst>
          </p:cNvPr>
          <p:cNvSpPr/>
          <p:nvPr/>
        </p:nvSpPr>
        <p:spPr>
          <a:xfrm>
            <a:off x="11117403" y="9906402"/>
            <a:ext cx="4631292" cy="112481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172D25-A290-7EAE-2322-08CFE3F75C52}"/>
              </a:ext>
            </a:extLst>
          </p:cNvPr>
          <p:cNvSpPr/>
          <p:nvPr/>
        </p:nvSpPr>
        <p:spPr>
          <a:xfrm>
            <a:off x="15991278" y="9904065"/>
            <a:ext cx="4631292" cy="112481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47" name="Rectangle: Diagonal Corners Rounded 13">
            <a:extLst>
              <a:ext uri="{FF2B5EF4-FFF2-40B4-BE49-F238E27FC236}">
                <a16:creationId xmlns:a16="http://schemas.microsoft.com/office/drawing/2014/main" id="{09F3712E-50A8-FF0D-90A2-25B3BA155440}"/>
              </a:ext>
            </a:extLst>
          </p:cNvPr>
          <p:cNvSpPr/>
          <p:nvPr/>
        </p:nvSpPr>
        <p:spPr>
          <a:xfrm>
            <a:off x="1404200" y="8834915"/>
            <a:ext cx="4665834" cy="657594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97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79B054-B1F9-C6F3-9B87-0436BAA200C8}"/>
              </a:ext>
            </a:extLst>
          </p:cNvPr>
          <p:cNvSpPr/>
          <p:nvPr/>
        </p:nvSpPr>
        <p:spPr>
          <a:xfrm>
            <a:off x="-1" y="-3400198"/>
            <a:ext cx="21315363" cy="2593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D7F239-8D28-2FF9-4D8B-1238CB917CDD}"/>
              </a:ext>
            </a:extLst>
          </p:cNvPr>
          <p:cNvSpPr/>
          <p:nvPr/>
        </p:nvSpPr>
        <p:spPr>
          <a:xfrm>
            <a:off x="22021436" y="2074107"/>
            <a:ext cx="21315361" cy="399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8DB327-B729-A81C-B8CF-AC9241CA2F78}"/>
              </a:ext>
            </a:extLst>
          </p:cNvPr>
          <p:cNvSpPr/>
          <p:nvPr/>
        </p:nvSpPr>
        <p:spPr>
          <a:xfrm>
            <a:off x="-114181" y="14155881"/>
            <a:ext cx="21315363" cy="325669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66CD0A-9A63-9130-8C07-D67B6B38EC03}"/>
              </a:ext>
            </a:extLst>
          </p:cNvPr>
          <p:cNvSpPr/>
          <p:nvPr/>
        </p:nvSpPr>
        <p:spPr>
          <a:xfrm>
            <a:off x="-21901717" y="11230370"/>
            <a:ext cx="21315361" cy="399663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1E36FE7-04B5-4658-5EB0-791BE51F9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068" y="4677467"/>
            <a:ext cx="3582437" cy="358243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09A1639-3B89-B5E7-CCAA-90B3A4571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308" y="4507757"/>
            <a:ext cx="3842288" cy="384228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A79AA38-1556-DDAC-29A9-FBC935E2B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1762" y="4388442"/>
            <a:ext cx="3990744" cy="399074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20B2985-DCB4-0053-F95F-B429EE8285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64615" y="4790057"/>
            <a:ext cx="4007185" cy="3746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5E0B45-F927-1863-2BAA-80FE80D44B5C}"/>
              </a:ext>
            </a:extLst>
          </p:cNvPr>
          <p:cNvSpPr txBox="1"/>
          <p:nvPr/>
        </p:nvSpPr>
        <p:spPr>
          <a:xfrm>
            <a:off x="3409166" y="723447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Lý do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chọn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đề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tài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6" name="Picture 5" descr="Dai Nam [PPT] Template 15.png">
            <a:extLst>
              <a:ext uri="{FF2B5EF4-FFF2-40B4-BE49-F238E27FC236}">
                <a16:creationId xmlns:a16="http://schemas.microsoft.com/office/drawing/2014/main" id="{7AB4CDCB-686A-4CC7-172E-7B9AA66BF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F35E29-4278-4838-AE4B-068BB6A747EC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Thanh Bình</a:t>
            </a:r>
          </a:p>
        </p:txBody>
      </p:sp>
    </p:spTree>
    <p:extLst>
      <p:ext uri="{BB962C8B-B14F-4D97-AF65-F5344CB8AC3E}">
        <p14:creationId xmlns:p14="http://schemas.microsoft.com/office/powerpoint/2010/main" val="849627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DFD8F4-78CE-AB5B-A186-582188F0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350" y="1128471"/>
            <a:ext cx="840742" cy="840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9D6680-34C7-4FCF-ECB9-95FCE57A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685202" y="1128471"/>
            <a:ext cx="24248353" cy="200469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86E61-0C34-CBF8-5BF2-98067493D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42" y="3512926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: Diagonal Corners Rounded 13">
            <a:extLst>
              <a:ext uri="{FF2B5EF4-FFF2-40B4-BE49-F238E27FC236}">
                <a16:creationId xmlns:a16="http://schemas.microsoft.com/office/drawing/2014/main" id="{D0E3268A-8FF2-5AF7-D63C-88572F5E1341}"/>
              </a:ext>
            </a:extLst>
          </p:cNvPr>
          <p:cNvSpPr/>
          <p:nvPr/>
        </p:nvSpPr>
        <p:spPr>
          <a:xfrm>
            <a:off x="1404200" y="5959323"/>
            <a:ext cx="4665834" cy="3533187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97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080B46B-8E08-81E4-7EC1-E56BF0560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74" y="3490238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ctangle: Diagonal Corners Rounded 13">
            <a:extLst>
              <a:ext uri="{FF2B5EF4-FFF2-40B4-BE49-F238E27FC236}">
                <a16:creationId xmlns:a16="http://schemas.microsoft.com/office/drawing/2014/main" id="{913800F0-34BC-DBE3-F9E6-BF40773E6F56}"/>
              </a:ext>
            </a:extLst>
          </p:cNvPr>
          <p:cNvSpPr/>
          <p:nvPr/>
        </p:nvSpPr>
        <p:spPr>
          <a:xfrm>
            <a:off x="6243532" y="5959322"/>
            <a:ext cx="4665834" cy="3510500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97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A3579E-5E37-86E9-ABE8-6B74D9D0E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48" y="3467550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: Diagonal Corners Rounded 13">
            <a:extLst>
              <a:ext uri="{FF2B5EF4-FFF2-40B4-BE49-F238E27FC236}">
                <a16:creationId xmlns:a16="http://schemas.microsoft.com/office/drawing/2014/main" id="{43DA3E00-A08C-D2F3-B508-743E452CF497}"/>
              </a:ext>
            </a:extLst>
          </p:cNvPr>
          <p:cNvSpPr/>
          <p:nvPr/>
        </p:nvSpPr>
        <p:spPr>
          <a:xfrm>
            <a:off x="11117405" y="5976674"/>
            <a:ext cx="4665834" cy="3470460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97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B60239-F7E5-008D-166A-16402CF3E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280" y="3444863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: Diagonal Corners Rounded 13">
            <a:extLst>
              <a:ext uri="{FF2B5EF4-FFF2-40B4-BE49-F238E27FC236}">
                <a16:creationId xmlns:a16="http://schemas.microsoft.com/office/drawing/2014/main" id="{D777F14C-A71B-C522-712A-FE8B8AB5655C}"/>
              </a:ext>
            </a:extLst>
          </p:cNvPr>
          <p:cNvSpPr/>
          <p:nvPr/>
        </p:nvSpPr>
        <p:spPr>
          <a:xfrm>
            <a:off x="15991279" y="5976675"/>
            <a:ext cx="4665834" cy="344777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97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297AB-3464-791B-90E8-ABCC90D3F5B9}"/>
              </a:ext>
            </a:extLst>
          </p:cNvPr>
          <p:cNvSpPr/>
          <p:nvPr/>
        </p:nvSpPr>
        <p:spPr>
          <a:xfrm>
            <a:off x="1438742" y="9903049"/>
            <a:ext cx="4631292" cy="11248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AE3473-3A91-972B-4E68-70B65C314C27}"/>
              </a:ext>
            </a:extLst>
          </p:cNvPr>
          <p:cNvSpPr/>
          <p:nvPr/>
        </p:nvSpPr>
        <p:spPr>
          <a:xfrm>
            <a:off x="6278073" y="9903049"/>
            <a:ext cx="4631292" cy="112481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0E710-20EF-BE1B-8893-2FB64FB3EC02}"/>
              </a:ext>
            </a:extLst>
          </p:cNvPr>
          <p:cNvSpPr/>
          <p:nvPr/>
        </p:nvSpPr>
        <p:spPr>
          <a:xfrm>
            <a:off x="11117403" y="9906402"/>
            <a:ext cx="4631292" cy="112481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172D25-A290-7EAE-2322-08CFE3F75C52}"/>
              </a:ext>
            </a:extLst>
          </p:cNvPr>
          <p:cNvSpPr/>
          <p:nvPr/>
        </p:nvSpPr>
        <p:spPr>
          <a:xfrm>
            <a:off x="15991278" y="9904065"/>
            <a:ext cx="4631292" cy="112481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A9EB2-B360-F318-05CD-5F0B1B77F0C9}"/>
              </a:ext>
            </a:extLst>
          </p:cNvPr>
          <p:cNvSpPr txBox="1"/>
          <p:nvPr/>
        </p:nvSpPr>
        <p:spPr>
          <a:xfrm>
            <a:off x="1335117" y="6294816"/>
            <a:ext cx="4665834" cy="2783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lĩnh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giày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endParaRPr lang="en-US" sz="3497" b="1" i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FC0B9-2659-F573-B8B8-A1ED745DCC0B}"/>
              </a:ext>
            </a:extLst>
          </p:cNvPr>
          <p:cNvSpPr txBox="1"/>
          <p:nvPr/>
        </p:nvSpPr>
        <p:spPr>
          <a:xfrm>
            <a:off x="6262280" y="6299982"/>
            <a:ext cx="4518565" cy="2783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hoá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3497" b="1" i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E1AE5-FF8C-DCE8-8BD2-055D4904AF07}"/>
              </a:ext>
            </a:extLst>
          </p:cNvPr>
          <p:cNvSpPr txBox="1"/>
          <p:nvPr/>
        </p:nvSpPr>
        <p:spPr>
          <a:xfrm>
            <a:off x="11151946" y="6274625"/>
            <a:ext cx="4631292" cy="224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tầm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thương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3497" b="1" i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A6C43-C6E5-F8F9-D171-58AACF2B3960}"/>
              </a:ext>
            </a:extLst>
          </p:cNvPr>
          <p:cNvSpPr txBox="1"/>
          <p:nvPr/>
        </p:nvSpPr>
        <p:spPr>
          <a:xfrm>
            <a:off x="15820649" y="6166865"/>
            <a:ext cx="4776339" cy="332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Nhu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giày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luôn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ổn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tiềm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tang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trưởng</a:t>
            </a:r>
            <a:endParaRPr lang="en-US" sz="3497" b="1" i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076E73-CA8F-089E-E813-DF0BA15BF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31" y="3518207"/>
            <a:ext cx="2418428" cy="24184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A70CB9-4AD4-F710-011D-E97378E73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5" y="3512926"/>
            <a:ext cx="2354414" cy="23544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7E15E6-56C5-8054-7937-25E67C336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1641" y="3512927"/>
            <a:ext cx="2352094" cy="23520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7194C3-DE8D-B8A2-99D8-8604D4BA1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57221" y="3761784"/>
            <a:ext cx="2300318" cy="2150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5DF7A-24F6-83BA-40EA-769CAF654B3F}"/>
              </a:ext>
            </a:extLst>
          </p:cNvPr>
          <p:cNvSpPr txBox="1"/>
          <p:nvPr/>
        </p:nvSpPr>
        <p:spPr>
          <a:xfrm rot="16200000">
            <a:off x="-7998908" y="5180409"/>
            <a:ext cx="12974772" cy="2228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Vận  dụng  những  kiến  thức đã học  về PHP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xây dựng một </a:t>
            </a:r>
            <a:r>
              <a:rPr lang="vi-VN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vi-VN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online</a:t>
            </a:r>
            <a:r>
              <a:rPr lang="vi-VN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D0D0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vi-VN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phục vụ khách hàng có nhu cầu mua giày một cách tiện lợi và nhanh chóng</a:t>
            </a:r>
            <a:endParaRPr lang="en-US" sz="3200" dirty="0">
              <a:solidFill>
                <a:srgbClr val="0D0D0D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6DBB8-DCE2-E257-786E-BD6AB5D2F43D}"/>
              </a:ext>
            </a:extLst>
          </p:cNvPr>
          <p:cNvSpPr txBox="1"/>
          <p:nvPr/>
        </p:nvSpPr>
        <p:spPr>
          <a:xfrm>
            <a:off x="572194" y="13519374"/>
            <a:ext cx="14287954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ăng trải nghiệm cho người mua từ đó tăng doanh thu cho cửa h</a:t>
            </a:r>
            <a:r>
              <a:rPr lang="en-US" sz="3200" dirty="0">
                <a:solidFill>
                  <a:srgbClr val="0D0D0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à</a:t>
            </a:r>
            <a:r>
              <a:rPr lang="vi-VN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3200" i="0" dirty="0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0" dirty="0" err="1">
                <a:solidFill>
                  <a:srgbClr val="0D0D0D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9F3ED-79BA-34C0-AEEC-46E569301D4B}"/>
              </a:ext>
            </a:extLst>
          </p:cNvPr>
          <p:cNvSpPr txBox="1"/>
          <p:nvPr/>
        </p:nvSpPr>
        <p:spPr>
          <a:xfrm>
            <a:off x="3409166" y="723447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Lý do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chọn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đề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tài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9" name="Picture 8" descr="Dai Nam [PPT] Template 15.png">
            <a:extLst>
              <a:ext uri="{FF2B5EF4-FFF2-40B4-BE49-F238E27FC236}">
                <a16:creationId xmlns:a16="http://schemas.microsoft.com/office/drawing/2014/main" id="{A06F5838-89D3-09D8-AEEA-7C62E44817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892AE8-9B70-B147-45DC-DCDA0EF0123A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Thanh Bình</a:t>
            </a:r>
          </a:p>
        </p:txBody>
      </p:sp>
    </p:spTree>
    <p:extLst>
      <p:ext uri="{BB962C8B-B14F-4D97-AF65-F5344CB8AC3E}">
        <p14:creationId xmlns:p14="http://schemas.microsoft.com/office/powerpoint/2010/main" val="186830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29F482-98EB-8C2B-6FB0-359B33AD33D5}"/>
              </a:ext>
            </a:extLst>
          </p:cNvPr>
          <p:cNvSpPr txBox="1"/>
          <p:nvPr/>
        </p:nvSpPr>
        <p:spPr>
          <a:xfrm>
            <a:off x="763361" y="3176441"/>
            <a:ext cx="12330491" cy="6740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9492" indent="-59949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  dụng  những  kiến  thức đã học  về PHP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Nuxtjs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một </a:t>
            </a:r>
            <a:r>
              <a:rPr lang="vi-VN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vi-VN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</a:t>
            </a:r>
            <a:r>
              <a:rPr lang="vi-VN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vi-VN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phục vụ khách hàng có nhu cầu mua giày một cách tiện lợi và nhanh chóng</a:t>
            </a:r>
            <a:endParaRPr lang="en-US" sz="4196" dirty="0">
              <a:solidFill>
                <a:srgbClr val="0D0D0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9492" indent="-59949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ăng trải nghiệm cho người mua từ đó tăng doanh thu cho cửa h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</a:t>
            </a:r>
            <a:r>
              <a:rPr lang="vi-VN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4196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endParaRPr lang="en-US" sz="4196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AAAC4-C8B4-3096-E492-D8BC7E8EC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147" y="3015586"/>
            <a:ext cx="6779532" cy="6779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963A27-504D-9C5F-A351-87C584E6C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5821" y="335108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C9C76CEA-9138-1D05-DC81-B65D003CF9A4}"/>
              </a:ext>
            </a:extLst>
          </p:cNvPr>
          <p:cNvSpPr/>
          <p:nvPr/>
        </p:nvSpPr>
        <p:spPr>
          <a:xfrm>
            <a:off x="-17800363" y="2781505"/>
            <a:ext cx="4665834" cy="3533187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97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86ED88-CABE-2611-7274-E58C94D97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50" y="14547131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Diagonal Corners Rounded 13">
            <a:extLst>
              <a:ext uri="{FF2B5EF4-FFF2-40B4-BE49-F238E27FC236}">
                <a16:creationId xmlns:a16="http://schemas.microsoft.com/office/drawing/2014/main" id="{D65CA66A-4CC9-80AE-B11B-7DC2C51B16B9}"/>
              </a:ext>
            </a:extLst>
          </p:cNvPr>
          <p:cNvSpPr/>
          <p:nvPr/>
        </p:nvSpPr>
        <p:spPr>
          <a:xfrm>
            <a:off x="1363120" y="16924233"/>
            <a:ext cx="4665834" cy="3510500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97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9A0E6E-5954-83C4-BA49-4DEBDEADD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989" y="-6988669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: Diagonal Corners Rounded 13">
            <a:extLst>
              <a:ext uri="{FF2B5EF4-FFF2-40B4-BE49-F238E27FC236}">
                <a16:creationId xmlns:a16="http://schemas.microsoft.com/office/drawing/2014/main" id="{522AE24B-1E39-13B2-20E9-50BD40394FCC}"/>
              </a:ext>
            </a:extLst>
          </p:cNvPr>
          <p:cNvSpPr/>
          <p:nvPr/>
        </p:nvSpPr>
        <p:spPr>
          <a:xfrm>
            <a:off x="11325447" y="-4479546"/>
            <a:ext cx="4665834" cy="3470460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97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581DA5-6E9B-B761-0D0C-CD33C70CE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96" y="3175686"/>
            <a:ext cx="4631292" cy="600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: Diagonal Corners Rounded 13">
            <a:extLst>
              <a:ext uri="{FF2B5EF4-FFF2-40B4-BE49-F238E27FC236}">
                <a16:creationId xmlns:a16="http://schemas.microsoft.com/office/drawing/2014/main" id="{6F7FA979-72CB-D646-9F88-ED10C84D728A}"/>
              </a:ext>
            </a:extLst>
          </p:cNvPr>
          <p:cNvSpPr/>
          <p:nvPr/>
        </p:nvSpPr>
        <p:spPr>
          <a:xfrm>
            <a:off x="27780315" y="5737436"/>
            <a:ext cx="4665834" cy="344777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97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310BA8-D448-98BE-001B-DEB336A1BE69}"/>
              </a:ext>
            </a:extLst>
          </p:cNvPr>
          <p:cNvSpPr/>
          <p:nvPr/>
        </p:nvSpPr>
        <p:spPr>
          <a:xfrm>
            <a:off x="-17765821" y="6725232"/>
            <a:ext cx="4631292" cy="11248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5011C-2096-8220-42AF-064147CC17FF}"/>
              </a:ext>
            </a:extLst>
          </p:cNvPr>
          <p:cNvSpPr/>
          <p:nvPr/>
        </p:nvSpPr>
        <p:spPr>
          <a:xfrm>
            <a:off x="1452549" y="20959941"/>
            <a:ext cx="4631292" cy="112481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97E7C7-15E6-B9F4-827D-FF81DA7178A0}"/>
              </a:ext>
            </a:extLst>
          </p:cNvPr>
          <p:cNvSpPr/>
          <p:nvPr/>
        </p:nvSpPr>
        <p:spPr>
          <a:xfrm>
            <a:off x="11325444" y="-549818"/>
            <a:ext cx="4631292" cy="112481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381929-8264-2E7F-D406-FE1CE8A28619}"/>
              </a:ext>
            </a:extLst>
          </p:cNvPr>
          <p:cNvSpPr/>
          <p:nvPr/>
        </p:nvSpPr>
        <p:spPr>
          <a:xfrm>
            <a:off x="27778595" y="9634889"/>
            <a:ext cx="4631292" cy="112481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8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84222B-1630-292D-B144-BC0E686A6F7F}"/>
              </a:ext>
            </a:extLst>
          </p:cNvPr>
          <p:cNvSpPr txBox="1"/>
          <p:nvPr/>
        </p:nvSpPr>
        <p:spPr>
          <a:xfrm>
            <a:off x="-17869446" y="3116998"/>
            <a:ext cx="4665834" cy="2783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lĩnh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giày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dép</a:t>
            </a:r>
            <a:r>
              <a:rPr lang="en-US" sz="3497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97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</a:t>
            </a:r>
            <a:endParaRPr lang="en-US" sz="3497" b="1" i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ED13E5-6E73-CCA2-D9C6-4BD4D19670FA}"/>
              </a:ext>
            </a:extLst>
          </p:cNvPr>
          <p:cNvSpPr txBox="1"/>
          <p:nvPr/>
        </p:nvSpPr>
        <p:spPr>
          <a:xfrm>
            <a:off x="1436756" y="17356874"/>
            <a:ext cx="4518565" cy="2783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97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tối ưu hoá chi phí, nâng cao hiệu quả kinh doanh. Dễ dàng quản lý cửa hàng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41A64-49C4-90ED-E58A-08EC9E9453CF}"/>
              </a:ext>
            </a:extLst>
          </p:cNvPr>
          <p:cNvSpPr txBox="1"/>
          <p:nvPr/>
        </p:nvSpPr>
        <p:spPr>
          <a:xfrm>
            <a:off x="11359988" y="-3515390"/>
            <a:ext cx="4631292" cy="224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97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 bá được hình ảnh, nâng tầm thương hiệu và uy tín cho cửa hàng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AB6140-0D8D-D35C-EB40-D7116EDA2FAD}"/>
              </a:ext>
            </a:extLst>
          </p:cNvPr>
          <p:cNvSpPr txBox="1"/>
          <p:nvPr/>
        </p:nvSpPr>
        <p:spPr>
          <a:xfrm>
            <a:off x="27706070" y="6036350"/>
            <a:ext cx="4776339" cy="224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97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Giúp tối ưu hoá thời gian cho khách hàng trong cuộc sống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DB6947D-660C-8E41-490B-C9B2F06F8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554132" y="340389"/>
            <a:ext cx="2418428" cy="24184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783569D-10AE-A57F-847C-A6CF7D2B4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241" y="14569819"/>
            <a:ext cx="2354414" cy="23544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A729C31-ABEF-2238-207C-BC621E9DE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9682" y="-6943294"/>
            <a:ext cx="2352094" cy="23520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19C52C-F601-F094-733D-A781B9D60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44538" y="3492608"/>
            <a:ext cx="2300318" cy="215075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76D563-A90E-2EDE-C864-2FB9EA9C6648}"/>
              </a:ext>
            </a:extLst>
          </p:cNvPr>
          <p:cNvSpPr txBox="1"/>
          <p:nvPr/>
        </p:nvSpPr>
        <p:spPr>
          <a:xfrm>
            <a:off x="3409166" y="723447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Mục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tiêu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40" name="Picture 39" descr="Dai Nam [PPT] Template 15.png">
            <a:extLst>
              <a:ext uri="{FF2B5EF4-FFF2-40B4-BE49-F238E27FC236}">
                <a16:creationId xmlns:a16="http://schemas.microsoft.com/office/drawing/2014/main" id="{39E2B601-889B-F2C7-679D-14AACFEB23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005" y="1585221"/>
            <a:ext cx="13716000" cy="4086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3B17869-4F65-0B7E-E849-49B7B13EF586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Thanh Bình</a:t>
            </a:r>
          </a:p>
        </p:txBody>
      </p:sp>
    </p:spTree>
    <p:extLst>
      <p:ext uri="{BB962C8B-B14F-4D97-AF65-F5344CB8AC3E}">
        <p14:creationId xmlns:p14="http://schemas.microsoft.com/office/powerpoint/2010/main" val="12474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D9AFD00-A720-0073-117A-8026935C39E5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Thanh Bình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7B85C2-9500-1816-5140-8D0D7D1D62E6}"/>
              </a:ext>
            </a:extLst>
          </p:cNvPr>
          <p:cNvSpPr txBox="1"/>
          <p:nvPr/>
        </p:nvSpPr>
        <p:spPr>
          <a:xfrm>
            <a:off x="3409166" y="723447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Công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nghệ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sử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dụng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20" name="Picture 19" descr="Dai Nam [PPT] Template 15.png">
            <a:extLst>
              <a:ext uri="{FF2B5EF4-FFF2-40B4-BE49-F238E27FC236}">
                <a16:creationId xmlns:a16="http://schemas.microsoft.com/office/drawing/2014/main" id="{83A1A39D-541A-36C8-9DFF-8566EF514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B7C3A3-7322-2B2B-BE5F-DED3CC527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168341"/>
              </p:ext>
            </p:extLst>
          </p:nvPr>
        </p:nvGraphicFramePr>
        <p:xfrm>
          <a:off x="3409166" y="2714361"/>
          <a:ext cx="14210242" cy="947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407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D9CA9-F83F-7806-F8AF-0C6F5C4CB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i Nam [PPT] Template 01.png">
            <a:extLst>
              <a:ext uri="{FF2B5EF4-FFF2-40B4-BE49-F238E27FC236}">
                <a16:creationId xmlns:a16="http://schemas.microsoft.com/office/drawing/2014/main" id="{A41C17BB-7D80-00BA-A3CD-65D178F00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7279"/>
            <a:ext cx="21315363" cy="13325147"/>
          </a:xfrm>
          <a:prstGeom prst="rect">
            <a:avLst/>
          </a:prstGeom>
        </p:spPr>
      </p:pic>
      <p:pic>
        <p:nvPicPr>
          <p:cNvPr id="9" name="Picture 8" descr="Dai Nam [PPT] Template 07.png">
            <a:extLst>
              <a:ext uri="{FF2B5EF4-FFF2-40B4-BE49-F238E27FC236}">
                <a16:creationId xmlns:a16="http://schemas.microsoft.com/office/drawing/2014/main" id="{E7DF00A2-68D8-7D0B-DA43-C38BE25E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7239" cy="13322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5EBF2-1C78-954D-60F5-89379945009E}"/>
              </a:ext>
            </a:extLst>
          </p:cNvPr>
          <p:cNvSpPr txBox="1"/>
          <p:nvPr/>
        </p:nvSpPr>
        <p:spPr>
          <a:xfrm rot="20136890">
            <a:off x="-8812413" y="387489"/>
            <a:ext cx="11948455" cy="73802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1399"/>
              </a:spcAft>
            </a:pPr>
            <a:r>
              <a:rPr lang="en-US" sz="4196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4196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4196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Actor </a:t>
            </a:r>
            <a:r>
              <a:rPr lang="en-US" sz="4196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196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4196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vi-VN" sz="4196" b="1" i="1" kern="1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8DD9-0149-98C7-29F0-49C5DC653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161346" y="6036165"/>
            <a:ext cx="5611650" cy="5512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D2B44-61D0-2591-7897-7D193BF16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5056" y="4207432"/>
            <a:ext cx="5942318" cy="5766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729FB-96AB-6E84-3EEC-F165FE83CF95}"/>
              </a:ext>
            </a:extLst>
          </p:cNvPr>
          <p:cNvSpPr txBox="1"/>
          <p:nvPr/>
        </p:nvSpPr>
        <p:spPr>
          <a:xfrm>
            <a:off x="-5709104" y="11507610"/>
            <a:ext cx="3413110" cy="73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196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Quản trị viên</a:t>
            </a:r>
            <a:endParaRPr lang="en-US" sz="41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3B0A2-090F-E9CC-564B-A51E4BD1149A}"/>
              </a:ext>
            </a:extLst>
          </p:cNvPr>
          <p:cNvSpPr txBox="1"/>
          <p:nvPr/>
        </p:nvSpPr>
        <p:spPr>
          <a:xfrm>
            <a:off x="24679005" y="9932642"/>
            <a:ext cx="3413110" cy="73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196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Khách hàng</a:t>
            </a:r>
            <a:endParaRPr lang="en-US" sz="4196"/>
          </a:p>
        </p:txBody>
      </p:sp>
      <p:pic>
        <p:nvPicPr>
          <p:cNvPr id="25" name="Picture 24" descr="Dai Nam [PPT] Template 05.png">
            <a:extLst>
              <a:ext uri="{FF2B5EF4-FFF2-40B4-BE49-F238E27FC236}">
                <a16:creationId xmlns:a16="http://schemas.microsoft.com/office/drawing/2014/main" id="{952E94C2-00E0-4118-43E8-A6A5F2FAF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4189"/>
            <a:ext cx="21315363" cy="10109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0C2851-5609-83DB-CA6B-0C1F738ACAC9}"/>
              </a:ext>
            </a:extLst>
          </p:cNvPr>
          <p:cNvSpPr txBox="1"/>
          <p:nvPr/>
        </p:nvSpPr>
        <p:spPr>
          <a:xfrm>
            <a:off x="7709518" y="4612389"/>
            <a:ext cx="129857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FFFFFF"/>
                </a:solidFill>
                <a:latin typeface="Arial"/>
                <a:cs typeface="Arial"/>
              </a:rPr>
              <a:t>2.PHÂN TÍCH VÀ THIẾT KẾ HỘ THỐNG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9F8E40-18C3-6151-61BC-AB093D4A1CA7}"/>
              </a:ext>
            </a:extLst>
          </p:cNvPr>
          <p:cNvSpPr txBox="1"/>
          <p:nvPr/>
        </p:nvSpPr>
        <p:spPr>
          <a:xfrm>
            <a:off x="9013299" y="9130384"/>
            <a:ext cx="9098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case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2928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10FF5-CF99-64BF-3498-8CA5E5D2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19ACA-0500-E815-D5BB-1EB7A87126BB}"/>
              </a:ext>
            </a:extLst>
          </p:cNvPr>
          <p:cNvSpPr txBox="1"/>
          <p:nvPr/>
        </p:nvSpPr>
        <p:spPr>
          <a:xfrm>
            <a:off x="1470243" y="2486194"/>
            <a:ext cx="11948455" cy="73802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1399"/>
              </a:spcAft>
            </a:pPr>
            <a:r>
              <a:rPr lang="en-US" sz="4196" b="1" i="1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4196" b="1" i="1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b="1" i="1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4196" b="1" i="1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Actor </a:t>
            </a:r>
            <a:r>
              <a:rPr lang="en-US" sz="4196" b="1" i="1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196" b="1" i="1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b="1" i="1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4196" b="1" i="1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96" b="1" i="1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vi-VN" sz="4196" b="1" i="1" kern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B8F47B-4750-69C9-CBB0-B0FCFC9B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34" y="4532403"/>
            <a:ext cx="5611650" cy="5512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545CEA-72DC-A4D5-B25F-99530320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903" y="4278636"/>
            <a:ext cx="5942318" cy="5766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4EF973-A63F-506A-9628-731966BCD707}"/>
              </a:ext>
            </a:extLst>
          </p:cNvPr>
          <p:cNvSpPr txBox="1"/>
          <p:nvPr/>
        </p:nvSpPr>
        <p:spPr>
          <a:xfrm>
            <a:off x="4442273" y="10003848"/>
            <a:ext cx="3413110" cy="73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196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Quản trị viên</a:t>
            </a:r>
            <a:endParaRPr lang="en-US" sz="4196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BE14B2-E2D0-CC28-B04B-57A89C6E32AE}"/>
              </a:ext>
            </a:extLst>
          </p:cNvPr>
          <p:cNvSpPr txBox="1"/>
          <p:nvPr/>
        </p:nvSpPr>
        <p:spPr>
          <a:xfrm>
            <a:off x="13184350" y="10003846"/>
            <a:ext cx="3413110" cy="73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196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Khách hàng</a:t>
            </a:r>
            <a:endParaRPr lang="en-US" sz="41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86B62-9CCB-0AEA-1F01-C37A42BDE665}"/>
              </a:ext>
            </a:extLst>
          </p:cNvPr>
          <p:cNvSpPr txBox="1"/>
          <p:nvPr/>
        </p:nvSpPr>
        <p:spPr>
          <a:xfrm>
            <a:off x="3409166" y="723447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Phân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tích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và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thiết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kế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10" name="Picture 9" descr="Dai Nam [PPT] Template 15.png">
            <a:extLst>
              <a:ext uri="{FF2B5EF4-FFF2-40B4-BE49-F238E27FC236}">
                <a16:creationId xmlns:a16="http://schemas.microsoft.com/office/drawing/2014/main" id="{2B250F21-E324-1700-149D-508A0C715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6949E3-15EC-1B4D-F3B2-43F3B4916611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Thanh Bình</a:t>
            </a:r>
          </a:p>
        </p:txBody>
      </p:sp>
      <p:grpSp>
        <p:nvGrpSpPr>
          <p:cNvPr id="12" name="Google Shape;636;p8">
            <a:extLst>
              <a:ext uri="{FF2B5EF4-FFF2-40B4-BE49-F238E27FC236}">
                <a16:creationId xmlns:a16="http://schemas.microsoft.com/office/drawing/2014/main" id="{B04D7D35-508A-F325-9571-C4B676AE82B0}"/>
              </a:ext>
            </a:extLst>
          </p:cNvPr>
          <p:cNvGrpSpPr/>
          <p:nvPr/>
        </p:nvGrpSpPr>
        <p:grpSpPr>
          <a:xfrm>
            <a:off x="-7805098" y="3475175"/>
            <a:ext cx="7088827" cy="2075101"/>
            <a:chOff x="1079640" y="1606680"/>
            <a:chExt cx="4054680" cy="1186920"/>
          </a:xfrm>
        </p:grpSpPr>
        <p:sp>
          <p:nvSpPr>
            <p:cNvPr id="14" name="Google Shape;637;p8">
              <a:extLst>
                <a:ext uri="{FF2B5EF4-FFF2-40B4-BE49-F238E27FC236}">
                  <a16:creationId xmlns:a16="http://schemas.microsoft.com/office/drawing/2014/main" id="{EA1AD6B1-22D2-1AE8-5FB9-7FA0CE122A65}"/>
                </a:ext>
              </a:extLst>
            </p:cNvPr>
            <p:cNvSpPr/>
            <p:nvPr/>
          </p:nvSpPr>
          <p:spPr>
            <a:xfrm>
              <a:off x="1079640" y="1606680"/>
              <a:ext cx="4054680" cy="1186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59839" tIns="159839" rIns="159839" bIns="15983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24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638;p8">
              <a:extLst>
                <a:ext uri="{FF2B5EF4-FFF2-40B4-BE49-F238E27FC236}">
                  <a16:creationId xmlns:a16="http://schemas.microsoft.com/office/drawing/2014/main" id="{AD677FBC-465F-29AE-3DEA-2D82B0EE12BA}"/>
                </a:ext>
              </a:extLst>
            </p:cNvPr>
            <p:cNvSpPr/>
            <p:nvPr/>
          </p:nvSpPr>
          <p:spPr>
            <a:xfrm>
              <a:off x="1244880" y="1759320"/>
              <a:ext cx="3310560" cy="423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57348" tIns="78674" rIns="157348" bIns="78674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0000"/>
                </a:buClr>
                <a:buSzPts val="1800"/>
              </a:pPr>
              <a:r>
                <a:rPr lang="en-US" sz="3147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ĐĂNG KÝ, ĐĂNG NHẬP</a:t>
              </a:r>
              <a:endParaRPr sz="314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639;p8">
              <a:extLst>
                <a:ext uri="{FF2B5EF4-FFF2-40B4-BE49-F238E27FC236}">
                  <a16:creationId xmlns:a16="http://schemas.microsoft.com/office/drawing/2014/main" id="{8E65F2B5-FFC3-329D-9E5C-9E4DAE0D2929}"/>
                </a:ext>
              </a:extLst>
            </p:cNvPr>
            <p:cNvCxnSpPr/>
            <p:nvPr/>
          </p:nvCxnSpPr>
          <p:spPr>
            <a:xfrm>
              <a:off x="1244520" y="2199960"/>
              <a:ext cx="227736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20" name="Google Shape;640;p8">
            <a:extLst>
              <a:ext uri="{FF2B5EF4-FFF2-40B4-BE49-F238E27FC236}">
                <a16:creationId xmlns:a16="http://schemas.microsoft.com/office/drawing/2014/main" id="{3FED08C1-C8C1-2D00-76F0-72A4E34B8B23}"/>
              </a:ext>
            </a:extLst>
          </p:cNvPr>
          <p:cNvGrpSpPr/>
          <p:nvPr/>
        </p:nvGrpSpPr>
        <p:grpSpPr>
          <a:xfrm>
            <a:off x="21856287" y="3475177"/>
            <a:ext cx="7088827" cy="2075101"/>
            <a:chOff x="1079640" y="3204721"/>
            <a:chExt cx="4054680" cy="1186920"/>
          </a:xfrm>
        </p:grpSpPr>
        <p:sp>
          <p:nvSpPr>
            <p:cNvPr id="21" name="Google Shape;641;p8">
              <a:extLst>
                <a:ext uri="{FF2B5EF4-FFF2-40B4-BE49-F238E27FC236}">
                  <a16:creationId xmlns:a16="http://schemas.microsoft.com/office/drawing/2014/main" id="{0C802B16-EDEC-64BA-4157-38F5919CD110}"/>
                </a:ext>
              </a:extLst>
            </p:cNvPr>
            <p:cNvSpPr/>
            <p:nvPr/>
          </p:nvSpPr>
          <p:spPr>
            <a:xfrm>
              <a:off x="1079640" y="3204721"/>
              <a:ext cx="4054680" cy="1186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59839" tIns="159839" rIns="159839" bIns="15983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24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42;p8">
              <a:extLst>
                <a:ext uri="{FF2B5EF4-FFF2-40B4-BE49-F238E27FC236}">
                  <a16:creationId xmlns:a16="http://schemas.microsoft.com/office/drawing/2014/main" id="{63D556ED-5AC8-BE43-EF77-C13D3A3C9549}"/>
                </a:ext>
              </a:extLst>
            </p:cNvPr>
            <p:cNvSpPr/>
            <p:nvPr/>
          </p:nvSpPr>
          <p:spPr>
            <a:xfrm>
              <a:off x="1615200" y="3279306"/>
              <a:ext cx="3033000" cy="1088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7348" tIns="78674" rIns="157348" bIns="78674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0000"/>
                </a:buClr>
                <a:buSzPts val="1800"/>
              </a:pPr>
              <a:r>
                <a:rPr lang="en-US" sz="3147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THÊM VÀO GIỎ HÀNG, CẬP </a:t>
              </a:r>
              <a:endParaRPr sz="244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buClr>
                  <a:srgbClr val="000000"/>
                </a:buClr>
                <a:buSzPts val="1800"/>
              </a:pPr>
              <a:endParaRPr sz="3147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120000"/>
                </a:lnSpc>
                <a:buClr>
                  <a:srgbClr val="000000"/>
                </a:buClr>
                <a:buSzPts val="1800"/>
              </a:pPr>
              <a:r>
                <a:rPr lang="en-US" sz="3147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NHẬP GIỎ HÀNG, ĐẶT HÀNG</a:t>
              </a:r>
              <a:endParaRPr sz="314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643;p8">
              <a:extLst>
                <a:ext uri="{FF2B5EF4-FFF2-40B4-BE49-F238E27FC236}">
                  <a16:creationId xmlns:a16="http://schemas.microsoft.com/office/drawing/2014/main" id="{6E1651A6-E779-2B9E-C0EF-A4C668190E38}"/>
                </a:ext>
              </a:extLst>
            </p:cNvPr>
            <p:cNvCxnSpPr/>
            <p:nvPr/>
          </p:nvCxnSpPr>
          <p:spPr>
            <a:xfrm>
              <a:off x="1913640" y="3810000"/>
              <a:ext cx="227736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24" name="Google Shape;644;p8">
            <a:extLst>
              <a:ext uri="{FF2B5EF4-FFF2-40B4-BE49-F238E27FC236}">
                <a16:creationId xmlns:a16="http://schemas.microsoft.com/office/drawing/2014/main" id="{422B6001-8456-CD34-ED19-8A5621A4ABA9}"/>
              </a:ext>
            </a:extLst>
          </p:cNvPr>
          <p:cNvGrpSpPr/>
          <p:nvPr/>
        </p:nvGrpSpPr>
        <p:grpSpPr>
          <a:xfrm>
            <a:off x="6887736" y="14845682"/>
            <a:ext cx="7088827" cy="2075101"/>
            <a:chOff x="3939660" y="3089409"/>
            <a:chExt cx="4054680" cy="1186920"/>
          </a:xfrm>
        </p:grpSpPr>
        <p:sp>
          <p:nvSpPr>
            <p:cNvPr id="25" name="Google Shape;645;p8">
              <a:extLst>
                <a:ext uri="{FF2B5EF4-FFF2-40B4-BE49-F238E27FC236}">
                  <a16:creationId xmlns:a16="http://schemas.microsoft.com/office/drawing/2014/main" id="{7AC04A08-D9A5-FDC6-FD3F-DBD010F72E3B}"/>
                </a:ext>
              </a:extLst>
            </p:cNvPr>
            <p:cNvSpPr/>
            <p:nvPr/>
          </p:nvSpPr>
          <p:spPr>
            <a:xfrm>
              <a:off x="3939660" y="3089409"/>
              <a:ext cx="4054680" cy="11869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159839" tIns="159839" rIns="159839" bIns="15983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24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646;p8">
              <a:extLst>
                <a:ext uri="{FF2B5EF4-FFF2-40B4-BE49-F238E27FC236}">
                  <a16:creationId xmlns:a16="http://schemas.microsoft.com/office/drawing/2014/main" id="{2AC7D223-4E84-9CFB-D715-EE54E8F55FFC}"/>
                </a:ext>
              </a:extLst>
            </p:cNvPr>
            <p:cNvSpPr/>
            <p:nvPr/>
          </p:nvSpPr>
          <p:spPr>
            <a:xfrm>
              <a:off x="4216543" y="3276054"/>
              <a:ext cx="3669840" cy="755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7348" tIns="78674" rIns="157348" bIns="78674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0000"/>
                </a:buClr>
                <a:buSzPts val="1800"/>
              </a:pPr>
              <a:r>
                <a:rPr lang="en-US" sz="3147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QUẢN LÝ TÀI KHOẢN, THEO DÕI ĐƠN HÀNG</a:t>
              </a:r>
              <a:endParaRPr sz="314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649;p8">
            <a:extLst>
              <a:ext uri="{FF2B5EF4-FFF2-40B4-BE49-F238E27FC236}">
                <a16:creationId xmlns:a16="http://schemas.microsoft.com/office/drawing/2014/main" id="{D5B10DB3-08D4-0BBA-E517-8B3C329F2718}"/>
              </a:ext>
            </a:extLst>
          </p:cNvPr>
          <p:cNvGrpSpPr/>
          <p:nvPr/>
        </p:nvGrpSpPr>
        <p:grpSpPr>
          <a:xfrm>
            <a:off x="-20315436" y="9858454"/>
            <a:ext cx="18979904" cy="1012690"/>
            <a:chOff x="573840" y="5357520"/>
            <a:chExt cx="10856160" cy="579240"/>
          </a:xfrm>
        </p:grpSpPr>
        <p:sp>
          <p:nvSpPr>
            <p:cNvPr id="41" name="Google Shape;650;p8">
              <a:extLst>
                <a:ext uri="{FF2B5EF4-FFF2-40B4-BE49-F238E27FC236}">
                  <a16:creationId xmlns:a16="http://schemas.microsoft.com/office/drawing/2014/main" id="{C641FE88-A6EC-D866-ADE5-9A89970C0301}"/>
                </a:ext>
              </a:extLst>
            </p:cNvPr>
            <p:cNvSpPr/>
            <p:nvPr/>
          </p:nvSpPr>
          <p:spPr>
            <a:xfrm>
              <a:off x="8107920" y="5357520"/>
              <a:ext cx="3322080" cy="57924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59839" tIns="159839" rIns="159839" bIns="15983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24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651;p8">
              <a:extLst>
                <a:ext uri="{FF2B5EF4-FFF2-40B4-BE49-F238E27FC236}">
                  <a16:creationId xmlns:a16="http://schemas.microsoft.com/office/drawing/2014/main" id="{3545126D-328F-0C60-743E-20B79C7617D8}"/>
                </a:ext>
              </a:extLst>
            </p:cNvPr>
            <p:cNvSpPr/>
            <p:nvPr/>
          </p:nvSpPr>
          <p:spPr>
            <a:xfrm>
              <a:off x="5524200" y="5357520"/>
              <a:ext cx="2898720" cy="57924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59839" tIns="159839" rIns="159839" bIns="15983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24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652;p8">
              <a:extLst>
                <a:ext uri="{FF2B5EF4-FFF2-40B4-BE49-F238E27FC236}">
                  <a16:creationId xmlns:a16="http://schemas.microsoft.com/office/drawing/2014/main" id="{9BC8059E-383B-C426-BD33-AA1DB6C5396F}"/>
                </a:ext>
              </a:extLst>
            </p:cNvPr>
            <p:cNvSpPr/>
            <p:nvPr/>
          </p:nvSpPr>
          <p:spPr>
            <a:xfrm>
              <a:off x="3049200" y="5357520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6818"/>
            </a:p>
          </p:txBody>
        </p:sp>
        <p:sp>
          <p:nvSpPr>
            <p:cNvPr id="44" name="Google Shape;653;p8">
              <a:extLst>
                <a:ext uri="{FF2B5EF4-FFF2-40B4-BE49-F238E27FC236}">
                  <a16:creationId xmlns:a16="http://schemas.microsoft.com/office/drawing/2014/main" id="{864F3889-0D5E-8BF6-2144-0D6293C13D10}"/>
                </a:ext>
              </a:extLst>
            </p:cNvPr>
            <p:cNvSpPr/>
            <p:nvPr/>
          </p:nvSpPr>
          <p:spPr>
            <a:xfrm>
              <a:off x="573840" y="5357520"/>
              <a:ext cx="2790720" cy="579240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2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6818"/>
            </a:p>
          </p:txBody>
        </p:sp>
      </p:grpSp>
      <p:sp>
        <p:nvSpPr>
          <p:cNvPr id="45" name="Google Shape;654;p8">
            <a:extLst>
              <a:ext uri="{FF2B5EF4-FFF2-40B4-BE49-F238E27FC236}">
                <a16:creationId xmlns:a16="http://schemas.microsoft.com/office/drawing/2014/main" id="{03C39298-0A3A-F510-3C6B-5875F0692122}"/>
              </a:ext>
            </a:extLst>
          </p:cNvPr>
          <p:cNvSpPr/>
          <p:nvPr/>
        </p:nvSpPr>
        <p:spPr>
          <a:xfrm>
            <a:off x="-19935914" y="10013284"/>
            <a:ext cx="4122509" cy="74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348" tIns="78674" rIns="157348" bIns="78674" anchor="t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1800"/>
            </a:pPr>
            <a:r>
              <a:rPr lang="en-US" sz="3147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Sản</a:t>
            </a:r>
            <a:r>
              <a:rPr lang="en-US" sz="3147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47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phẩm</a:t>
            </a:r>
            <a:r>
              <a:rPr lang="en-US" sz="3147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tin </a:t>
            </a:r>
            <a:r>
              <a:rPr lang="en-US" sz="3147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tức</a:t>
            </a:r>
            <a:endParaRPr sz="314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5;p8">
            <a:extLst>
              <a:ext uri="{FF2B5EF4-FFF2-40B4-BE49-F238E27FC236}">
                <a16:creationId xmlns:a16="http://schemas.microsoft.com/office/drawing/2014/main" id="{313EBA93-B1C8-5BDD-9BB1-47532994DB9A}"/>
              </a:ext>
            </a:extLst>
          </p:cNvPr>
          <p:cNvSpPr/>
          <p:nvPr/>
        </p:nvSpPr>
        <p:spPr>
          <a:xfrm>
            <a:off x="-15311152" y="10013284"/>
            <a:ext cx="3584380" cy="67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348" tIns="78674" rIns="157348" bIns="78674" anchor="t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1600"/>
            </a:pPr>
            <a:r>
              <a:rPr lang="en-US" sz="2797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Thông tin </a:t>
            </a:r>
            <a:r>
              <a:rPr lang="en-US" sz="2797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sản</a:t>
            </a:r>
            <a:r>
              <a:rPr lang="en-US" sz="2797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97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phẩm</a:t>
            </a:r>
            <a:endParaRPr sz="279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656;p8">
            <a:extLst>
              <a:ext uri="{FF2B5EF4-FFF2-40B4-BE49-F238E27FC236}">
                <a16:creationId xmlns:a16="http://schemas.microsoft.com/office/drawing/2014/main" id="{648F9430-0089-2081-DD76-07925B0154A7}"/>
              </a:ext>
            </a:extLst>
          </p:cNvPr>
          <p:cNvSpPr/>
          <p:nvPr/>
        </p:nvSpPr>
        <p:spPr>
          <a:xfrm>
            <a:off x="-10686389" y="10013284"/>
            <a:ext cx="3584380" cy="74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348" tIns="78674" rIns="157348" bIns="78674" anchor="t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1800"/>
            </a:pPr>
            <a:r>
              <a:rPr lang="en-US" sz="3147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Tìm kiếm sản phẩm</a:t>
            </a:r>
            <a:endParaRPr sz="31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657;p8">
            <a:extLst>
              <a:ext uri="{FF2B5EF4-FFF2-40B4-BE49-F238E27FC236}">
                <a16:creationId xmlns:a16="http://schemas.microsoft.com/office/drawing/2014/main" id="{5307D5EF-2F96-F3F9-AA0F-C571208F4068}"/>
              </a:ext>
            </a:extLst>
          </p:cNvPr>
          <p:cNvSpPr/>
          <p:nvPr/>
        </p:nvSpPr>
        <p:spPr>
          <a:xfrm>
            <a:off x="-6592832" y="10013284"/>
            <a:ext cx="5257300" cy="74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348" tIns="78674" rIns="157348" bIns="78674" anchor="t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1800"/>
            </a:pPr>
            <a:r>
              <a:rPr lang="en-US" sz="3147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Sản phẩm theo danh mục</a:t>
            </a:r>
            <a:endParaRPr sz="31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362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657</Words>
  <Application>Microsoft Office PowerPoint</Application>
  <PresentationFormat>Custom</PresentationFormat>
  <Paragraphs>98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Monoagneto</vt:lpstr>
      <vt:lpstr>Aptos</vt:lpstr>
      <vt:lpstr>Arial</vt:lpstr>
      <vt:lpstr>Calibri</vt:lpstr>
      <vt:lpstr>Montserrat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thanh binh</cp:lastModifiedBy>
  <cp:revision>60</cp:revision>
  <dcterms:created xsi:type="dcterms:W3CDTF">2022-08-02T03:49:07Z</dcterms:created>
  <dcterms:modified xsi:type="dcterms:W3CDTF">2024-06-11T06:01:58Z</dcterms:modified>
</cp:coreProperties>
</file>