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89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903718" y="1842"/>
            <a:ext cx="1371600" cy="10273030"/>
          </a:xfrm>
          <a:custGeom>
            <a:avLst/>
            <a:gdLst/>
            <a:ahLst/>
            <a:cxnLst/>
            <a:rect l="l" t="t" r="r" b="b"/>
            <a:pathLst>
              <a:path w="1371600" h="10273030">
                <a:moveTo>
                  <a:pt x="0" y="10272672"/>
                </a:moveTo>
                <a:lnTo>
                  <a:pt x="1371529" y="10272672"/>
                </a:lnTo>
                <a:lnTo>
                  <a:pt x="1371529" y="0"/>
                </a:lnTo>
                <a:lnTo>
                  <a:pt x="0" y="0"/>
                </a:lnTo>
                <a:lnTo>
                  <a:pt x="0" y="10272672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719" y="1842"/>
            <a:ext cx="1270000" cy="10273030"/>
          </a:xfrm>
          <a:custGeom>
            <a:avLst/>
            <a:gdLst/>
            <a:ahLst/>
            <a:cxnLst/>
            <a:rect l="l" t="t" r="r" b="b"/>
            <a:pathLst>
              <a:path w="1270000" h="10273030">
                <a:moveTo>
                  <a:pt x="0" y="10272672"/>
                </a:moveTo>
                <a:lnTo>
                  <a:pt x="1269999" y="10272672"/>
                </a:lnTo>
                <a:lnTo>
                  <a:pt x="1269999" y="0"/>
                </a:lnTo>
                <a:lnTo>
                  <a:pt x="0" y="0"/>
                </a:lnTo>
                <a:lnTo>
                  <a:pt x="0" y="10272672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712" y="173875"/>
            <a:ext cx="1270000" cy="9928860"/>
          </a:xfrm>
          <a:custGeom>
            <a:avLst/>
            <a:gdLst/>
            <a:ahLst/>
            <a:cxnLst/>
            <a:rect l="l" t="t" r="r" b="b"/>
            <a:pathLst>
              <a:path w="1270000" h="9928860">
                <a:moveTo>
                  <a:pt x="1270000" y="9833648"/>
                </a:moveTo>
                <a:lnTo>
                  <a:pt x="0" y="9833648"/>
                </a:lnTo>
                <a:lnTo>
                  <a:pt x="0" y="9928758"/>
                </a:lnTo>
                <a:lnTo>
                  <a:pt x="1270000" y="9928758"/>
                </a:lnTo>
                <a:lnTo>
                  <a:pt x="1270000" y="9833648"/>
                </a:lnTo>
                <a:close/>
              </a:path>
              <a:path w="1270000" h="9928860">
                <a:moveTo>
                  <a:pt x="1270000" y="8428825"/>
                </a:moveTo>
                <a:lnTo>
                  <a:pt x="0" y="8428825"/>
                </a:lnTo>
                <a:lnTo>
                  <a:pt x="0" y="8523935"/>
                </a:lnTo>
                <a:lnTo>
                  <a:pt x="1270000" y="8523935"/>
                </a:lnTo>
                <a:lnTo>
                  <a:pt x="1270000" y="8428825"/>
                </a:lnTo>
                <a:close/>
              </a:path>
              <a:path w="1270000" h="9928860">
                <a:moveTo>
                  <a:pt x="1270000" y="7023951"/>
                </a:moveTo>
                <a:lnTo>
                  <a:pt x="0" y="7023951"/>
                </a:lnTo>
                <a:lnTo>
                  <a:pt x="0" y="7119074"/>
                </a:lnTo>
                <a:lnTo>
                  <a:pt x="1270000" y="7119074"/>
                </a:lnTo>
                <a:lnTo>
                  <a:pt x="1270000" y="7023951"/>
                </a:lnTo>
                <a:close/>
              </a:path>
              <a:path w="1270000" h="9928860">
                <a:moveTo>
                  <a:pt x="1270000" y="5619089"/>
                </a:moveTo>
                <a:lnTo>
                  <a:pt x="0" y="5619089"/>
                </a:lnTo>
                <a:lnTo>
                  <a:pt x="0" y="5714200"/>
                </a:lnTo>
                <a:lnTo>
                  <a:pt x="1270000" y="5714200"/>
                </a:lnTo>
                <a:lnTo>
                  <a:pt x="1270000" y="5619089"/>
                </a:lnTo>
                <a:close/>
              </a:path>
              <a:path w="1270000" h="9928860">
                <a:moveTo>
                  <a:pt x="1270000" y="4214419"/>
                </a:moveTo>
                <a:lnTo>
                  <a:pt x="0" y="4214419"/>
                </a:lnTo>
                <a:lnTo>
                  <a:pt x="0" y="4309529"/>
                </a:lnTo>
                <a:lnTo>
                  <a:pt x="1270000" y="4309529"/>
                </a:lnTo>
                <a:lnTo>
                  <a:pt x="1270000" y="4214419"/>
                </a:lnTo>
                <a:close/>
              </a:path>
              <a:path w="1270000" h="9928860">
                <a:moveTo>
                  <a:pt x="1270000" y="2809544"/>
                </a:moveTo>
                <a:lnTo>
                  <a:pt x="0" y="2809544"/>
                </a:lnTo>
                <a:lnTo>
                  <a:pt x="0" y="2904655"/>
                </a:lnTo>
                <a:lnTo>
                  <a:pt x="1270000" y="2904655"/>
                </a:lnTo>
                <a:lnTo>
                  <a:pt x="1270000" y="2809544"/>
                </a:lnTo>
                <a:close/>
              </a:path>
              <a:path w="1270000" h="9928860">
                <a:moveTo>
                  <a:pt x="1270000" y="1404759"/>
                </a:moveTo>
                <a:lnTo>
                  <a:pt x="0" y="1404759"/>
                </a:lnTo>
                <a:lnTo>
                  <a:pt x="0" y="1499870"/>
                </a:lnTo>
                <a:lnTo>
                  <a:pt x="1270000" y="1499870"/>
                </a:lnTo>
                <a:lnTo>
                  <a:pt x="1270000" y="1404759"/>
                </a:lnTo>
                <a:close/>
              </a:path>
              <a:path w="1270000" h="9928860">
                <a:moveTo>
                  <a:pt x="1270000" y="0"/>
                </a:moveTo>
                <a:lnTo>
                  <a:pt x="0" y="0"/>
                </a:lnTo>
                <a:lnTo>
                  <a:pt x="0" y="95008"/>
                </a:lnTo>
                <a:lnTo>
                  <a:pt x="1270000" y="95008"/>
                </a:lnTo>
                <a:lnTo>
                  <a:pt x="1270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09719" y="1842"/>
            <a:ext cx="1270000" cy="10273030"/>
          </a:xfrm>
          <a:custGeom>
            <a:avLst/>
            <a:gdLst/>
            <a:ahLst/>
            <a:cxnLst/>
            <a:rect l="l" t="t" r="r" b="b"/>
            <a:pathLst>
              <a:path w="1270000" h="10273030">
                <a:moveTo>
                  <a:pt x="0" y="10272672"/>
                </a:moveTo>
                <a:lnTo>
                  <a:pt x="1269999" y="10272672"/>
                </a:lnTo>
                <a:lnTo>
                  <a:pt x="1269999" y="0"/>
                </a:lnTo>
                <a:lnTo>
                  <a:pt x="0" y="0"/>
                </a:lnTo>
                <a:lnTo>
                  <a:pt x="0" y="10272672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82712" y="1993"/>
            <a:ext cx="1397000" cy="10273030"/>
          </a:xfrm>
          <a:custGeom>
            <a:avLst/>
            <a:gdLst/>
            <a:ahLst/>
            <a:cxnLst/>
            <a:rect l="l" t="t" r="r" b="b"/>
            <a:pathLst>
              <a:path w="1397000" h="10273030">
                <a:moveTo>
                  <a:pt x="1397000" y="171881"/>
                </a:moveTo>
                <a:lnTo>
                  <a:pt x="127000" y="171881"/>
                </a:lnTo>
                <a:lnTo>
                  <a:pt x="127000" y="0"/>
                </a:lnTo>
                <a:lnTo>
                  <a:pt x="0" y="0"/>
                </a:lnTo>
                <a:lnTo>
                  <a:pt x="0" y="10272522"/>
                </a:lnTo>
                <a:lnTo>
                  <a:pt x="127000" y="10272522"/>
                </a:lnTo>
                <a:lnTo>
                  <a:pt x="127000" y="10100640"/>
                </a:lnTo>
                <a:lnTo>
                  <a:pt x="1397000" y="10100640"/>
                </a:lnTo>
                <a:lnTo>
                  <a:pt x="1397000" y="10005530"/>
                </a:lnTo>
                <a:lnTo>
                  <a:pt x="127000" y="10005530"/>
                </a:lnTo>
                <a:lnTo>
                  <a:pt x="127000" y="8695855"/>
                </a:lnTo>
                <a:lnTo>
                  <a:pt x="1397000" y="8695855"/>
                </a:lnTo>
                <a:lnTo>
                  <a:pt x="1397000" y="8600707"/>
                </a:lnTo>
                <a:lnTo>
                  <a:pt x="127000" y="8600707"/>
                </a:lnTo>
                <a:lnTo>
                  <a:pt x="127000" y="7290956"/>
                </a:lnTo>
                <a:lnTo>
                  <a:pt x="1397000" y="7290956"/>
                </a:lnTo>
                <a:lnTo>
                  <a:pt x="1397000" y="7195833"/>
                </a:lnTo>
                <a:lnTo>
                  <a:pt x="127000" y="7195833"/>
                </a:lnTo>
                <a:lnTo>
                  <a:pt x="127000" y="5886158"/>
                </a:lnTo>
                <a:lnTo>
                  <a:pt x="1397000" y="5886158"/>
                </a:lnTo>
                <a:lnTo>
                  <a:pt x="1397000" y="5791009"/>
                </a:lnTo>
                <a:lnTo>
                  <a:pt x="127000" y="5791009"/>
                </a:lnTo>
                <a:lnTo>
                  <a:pt x="127000" y="4481449"/>
                </a:lnTo>
                <a:lnTo>
                  <a:pt x="1397000" y="4481449"/>
                </a:lnTo>
                <a:lnTo>
                  <a:pt x="1397000" y="4386326"/>
                </a:lnTo>
                <a:lnTo>
                  <a:pt x="127000" y="4386326"/>
                </a:lnTo>
                <a:lnTo>
                  <a:pt x="127000" y="3076575"/>
                </a:lnTo>
                <a:lnTo>
                  <a:pt x="1397000" y="3076575"/>
                </a:lnTo>
                <a:lnTo>
                  <a:pt x="1397000" y="2981464"/>
                </a:lnTo>
                <a:lnTo>
                  <a:pt x="127000" y="2981464"/>
                </a:lnTo>
                <a:lnTo>
                  <a:pt x="127000" y="1671789"/>
                </a:lnTo>
                <a:lnTo>
                  <a:pt x="1397000" y="1671789"/>
                </a:lnTo>
                <a:lnTo>
                  <a:pt x="1397000" y="1576641"/>
                </a:lnTo>
                <a:lnTo>
                  <a:pt x="127000" y="1576641"/>
                </a:lnTo>
                <a:lnTo>
                  <a:pt x="127000" y="266890"/>
                </a:lnTo>
                <a:lnTo>
                  <a:pt x="1397000" y="266890"/>
                </a:lnTo>
                <a:lnTo>
                  <a:pt x="1397000" y="1718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806712" y="1245170"/>
            <a:ext cx="1270000" cy="9029700"/>
          </a:xfrm>
          <a:custGeom>
            <a:avLst/>
            <a:gdLst/>
            <a:ahLst/>
            <a:cxnLst/>
            <a:rect l="l" t="t" r="r" b="b"/>
            <a:pathLst>
              <a:path w="1270000" h="9029700">
                <a:moveTo>
                  <a:pt x="1270000" y="8171129"/>
                </a:moveTo>
                <a:lnTo>
                  <a:pt x="0" y="8171129"/>
                </a:lnTo>
                <a:lnTo>
                  <a:pt x="0" y="9029344"/>
                </a:lnTo>
                <a:lnTo>
                  <a:pt x="1270000" y="9029344"/>
                </a:lnTo>
                <a:lnTo>
                  <a:pt x="1270000" y="8171129"/>
                </a:lnTo>
                <a:close/>
              </a:path>
              <a:path w="1270000" h="9029700">
                <a:moveTo>
                  <a:pt x="1270000" y="0"/>
                </a:moveTo>
                <a:lnTo>
                  <a:pt x="0" y="0"/>
                </a:lnTo>
                <a:lnTo>
                  <a:pt x="0" y="694004"/>
                </a:lnTo>
                <a:lnTo>
                  <a:pt x="1270000" y="694004"/>
                </a:lnTo>
                <a:lnTo>
                  <a:pt x="1270000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679718" y="1245169"/>
            <a:ext cx="127000" cy="9029700"/>
          </a:xfrm>
          <a:custGeom>
            <a:avLst/>
            <a:gdLst/>
            <a:ahLst/>
            <a:cxnLst/>
            <a:rect l="l" t="t" r="r" b="b"/>
            <a:pathLst>
              <a:path w="127000" h="9029700">
                <a:moveTo>
                  <a:pt x="0" y="9029344"/>
                </a:moveTo>
                <a:lnTo>
                  <a:pt x="126999" y="9029344"/>
                </a:lnTo>
                <a:lnTo>
                  <a:pt x="126999" y="0"/>
                </a:lnTo>
                <a:lnTo>
                  <a:pt x="0" y="0"/>
                </a:lnTo>
                <a:lnTo>
                  <a:pt x="0" y="90293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806718" y="1842"/>
            <a:ext cx="1270000" cy="668655"/>
          </a:xfrm>
          <a:custGeom>
            <a:avLst/>
            <a:gdLst/>
            <a:ahLst/>
            <a:cxnLst/>
            <a:rect l="l" t="t" r="r" b="b"/>
            <a:pathLst>
              <a:path w="1270000" h="668655">
                <a:moveTo>
                  <a:pt x="0" y="668620"/>
                </a:moveTo>
                <a:lnTo>
                  <a:pt x="1269999" y="668620"/>
                </a:lnTo>
                <a:lnTo>
                  <a:pt x="1269999" y="0"/>
                </a:lnTo>
                <a:lnTo>
                  <a:pt x="0" y="0"/>
                </a:lnTo>
                <a:lnTo>
                  <a:pt x="0" y="66862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679712" y="1993"/>
            <a:ext cx="1397000" cy="10100945"/>
          </a:xfrm>
          <a:custGeom>
            <a:avLst/>
            <a:gdLst/>
            <a:ahLst/>
            <a:cxnLst/>
            <a:rect l="l" t="t" r="r" b="b"/>
            <a:pathLst>
              <a:path w="1397000" h="10100945">
                <a:moveTo>
                  <a:pt x="1397000" y="10005530"/>
                </a:moveTo>
                <a:lnTo>
                  <a:pt x="127000" y="10005530"/>
                </a:lnTo>
                <a:lnTo>
                  <a:pt x="127000" y="10100640"/>
                </a:lnTo>
                <a:lnTo>
                  <a:pt x="1397000" y="10100640"/>
                </a:lnTo>
                <a:lnTo>
                  <a:pt x="1397000" y="10005530"/>
                </a:lnTo>
                <a:close/>
              </a:path>
              <a:path w="1397000" h="10100945">
                <a:moveTo>
                  <a:pt x="1397000" y="1576641"/>
                </a:moveTo>
                <a:lnTo>
                  <a:pt x="127000" y="1576641"/>
                </a:lnTo>
                <a:lnTo>
                  <a:pt x="127000" y="1671751"/>
                </a:lnTo>
                <a:lnTo>
                  <a:pt x="1397000" y="1671751"/>
                </a:lnTo>
                <a:lnTo>
                  <a:pt x="1397000" y="1576641"/>
                </a:lnTo>
                <a:close/>
              </a:path>
              <a:path w="1397000" h="10100945">
                <a:moveTo>
                  <a:pt x="1397000" y="171881"/>
                </a:moveTo>
                <a:lnTo>
                  <a:pt x="127000" y="171881"/>
                </a:lnTo>
                <a:lnTo>
                  <a:pt x="127000" y="0"/>
                </a:lnTo>
                <a:lnTo>
                  <a:pt x="0" y="0"/>
                </a:lnTo>
                <a:lnTo>
                  <a:pt x="0" y="668477"/>
                </a:lnTo>
                <a:lnTo>
                  <a:pt x="127000" y="668477"/>
                </a:lnTo>
                <a:lnTo>
                  <a:pt x="127000" y="266890"/>
                </a:lnTo>
                <a:lnTo>
                  <a:pt x="1397000" y="266890"/>
                </a:lnTo>
                <a:lnTo>
                  <a:pt x="1397000" y="1718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203712" y="1245170"/>
            <a:ext cx="1270000" cy="9029700"/>
          </a:xfrm>
          <a:custGeom>
            <a:avLst/>
            <a:gdLst/>
            <a:ahLst/>
            <a:cxnLst/>
            <a:rect l="l" t="t" r="r" b="b"/>
            <a:pathLst>
              <a:path w="1270000" h="9029700">
                <a:moveTo>
                  <a:pt x="1270000" y="8171129"/>
                </a:moveTo>
                <a:lnTo>
                  <a:pt x="0" y="8171129"/>
                </a:lnTo>
                <a:lnTo>
                  <a:pt x="0" y="9029344"/>
                </a:lnTo>
                <a:lnTo>
                  <a:pt x="1270000" y="9029344"/>
                </a:lnTo>
                <a:lnTo>
                  <a:pt x="1270000" y="8171129"/>
                </a:lnTo>
                <a:close/>
              </a:path>
              <a:path w="1270000" h="9029700">
                <a:moveTo>
                  <a:pt x="1270000" y="0"/>
                </a:moveTo>
                <a:lnTo>
                  <a:pt x="0" y="0"/>
                </a:lnTo>
                <a:lnTo>
                  <a:pt x="0" y="694004"/>
                </a:lnTo>
                <a:lnTo>
                  <a:pt x="1270000" y="694004"/>
                </a:lnTo>
                <a:lnTo>
                  <a:pt x="1270000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076719" y="1245169"/>
            <a:ext cx="127000" cy="9029700"/>
          </a:xfrm>
          <a:custGeom>
            <a:avLst/>
            <a:gdLst/>
            <a:ahLst/>
            <a:cxnLst/>
            <a:rect l="l" t="t" r="r" b="b"/>
            <a:pathLst>
              <a:path w="127000" h="9029700">
                <a:moveTo>
                  <a:pt x="0" y="9029344"/>
                </a:moveTo>
                <a:lnTo>
                  <a:pt x="126999" y="9029344"/>
                </a:lnTo>
                <a:lnTo>
                  <a:pt x="126999" y="0"/>
                </a:lnTo>
                <a:lnTo>
                  <a:pt x="0" y="0"/>
                </a:lnTo>
                <a:lnTo>
                  <a:pt x="0" y="90293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203719" y="1842"/>
            <a:ext cx="1270000" cy="668655"/>
          </a:xfrm>
          <a:custGeom>
            <a:avLst/>
            <a:gdLst/>
            <a:ahLst/>
            <a:cxnLst/>
            <a:rect l="l" t="t" r="r" b="b"/>
            <a:pathLst>
              <a:path w="1270000" h="668655">
                <a:moveTo>
                  <a:pt x="0" y="668620"/>
                </a:moveTo>
                <a:lnTo>
                  <a:pt x="1269999" y="668620"/>
                </a:lnTo>
                <a:lnTo>
                  <a:pt x="1269999" y="0"/>
                </a:lnTo>
                <a:lnTo>
                  <a:pt x="0" y="0"/>
                </a:lnTo>
                <a:lnTo>
                  <a:pt x="0" y="66862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076712" y="1993"/>
            <a:ext cx="1397000" cy="10100945"/>
          </a:xfrm>
          <a:custGeom>
            <a:avLst/>
            <a:gdLst/>
            <a:ahLst/>
            <a:cxnLst/>
            <a:rect l="l" t="t" r="r" b="b"/>
            <a:pathLst>
              <a:path w="1397000" h="10100945">
                <a:moveTo>
                  <a:pt x="1397000" y="10005530"/>
                </a:moveTo>
                <a:lnTo>
                  <a:pt x="127000" y="10005530"/>
                </a:lnTo>
                <a:lnTo>
                  <a:pt x="127000" y="10100640"/>
                </a:lnTo>
                <a:lnTo>
                  <a:pt x="1397000" y="10100640"/>
                </a:lnTo>
                <a:lnTo>
                  <a:pt x="1397000" y="10005530"/>
                </a:lnTo>
                <a:close/>
              </a:path>
              <a:path w="1397000" h="10100945">
                <a:moveTo>
                  <a:pt x="1397000" y="1576641"/>
                </a:moveTo>
                <a:lnTo>
                  <a:pt x="127000" y="1576641"/>
                </a:lnTo>
                <a:lnTo>
                  <a:pt x="127000" y="1671751"/>
                </a:lnTo>
                <a:lnTo>
                  <a:pt x="1397000" y="1671751"/>
                </a:lnTo>
                <a:lnTo>
                  <a:pt x="1397000" y="1576641"/>
                </a:lnTo>
                <a:close/>
              </a:path>
              <a:path w="1397000" h="10100945">
                <a:moveTo>
                  <a:pt x="1397000" y="171881"/>
                </a:moveTo>
                <a:lnTo>
                  <a:pt x="127000" y="171881"/>
                </a:lnTo>
                <a:lnTo>
                  <a:pt x="127000" y="0"/>
                </a:lnTo>
                <a:lnTo>
                  <a:pt x="0" y="0"/>
                </a:lnTo>
                <a:lnTo>
                  <a:pt x="0" y="668477"/>
                </a:lnTo>
                <a:lnTo>
                  <a:pt x="127000" y="668477"/>
                </a:lnTo>
                <a:lnTo>
                  <a:pt x="127000" y="266890"/>
                </a:lnTo>
                <a:lnTo>
                  <a:pt x="1397000" y="266890"/>
                </a:lnTo>
                <a:lnTo>
                  <a:pt x="1397000" y="1718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600712" y="1245170"/>
            <a:ext cx="1270000" cy="9029700"/>
          </a:xfrm>
          <a:custGeom>
            <a:avLst/>
            <a:gdLst/>
            <a:ahLst/>
            <a:cxnLst/>
            <a:rect l="l" t="t" r="r" b="b"/>
            <a:pathLst>
              <a:path w="1270000" h="9029700">
                <a:moveTo>
                  <a:pt x="1270000" y="8171129"/>
                </a:moveTo>
                <a:lnTo>
                  <a:pt x="0" y="8171129"/>
                </a:lnTo>
                <a:lnTo>
                  <a:pt x="0" y="9029344"/>
                </a:lnTo>
                <a:lnTo>
                  <a:pt x="1270000" y="9029344"/>
                </a:lnTo>
                <a:lnTo>
                  <a:pt x="1270000" y="8171129"/>
                </a:lnTo>
                <a:close/>
              </a:path>
              <a:path w="1270000" h="9029700">
                <a:moveTo>
                  <a:pt x="1270000" y="0"/>
                </a:moveTo>
                <a:lnTo>
                  <a:pt x="0" y="0"/>
                </a:lnTo>
                <a:lnTo>
                  <a:pt x="0" y="694004"/>
                </a:lnTo>
                <a:lnTo>
                  <a:pt x="1270000" y="694004"/>
                </a:lnTo>
                <a:lnTo>
                  <a:pt x="1270000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473718" y="1245169"/>
            <a:ext cx="127000" cy="9029700"/>
          </a:xfrm>
          <a:custGeom>
            <a:avLst/>
            <a:gdLst/>
            <a:ahLst/>
            <a:cxnLst/>
            <a:rect l="l" t="t" r="r" b="b"/>
            <a:pathLst>
              <a:path w="127000" h="9029700">
                <a:moveTo>
                  <a:pt x="0" y="9029344"/>
                </a:moveTo>
                <a:lnTo>
                  <a:pt x="126999" y="9029344"/>
                </a:lnTo>
                <a:lnTo>
                  <a:pt x="126999" y="0"/>
                </a:lnTo>
                <a:lnTo>
                  <a:pt x="0" y="0"/>
                </a:lnTo>
                <a:lnTo>
                  <a:pt x="0" y="90293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600718" y="1842"/>
            <a:ext cx="1270000" cy="668655"/>
          </a:xfrm>
          <a:custGeom>
            <a:avLst/>
            <a:gdLst/>
            <a:ahLst/>
            <a:cxnLst/>
            <a:rect l="l" t="t" r="r" b="b"/>
            <a:pathLst>
              <a:path w="1270000" h="668655">
                <a:moveTo>
                  <a:pt x="0" y="668620"/>
                </a:moveTo>
                <a:lnTo>
                  <a:pt x="1269999" y="668620"/>
                </a:lnTo>
                <a:lnTo>
                  <a:pt x="1269999" y="0"/>
                </a:lnTo>
                <a:lnTo>
                  <a:pt x="0" y="0"/>
                </a:lnTo>
                <a:lnTo>
                  <a:pt x="0" y="66862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5473712" y="1993"/>
            <a:ext cx="1397000" cy="10100945"/>
          </a:xfrm>
          <a:custGeom>
            <a:avLst/>
            <a:gdLst/>
            <a:ahLst/>
            <a:cxnLst/>
            <a:rect l="l" t="t" r="r" b="b"/>
            <a:pathLst>
              <a:path w="1397000" h="10100945">
                <a:moveTo>
                  <a:pt x="1397000" y="10005530"/>
                </a:moveTo>
                <a:lnTo>
                  <a:pt x="127000" y="10005530"/>
                </a:lnTo>
                <a:lnTo>
                  <a:pt x="127000" y="10100640"/>
                </a:lnTo>
                <a:lnTo>
                  <a:pt x="1397000" y="10100640"/>
                </a:lnTo>
                <a:lnTo>
                  <a:pt x="1397000" y="10005530"/>
                </a:lnTo>
                <a:close/>
              </a:path>
              <a:path w="1397000" h="10100945">
                <a:moveTo>
                  <a:pt x="1397000" y="1576641"/>
                </a:moveTo>
                <a:lnTo>
                  <a:pt x="127000" y="1576641"/>
                </a:lnTo>
                <a:lnTo>
                  <a:pt x="127000" y="1671751"/>
                </a:lnTo>
                <a:lnTo>
                  <a:pt x="1397000" y="1671751"/>
                </a:lnTo>
                <a:lnTo>
                  <a:pt x="1397000" y="1576641"/>
                </a:lnTo>
                <a:close/>
              </a:path>
              <a:path w="1397000" h="10100945">
                <a:moveTo>
                  <a:pt x="1397000" y="171881"/>
                </a:moveTo>
                <a:lnTo>
                  <a:pt x="127000" y="171881"/>
                </a:lnTo>
                <a:lnTo>
                  <a:pt x="127000" y="0"/>
                </a:lnTo>
                <a:lnTo>
                  <a:pt x="0" y="0"/>
                </a:lnTo>
                <a:lnTo>
                  <a:pt x="0" y="668477"/>
                </a:lnTo>
                <a:lnTo>
                  <a:pt x="127000" y="668477"/>
                </a:lnTo>
                <a:lnTo>
                  <a:pt x="127000" y="266890"/>
                </a:lnTo>
                <a:lnTo>
                  <a:pt x="1397000" y="266890"/>
                </a:lnTo>
                <a:lnTo>
                  <a:pt x="1397000" y="1718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6997712" y="1245170"/>
            <a:ext cx="1270000" cy="9029700"/>
          </a:xfrm>
          <a:custGeom>
            <a:avLst/>
            <a:gdLst/>
            <a:ahLst/>
            <a:cxnLst/>
            <a:rect l="l" t="t" r="r" b="b"/>
            <a:pathLst>
              <a:path w="1270000" h="9029700">
                <a:moveTo>
                  <a:pt x="1270000" y="8171129"/>
                </a:moveTo>
                <a:lnTo>
                  <a:pt x="0" y="8171129"/>
                </a:lnTo>
                <a:lnTo>
                  <a:pt x="0" y="9029344"/>
                </a:lnTo>
                <a:lnTo>
                  <a:pt x="1270000" y="9029344"/>
                </a:lnTo>
                <a:lnTo>
                  <a:pt x="1270000" y="8171129"/>
                </a:lnTo>
                <a:close/>
              </a:path>
              <a:path w="1270000" h="9029700">
                <a:moveTo>
                  <a:pt x="1270000" y="0"/>
                </a:moveTo>
                <a:lnTo>
                  <a:pt x="0" y="0"/>
                </a:lnTo>
                <a:lnTo>
                  <a:pt x="0" y="694004"/>
                </a:lnTo>
                <a:lnTo>
                  <a:pt x="1270000" y="694004"/>
                </a:lnTo>
                <a:lnTo>
                  <a:pt x="1270000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6870719" y="1245169"/>
            <a:ext cx="127000" cy="9029700"/>
          </a:xfrm>
          <a:custGeom>
            <a:avLst/>
            <a:gdLst/>
            <a:ahLst/>
            <a:cxnLst/>
            <a:rect l="l" t="t" r="r" b="b"/>
            <a:pathLst>
              <a:path w="127000" h="9029700">
                <a:moveTo>
                  <a:pt x="0" y="9029344"/>
                </a:moveTo>
                <a:lnTo>
                  <a:pt x="126999" y="9029344"/>
                </a:lnTo>
                <a:lnTo>
                  <a:pt x="126999" y="0"/>
                </a:lnTo>
                <a:lnTo>
                  <a:pt x="0" y="0"/>
                </a:lnTo>
                <a:lnTo>
                  <a:pt x="0" y="90293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6997719" y="1842"/>
            <a:ext cx="1270000" cy="668655"/>
          </a:xfrm>
          <a:custGeom>
            <a:avLst/>
            <a:gdLst/>
            <a:ahLst/>
            <a:cxnLst/>
            <a:rect l="l" t="t" r="r" b="b"/>
            <a:pathLst>
              <a:path w="1270000" h="668655">
                <a:moveTo>
                  <a:pt x="0" y="668620"/>
                </a:moveTo>
                <a:lnTo>
                  <a:pt x="1269999" y="668620"/>
                </a:lnTo>
                <a:lnTo>
                  <a:pt x="1269999" y="0"/>
                </a:lnTo>
                <a:lnTo>
                  <a:pt x="0" y="0"/>
                </a:lnTo>
                <a:lnTo>
                  <a:pt x="0" y="66862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6870712" y="1993"/>
            <a:ext cx="1397000" cy="10100945"/>
          </a:xfrm>
          <a:custGeom>
            <a:avLst/>
            <a:gdLst/>
            <a:ahLst/>
            <a:cxnLst/>
            <a:rect l="l" t="t" r="r" b="b"/>
            <a:pathLst>
              <a:path w="1397000" h="10100945">
                <a:moveTo>
                  <a:pt x="1397000" y="10005530"/>
                </a:moveTo>
                <a:lnTo>
                  <a:pt x="127000" y="10005530"/>
                </a:lnTo>
                <a:lnTo>
                  <a:pt x="127000" y="10100640"/>
                </a:lnTo>
                <a:lnTo>
                  <a:pt x="1397000" y="10100640"/>
                </a:lnTo>
                <a:lnTo>
                  <a:pt x="1397000" y="10005530"/>
                </a:lnTo>
                <a:close/>
              </a:path>
              <a:path w="1397000" h="10100945">
                <a:moveTo>
                  <a:pt x="1397000" y="1576641"/>
                </a:moveTo>
                <a:lnTo>
                  <a:pt x="127000" y="1576641"/>
                </a:lnTo>
                <a:lnTo>
                  <a:pt x="127000" y="1671751"/>
                </a:lnTo>
                <a:lnTo>
                  <a:pt x="1397000" y="1671751"/>
                </a:lnTo>
                <a:lnTo>
                  <a:pt x="1397000" y="1576641"/>
                </a:lnTo>
                <a:close/>
              </a:path>
              <a:path w="1397000" h="10100945">
                <a:moveTo>
                  <a:pt x="1397000" y="171881"/>
                </a:moveTo>
                <a:lnTo>
                  <a:pt x="127000" y="171881"/>
                </a:lnTo>
                <a:lnTo>
                  <a:pt x="127000" y="0"/>
                </a:lnTo>
                <a:lnTo>
                  <a:pt x="0" y="0"/>
                </a:lnTo>
                <a:lnTo>
                  <a:pt x="0" y="668477"/>
                </a:lnTo>
                <a:lnTo>
                  <a:pt x="127000" y="668477"/>
                </a:lnTo>
                <a:lnTo>
                  <a:pt x="127000" y="266890"/>
                </a:lnTo>
                <a:lnTo>
                  <a:pt x="1397000" y="266890"/>
                </a:lnTo>
                <a:lnTo>
                  <a:pt x="1397000" y="1718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394712" y="1245170"/>
            <a:ext cx="6985000" cy="9029700"/>
          </a:xfrm>
          <a:custGeom>
            <a:avLst/>
            <a:gdLst/>
            <a:ahLst/>
            <a:cxnLst/>
            <a:rect l="l" t="t" r="r" b="b"/>
            <a:pathLst>
              <a:path w="6985000" h="9029700">
                <a:moveTo>
                  <a:pt x="6985000" y="8171129"/>
                </a:moveTo>
                <a:lnTo>
                  <a:pt x="0" y="8171129"/>
                </a:lnTo>
                <a:lnTo>
                  <a:pt x="0" y="9029344"/>
                </a:lnTo>
                <a:lnTo>
                  <a:pt x="6985000" y="9029344"/>
                </a:lnTo>
                <a:lnTo>
                  <a:pt x="6985000" y="8171129"/>
                </a:lnTo>
                <a:close/>
              </a:path>
              <a:path w="6985000" h="9029700">
                <a:moveTo>
                  <a:pt x="6985000" y="0"/>
                </a:moveTo>
                <a:lnTo>
                  <a:pt x="0" y="0"/>
                </a:lnTo>
                <a:lnTo>
                  <a:pt x="0" y="694004"/>
                </a:lnTo>
                <a:lnTo>
                  <a:pt x="6985000" y="694004"/>
                </a:lnTo>
                <a:lnTo>
                  <a:pt x="6985000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267719" y="1245169"/>
            <a:ext cx="127000" cy="9029700"/>
          </a:xfrm>
          <a:custGeom>
            <a:avLst/>
            <a:gdLst/>
            <a:ahLst/>
            <a:cxnLst/>
            <a:rect l="l" t="t" r="r" b="b"/>
            <a:pathLst>
              <a:path w="127000" h="9029700">
                <a:moveTo>
                  <a:pt x="0" y="9029344"/>
                </a:moveTo>
                <a:lnTo>
                  <a:pt x="126999" y="9029344"/>
                </a:lnTo>
                <a:lnTo>
                  <a:pt x="126999" y="0"/>
                </a:lnTo>
                <a:lnTo>
                  <a:pt x="0" y="0"/>
                </a:lnTo>
                <a:lnTo>
                  <a:pt x="0" y="90293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8394719" y="1842"/>
            <a:ext cx="6985000" cy="668655"/>
          </a:xfrm>
          <a:custGeom>
            <a:avLst/>
            <a:gdLst/>
            <a:ahLst/>
            <a:cxnLst/>
            <a:rect l="l" t="t" r="r" b="b"/>
            <a:pathLst>
              <a:path w="6985000" h="668655">
                <a:moveTo>
                  <a:pt x="0" y="668620"/>
                </a:moveTo>
                <a:lnTo>
                  <a:pt x="6984999" y="668620"/>
                </a:lnTo>
                <a:lnTo>
                  <a:pt x="6984999" y="0"/>
                </a:lnTo>
                <a:lnTo>
                  <a:pt x="0" y="0"/>
                </a:lnTo>
                <a:lnTo>
                  <a:pt x="0" y="66862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267712" y="1993"/>
            <a:ext cx="7112000" cy="10100945"/>
          </a:xfrm>
          <a:custGeom>
            <a:avLst/>
            <a:gdLst/>
            <a:ahLst/>
            <a:cxnLst/>
            <a:rect l="l" t="t" r="r" b="b"/>
            <a:pathLst>
              <a:path w="7112000" h="10100945">
                <a:moveTo>
                  <a:pt x="7112000" y="10005530"/>
                </a:moveTo>
                <a:lnTo>
                  <a:pt x="127000" y="10005530"/>
                </a:lnTo>
                <a:lnTo>
                  <a:pt x="127000" y="10100640"/>
                </a:lnTo>
                <a:lnTo>
                  <a:pt x="7112000" y="10100640"/>
                </a:lnTo>
                <a:lnTo>
                  <a:pt x="7112000" y="10005530"/>
                </a:lnTo>
                <a:close/>
              </a:path>
              <a:path w="7112000" h="10100945">
                <a:moveTo>
                  <a:pt x="7112000" y="1576641"/>
                </a:moveTo>
                <a:lnTo>
                  <a:pt x="127000" y="1576641"/>
                </a:lnTo>
                <a:lnTo>
                  <a:pt x="127000" y="1671751"/>
                </a:lnTo>
                <a:lnTo>
                  <a:pt x="7112000" y="1671751"/>
                </a:lnTo>
                <a:lnTo>
                  <a:pt x="7112000" y="1576641"/>
                </a:lnTo>
                <a:close/>
              </a:path>
              <a:path w="7112000" h="10100945">
                <a:moveTo>
                  <a:pt x="7112000" y="171881"/>
                </a:moveTo>
                <a:lnTo>
                  <a:pt x="127000" y="171881"/>
                </a:lnTo>
                <a:lnTo>
                  <a:pt x="127000" y="0"/>
                </a:lnTo>
                <a:lnTo>
                  <a:pt x="0" y="0"/>
                </a:lnTo>
                <a:lnTo>
                  <a:pt x="0" y="668477"/>
                </a:lnTo>
                <a:lnTo>
                  <a:pt x="127000" y="668477"/>
                </a:lnTo>
                <a:lnTo>
                  <a:pt x="127000" y="266890"/>
                </a:lnTo>
                <a:lnTo>
                  <a:pt x="7112000" y="266890"/>
                </a:lnTo>
                <a:lnTo>
                  <a:pt x="7112000" y="1718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5506719" y="1842"/>
            <a:ext cx="1270000" cy="10273030"/>
          </a:xfrm>
          <a:custGeom>
            <a:avLst/>
            <a:gdLst/>
            <a:ahLst/>
            <a:cxnLst/>
            <a:rect l="l" t="t" r="r" b="b"/>
            <a:pathLst>
              <a:path w="1270000" h="10273030">
                <a:moveTo>
                  <a:pt x="0" y="10272672"/>
                </a:moveTo>
                <a:lnTo>
                  <a:pt x="1269999" y="10272672"/>
                </a:lnTo>
                <a:lnTo>
                  <a:pt x="1269999" y="0"/>
                </a:lnTo>
                <a:lnTo>
                  <a:pt x="0" y="0"/>
                </a:lnTo>
                <a:lnTo>
                  <a:pt x="0" y="10272672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5379712" y="1993"/>
            <a:ext cx="1397000" cy="10273030"/>
          </a:xfrm>
          <a:custGeom>
            <a:avLst/>
            <a:gdLst/>
            <a:ahLst/>
            <a:cxnLst/>
            <a:rect l="l" t="t" r="r" b="b"/>
            <a:pathLst>
              <a:path w="1397000" h="10273030">
                <a:moveTo>
                  <a:pt x="127000" y="0"/>
                </a:moveTo>
                <a:lnTo>
                  <a:pt x="0" y="0"/>
                </a:lnTo>
                <a:lnTo>
                  <a:pt x="0" y="668477"/>
                </a:lnTo>
                <a:lnTo>
                  <a:pt x="127000" y="668477"/>
                </a:lnTo>
                <a:lnTo>
                  <a:pt x="127000" y="0"/>
                </a:lnTo>
                <a:close/>
              </a:path>
              <a:path w="1397000" h="10273030">
                <a:moveTo>
                  <a:pt x="1397000" y="4386326"/>
                </a:moveTo>
                <a:lnTo>
                  <a:pt x="127000" y="4386326"/>
                </a:lnTo>
                <a:lnTo>
                  <a:pt x="127000" y="1243177"/>
                </a:lnTo>
                <a:lnTo>
                  <a:pt x="0" y="1243177"/>
                </a:lnTo>
                <a:lnTo>
                  <a:pt x="0" y="10272522"/>
                </a:lnTo>
                <a:lnTo>
                  <a:pt x="127000" y="10272522"/>
                </a:lnTo>
                <a:lnTo>
                  <a:pt x="127000" y="10100640"/>
                </a:lnTo>
                <a:lnTo>
                  <a:pt x="1397000" y="10100640"/>
                </a:lnTo>
                <a:lnTo>
                  <a:pt x="1397000" y="10005530"/>
                </a:lnTo>
                <a:lnTo>
                  <a:pt x="127000" y="10005530"/>
                </a:lnTo>
                <a:lnTo>
                  <a:pt x="127000" y="8695855"/>
                </a:lnTo>
                <a:lnTo>
                  <a:pt x="1397000" y="8695855"/>
                </a:lnTo>
                <a:lnTo>
                  <a:pt x="1397000" y="8600707"/>
                </a:lnTo>
                <a:lnTo>
                  <a:pt x="127000" y="8600707"/>
                </a:lnTo>
                <a:lnTo>
                  <a:pt x="127000" y="7290956"/>
                </a:lnTo>
                <a:lnTo>
                  <a:pt x="1397000" y="7290956"/>
                </a:lnTo>
                <a:lnTo>
                  <a:pt x="1397000" y="7195833"/>
                </a:lnTo>
                <a:lnTo>
                  <a:pt x="127000" y="7195833"/>
                </a:lnTo>
                <a:lnTo>
                  <a:pt x="127000" y="5886158"/>
                </a:lnTo>
                <a:lnTo>
                  <a:pt x="1397000" y="5886158"/>
                </a:lnTo>
                <a:lnTo>
                  <a:pt x="1397000" y="5791047"/>
                </a:lnTo>
                <a:lnTo>
                  <a:pt x="127000" y="5791047"/>
                </a:lnTo>
                <a:lnTo>
                  <a:pt x="127000" y="4481474"/>
                </a:lnTo>
                <a:lnTo>
                  <a:pt x="1397000" y="4481474"/>
                </a:lnTo>
                <a:lnTo>
                  <a:pt x="1397000" y="43863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5506718" y="2983419"/>
            <a:ext cx="1270000" cy="95250"/>
          </a:xfrm>
          <a:custGeom>
            <a:avLst/>
            <a:gdLst/>
            <a:ahLst/>
            <a:cxnLst/>
            <a:rect l="l" t="t" r="r" b="b"/>
            <a:pathLst>
              <a:path w="1270000" h="95250">
                <a:moveTo>
                  <a:pt x="1269999" y="0"/>
                </a:moveTo>
                <a:lnTo>
                  <a:pt x="1269999" y="95147"/>
                </a:lnTo>
                <a:lnTo>
                  <a:pt x="0" y="95147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5506718" y="1578629"/>
            <a:ext cx="1270000" cy="95250"/>
          </a:xfrm>
          <a:custGeom>
            <a:avLst/>
            <a:gdLst/>
            <a:ahLst/>
            <a:cxnLst/>
            <a:rect l="l" t="t" r="r" b="b"/>
            <a:pathLst>
              <a:path w="1270000" h="95250">
                <a:moveTo>
                  <a:pt x="1269999" y="0"/>
                </a:moveTo>
                <a:lnTo>
                  <a:pt x="1269999" y="95111"/>
                </a:lnTo>
                <a:lnTo>
                  <a:pt x="0" y="9511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486012" y="1993"/>
            <a:ext cx="15688310" cy="10273030"/>
          </a:xfrm>
          <a:custGeom>
            <a:avLst/>
            <a:gdLst/>
            <a:ahLst/>
            <a:cxnLst/>
            <a:rect l="l" t="t" r="r" b="b"/>
            <a:pathLst>
              <a:path w="15688310" h="10273030">
                <a:moveTo>
                  <a:pt x="13363575" y="1937181"/>
                </a:moveTo>
                <a:lnTo>
                  <a:pt x="0" y="1937181"/>
                </a:lnTo>
                <a:lnTo>
                  <a:pt x="0" y="9414307"/>
                </a:lnTo>
                <a:lnTo>
                  <a:pt x="13363575" y="9414307"/>
                </a:lnTo>
                <a:lnTo>
                  <a:pt x="13363575" y="1937181"/>
                </a:lnTo>
                <a:close/>
              </a:path>
              <a:path w="15688310" h="10273030">
                <a:moveTo>
                  <a:pt x="15687701" y="171881"/>
                </a:moveTo>
                <a:lnTo>
                  <a:pt x="14417701" y="171881"/>
                </a:lnTo>
                <a:lnTo>
                  <a:pt x="14417701" y="0"/>
                </a:lnTo>
                <a:lnTo>
                  <a:pt x="14290701" y="0"/>
                </a:lnTo>
                <a:lnTo>
                  <a:pt x="14290701" y="171881"/>
                </a:lnTo>
                <a:lnTo>
                  <a:pt x="13020701" y="171881"/>
                </a:lnTo>
                <a:lnTo>
                  <a:pt x="13020701" y="266890"/>
                </a:lnTo>
                <a:lnTo>
                  <a:pt x="14290701" y="266890"/>
                </a:lnTo>
                <a:lnTo>
                  <a:pt x="14290701" y="10272522"/>
                </a:lnTo>
                <a:lnTo>
                  <a:pt x="14417701" y="10272522"/>
                </a:lnTo>
                <a:lnTo>
                  <a:pt x="14417701" y="10100640"/>
                </a:lnTo>
                <a:lnTo>
                  <a:pt x="15687701" y="10100640"/>
                </a:lnTo>
                <a:lnTo>
                  <a:pt x="15687701" y="10005530"/>
                </a:lnTo>
                <a:lnTo>
                  <a:pt x="14417701" y="10005530"/>
                </a:lnTo>
                <a:lnTo>
                  <a:pt x="14417701" y="8695855"/>
                </a:lnTo>
                <a:lnTo>
                  <a:pt x="15687701" y="8695855"/>
                </a:lnTo>
                <a:lnTo>
                  <a:pt x="15687701" y="8600745"/>
                </a:lnTo>
                <a:lnTo>
                  <a:pt x="14417701" y="8600745"/>
                </a:lnTo>
                <a:lnTo>
                  <a:pt x="14417701" y="7290981"/>
                </a:lnTo>
                <a:lnTo>
                  <a:pt x="15687701" y="7290981"/>
                </a:lnTo>
                <a:lnTo>
                  <a:pt x="15687701" y="7195871"/>
                </a:lnTo>
                <a:lnTo>
                  <a:pt x="14417701" y="7195871"/>
                </a:lnTo>
                <a:lnTo>
                  <a:pt x="14417701" y="5886196"/>
                </a:lnTo>
                <a:lnTo>
                  <a:pt x="15687701" y="5886196"/>
                </a:lnTo>
                <a:lnTo>
                  <a:pt x="15687701" y="5791085"/>
                </a:lnTo>
                <a:lnTo>
                  <a:pt x="14417701" y="5791085"/>
                </a:lnTo>
                <a:lnTo>
                  <a:pt x="14417701" y="4481512"/>
                </a:lnTo>
                <a:lnTo>
                  <a:pt x="15687701" y="4481512"/>
                </a:lnTo>
                <a:lnTo>
                  <a:pt x="15687701" y="4386402"/>
                </a:lnTo>
                <a:lnTo>
                  <a:pt x="14417701" y="4386402"/>
                </a:lnTo>
                <a:lnTo>
                  <a:pt x="14417701" y="3076651"/>
                </a:lnTo>
                <a:lnTo>
                  <a:pt x="15687701" y="3076651"/>
                </a:lnTo>
                <a:lnTo>
                  <a:pt x="15687701" y="2981541"/>
                </a:lnTo>
                <a:lnTo>
                  <a:pt x="14417701" y="2981541"/>
                </a:lnTo>
                <a:lnTo>
                  <a:pt x="14417701" y="1671866"/>
                </a:lnTo>
                <a:lnTo>
                  <a:pt x="15687701" y="1671866"/>
                </a:lnTo>
                <a:lnTo>
                  <a:pt x="15687701" y="1576755"/>
                </a:lnTo>
                <a:lnTo>
                  <a:pt x="14417701" y="1576755"/>
                </a:lnTo>
                <a:lnTo>
                  <a:pt x="14417701" y="266992"/>
                </a:lnTo>
                <a:lnTo>
                  <a:pt x="15687701" y="266992"/>
                </a:lnTo>
                <a:lnTo>
                  <a:pt x="15687701" y="1718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330602" y="670462"/>
            <a:ext cx="13627100" cy="575310"/>
          </a:xfrm>
          <a:custGeom>
            <a:avLst/>
            <a:gdLst/>
            <a:ahLst/>
            <a:cxnLst/>
            <a:rect l="l" t="t" r="r" b="b"/>
            <a:pathLst>
              <a:path w="13627100" h="575310">
                <a:moveTo>
                  <a:pt x="13626790" y="574707"/>
                </a:moveTo>
                <a:lnTo>
                  <a:pt x="0" y="574707"/>
                </a:lnTo>
                <a:lnTo>
                  <a:pt x="0" y="0"/>
                </a:lnTo>
                <a:lnTo>
                  <a:pt x="13626790" y="0"/>
                </a:lnTo>
                <a:lnTo>
                  <a:pt x="13626790" y="574707"/>
                </a:lnTo>
                <a:close/>
              </a:path>
            </a:pathLst>
          </a:custGeom>
          <a:solidFill>
            <a:srgbClr val="FBF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bg object 4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0602" y="1245170"/>
            <a:ext cx="13626817" cy="8371336"/>
          </a:xfrm>
          <a:prstGeom prst="rect">
            <a:avLst/>
          </a:prstGeom>
        </p:spPr>
      </p:pic>
      <p:sp>
        <p:nvSpPr>
          <p:cNvPr id="48" name="bg object 48"/>
          <p:cNvSpPr/>
          <p:nvPr/>
        </p:nvSpPr>
        <p:spPr>
          <a:xfrm>
            <a:off x="4366311" y="1380523"/>
            <a:ext cx="8808085" cy="429259"/>
          </a:xfrm>
          <a:custGeom>
            <a:avLst/>
            <a:gdLst/>
            <a:ahLst/>
            <a:cxnLst/>
            <a:rect l="l" t="t" r="r" b="b"/>
            <a:pathLst>
              <a:path w="8808085" h="429260">
                <a:moveTo>
                  <a:pt x="8593242" y="428634"/>
                </a:moveTo>
                <a:lnTo>
                  <a:pt x="214317" y="428634"/>
                </a:lnTo>
                <a:lnTo>
                  <a:pt x="165172" y="422974"/>
                </a:lnTo>
                <a:lnTo>
                  <a:pt x="120060" y="406853"/>
                </a:lnTo>
                <a:lnTo>
                  <a:pt x="80267" y="381555"/>
                </a:lnTo>
                <a:lnTo>
                  <a:pt x="47079" y="348366"/>
                </a:lnTo>
                <a:lnTo>
                  <a:pt x="21781" y="308573"/>
                </a:lnTo>
                <a:lnTo>
                  <a:pt x="5659" y="263461"/>
                </a:lnTo>
                <a:lnTo>
                  <a:pt x="0" y="214317"/>
                </a:lnTo>
                <a:lnTo>
                  <a:pt x="5659" y="165172"/>
                </a:lnTo>
                <a:lnTo>
                  <a:pt x="21781" y="120060"/>
                </a:lnTo>
                <a:lnTo>
                  <a:pt x="47079" y="80267"/>
                </a:lnTo>
                <a:lnTo>
                  <a:pt x="80267" y="47079"/>
                </a:lnTo>
                <a:lnTo>
                  <a:pt x="120060" y="21781"/>
                </a:lnTo>
                <a:lnTo>
                  <a:pt x="165172" y="5659"/>
                </a:lnTo>
                <a:lnTo>
                  <a:pt x="214317" y="0"/>
                </a:lnTo>
                <a:lnTo>
                  <a:pt x="8593242" y="0"/>
                </a:lnTo>
                <a:lnTo>
                  <a:pt x="8642378" y="5659"/>
                </a:lnTo>
                <a:lnTo>
                  <a:pt x="8687486" y="21781"/>
                </a:lnTo>
                <a:lnTo>
                  <a:pt x="8727280" y="47079"/>
                </a:lnTo>
                <a:lnTo>
                  <a:pt x="8760471" y="80267"/>
                </a:lnTo>
                <a:lnTo>
                  <a:pt x="8785773" y="120060"/>
                </a:lnTo>
                <a:lnTo>
                  <a:pt x="8801898" y="165172"/>
                </a:lnTo>
                <a:lnTo>
                  <a:pt x="8807559" y="214317"/>
                </a:lnTo>
                <a:lnTo>
                  <a:pt x="8801900" y="263461"/>
                </a:lnTo>
                <a:lnTo>
                  <a:pt x="8785778" y="308573"/>
                </a:lnTo>
                <a:lnTo>
                  <a:pt x="8760480" y="348366"/>
                </a:lnTo>
                <a:lnTo>
                  <a:pt x="8727291" y="381555"/>
                </a:lnTo>
                <a:lnTo>
                  <a:pt x="8687498" y="406853"/>
                </a:lnTo>
                <a:lnTo>
                  <a:pt x="8642387" y="422974"/>
                </a:lnTo>
                <a:lnTo>
                  <a:pt x="8593242" y="428634"/>
                </a:lnTo>
                <a:close/>
              </a:path>
            </a:pathLst>
          </a:custGeom>
          <a:solidFill>
            <a:srgbClr val="FBF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316754" y="656614"/>
            <a:ext cx="13655040" cy="8966200"/>
          </a:xfrm>
          <a:custGeom>
            <a:avLst/>
            <a:gdLst/>
            <a:ahLst/>
            <a:cxnLst/>
            <a:rect l="l" t="t" r="r" b="b"/>
            <a:pathLst>
              <a:path w="13655040" h="8966200">
                <a:moveTo>
                  <a:pt x="13646870" y="8966200"/>
                </a:moveTo>
                <a:lnTo>
                  <a:pt x="7644" y="8966200"/>
                </a:lnTo>
                <a:lnTo>
                  <a:pt x="0" y="8953500"/>
                </a:lnTo>
                <a:lnTo>
                  <a:pt x="0" y="0"/>
                </a:lnTo>
                <a:lnTo>
                  <a:pt x="13654487" y="0"/>
                </a:lnTo>
                <a:lnTo>
                  <a:pt x="13654487" y="25400"/>
                </a:lnTo>
                <a:lnTo>
                  <a:pt x="27696" y="25400"/>
                </a:lnTo>
                <a:lnTo>
                  <a:pt x="27696" y="571500"/>
                </a:lnTo>
                <a:lnTo>
                  <a:pt x="13654487" y="571500"/>
                </a:lnTo>
                <a:lnTo>
                  <a:pt x="13654487" y="596900"/>
                </a:lnTo>
                <a:lnTo>
                  <a:pt x="27696" y="596900"/>
                </a:lnTo>
                <a:lnTo>
                  <a:pt x="27696" y="8940800"/>
                </a:lnTo>
                <a:lnTo>
                  <a:pt x="13654487" y="8940800"/>
                </a:lnTo>
                <a:lnTo>
                  <a:pt x="13654487" y="8953500"/>
                </a:lnTo>
                <a:lnTo>
                  <a:pt x="13646870" y="8966200"/>
                </a:lnTo>
                <a:close/>
              </a:path>
              <a:path w="13655040" h="8966200">
                <a:moveTo>
                  <a:pt x="13654487" y="571500"/>
                </a:moveTo>
                <a:lnTo>
                  <a:pt x="13626790" y="571500"/>
                </a:lnTo>
                <a:lnTo>
                  <a:pt x="13626790" y="25400"/>
                </a:lnTo>
                <a:lnTo>
                  <a:pt x="13654487" y="25400"/>
                </a:lnTo>
                <a:lnTo>
                  <a:pt x="13654487" y="571500"/>
                </a:lnTo>
                <a:close/>
              </a:path>
              <a:path w="13655040" h="8966200">
                <a:moveTo>
                  <a:pt x="12636050" y="431800"/>
                </a:moveTo>
                <a:lnTo>
                  <a:pt x="12354569" y="431800"/>
                </a:lnTo>
                <a:lnTo>
                  <a:pt x="12354569" y="165100"/>
                </a:lnTo>
                <a:lnTo>
                  <a:pt x="12360773" y="152400"/>
                </a:lnTo>
                <a:lnTo>
                  <a:pt x="12629846" y="152400"/>
                </a:lnTo>
                <a:lnTo>
                  <a:pt x="12636050" y="165100"/>
                </a:lnTo>
                <a:lnTo>
                  <a:pt x="12636050" y="241300"/>
                </a:lnTo>
                <a:lnTo>
                  <a:pt x="12382238" y="241300"/>
                </a:lnTo>
                <a:lnTo>
                  <a:pt x="12382238" y="406400"/>
                </a:lnTo>
                <a:lnTo>
                  <a:pt x="12636050" y="406400"/>
                </a:lnTo>
                <a:lnTo>
                  <a:pt x="12636050" y="431800"/>
                </a:lnTo>
                <a:close/>
              </a:path>
              <a:path w="13655040" h="8966200">
                <a:moveTo>
                  <a:pt x="13173948" y="444500"/>
                </a:moveTo>
                <a:lnTo>
                  <a:pt x="13157053" y="444500"/>
                </a:lnTo>
                <a:lnTo>
                  <a:pt x="13151652" y="431800"/>
                </a:lnTo>
                <a:lnTo>
                  <a:pt x="13266427" y="317500"/>
                </a:lnTo>
                <a:lnTo>
                  <a:pt x="13151652" y="190500"/>
                </a:lnTo>
                <a:lnTo>
                  <a:pt x="13162454" y="177800"/>
                </a:lnTo>
                <a:lnTo>
                  <a:pt x="13171233" y="177800"/>
                </a:lnTo>
                <a:lnTo>
                  <a:pt x="13286009" y="292100"/>
                </a:lnTo>
                <a:lnTo>
                  <a:pt x="13329952" y="292100"/>
                </a:lnTo>
                <a:lnTo>
                  <a:pt x="13305646" y="317500"/>
                </a:lnTo>
                <a:lnTo>
                  <a:pt x="13318399" y="330200"/>
                </a:lnTo>
                <a:lnTo>
                  <a:pt x="13286037" y="330200"/>
                </a:lnTo>
                <a:lnTo>
                  <a:pt x="13173948" y="444500"/>
                </a:lnTo>
                <a:close/>
              </a:path>
              <a:path w="13655040" h="8966200">
                <a:moveTo>
                  <a:pt x="13329952" y="292100"/>
                </a:moveTo>
                <a:lnTo>
                  <a:pt x="13286009" y="292100"/>
                </a:lnTo>
                <a:lnTo>
                  <a:pt x="13400785" y="177800"/>
                </a:lnTo>
                <a:lnTo>
                  <a:pt x="13409564" y="177800"/>
                </a:lnTo>
                <a:lnTo>
                  <a:pt x="13420366" y="190500"/>
                </a:lnTo>
                <a:lnTo>
                  <a:pt x="13415021" y="203200"/>
                </a:lnTo>
                <a:lnTo>
                  <a:pt x="13329952" y="292100"/>
                </a:lnTo>
                <a:close/>
              </a:path>
              <a:path w="13655040" h="8966200">
                <a:moveTo>
                  <a:pt x="12636050" y="406400"/>
                </a:moveTo>
                <a:lnTo>
                  <a:pt x="12608326" y="406400"/>
                </a:lnTo>
                <a:lnTo>
                  <a:pt x="12608326" y="241300"/>
                </a:lnTo>
                <a:lnTo>
                  <a:pt x="12636050" y="241300"/>
                </a:lnTo>
                <a:lnTo>
                  <a:pt x="12636050" y="406400"/>
                </a:lnTo>
                <a:close/>
              </a:path>
              <a:path w="13655040" h="8966200">
                <a:moveTo>
                  <a:pt x="13412307" y="444500"/>
                </a:moveTo>
                <a:lnTo>
                  <a:pt x="13395412" y="444500"/>
                </a:lnTo>
                <a:lnTo>
                  <a:pt x="13286037" y="330200"/>
                </a:lnTo>
                <a:lnTo>
                  <a:pt x="13318399" y="330200"/>
                </a:lnTo>
                <a:lnTo>
                  <a:pt x="13420422" y="431800"/>
                </a:lnTo>
                <a:lnTo>
                  <a:pt x="13412307" y="444500"/>
                </a:lnTo>
                <a:close/>
              </a:path>
              <a:path w="13655040" h="8966200">
                <a:moveTo>
                  <a:pt x="11817141" y="431800"/>
                </a:moveTo>
                <a:lnTo>
                  <a:pt x="11535687" y="431800"/>
                </a:lnTo>
                <a:lnTo>
                  <a:pt x="11535687" y="419100"/>
                </a:lnTo>
                <a:lnTo>
                  <a:pt x="11541891" y="406400"/>
                </a:lnTo>
                <a:lnTo>
                  <a:pt x="11810937" y="406400"/>
                </a:lnTo>
                <a:lnTo>
                  <a:pt x="11817141" y="419100"/>
                </a:lnTo>
                <a:lnTo>
                  <a:pt x="11817141" y="431800"/>
                </a:lnTo>
                <a:close/>
              </a:path>
              <a:path w="13655040" h="8966200">
                <a:moveTo>
                  <a:pt x="13654487" y="8940800"/>
                </a:moveTo>
                <a:lnTo>
                  <a:pt x="13626790" y="8940800"/>
                </a:lnTo>
                <a:lnTo>
                  <a:pt x="13626790" y="596900"/>
                </a:lnTo>
                <a:lnTo>
                  <a:pt x="13654487" y="596900"/>
                </a:lnTo>
                <a:lnTo>
                  <a:pt x="13654487" y="8940800"/>
                </a:lnTo>
                <a:close/>
              </a:path>
              <a:path w="13655040" h="8966200">
                <a:moveTo>
                  <a:pt x="10688730" y="1155700"/>
                </a:moveTo>
                <a:lnTo>
                  <a:pt x="2217945" y="1155700"/>
                </a:lnTo>
                <a:lnTo>
                  <a:pt x="2175141" y="1143000"/>
                </a:lnTo>
                <a:lnTo>
                  <a:pt x="2136387" y="1117600"/>
                </a:lnTo>
                <a:lnTo>
                  <a:pt x="2102607" y="1092200"/>
                </a:lnTo>
                <a:lnTo>
                  <a:pt x="2074725" y="1054100"/>
                </a:lnTo>
                <a:lnTo>
                  <a:pt x="2053666" y="1016000"/>
                </a:lnTo>
                <a:lnTo>
                  <a:pt x="2040352" y="977900"/>
                </a:lnTo>
                <a:lnTo>
                  <a:pt x="2035709" y="927100"/>
                </a:lnTo>
                <a:lnTo>
                  <a:pt x="2040353" y="889000"/>
                </a:lnTo>
                <a:lnTo>
                  <a:pt x="2053670" y="838200"/>
                </a:lnTo>
                <a:lnTo>
                  <a:pt x="2074733" y="800100"/>
                </a:lnTo>
                <a:lnTo>
                  <a:pt x="2102617" y="774700"/>
                </a:lnTo>
                <a:lnTo>
                  <a:pt x="2136399" y="736600"/>
                </a:lnTo>
                <a:lnTo>
                  <a:pt x="2175153" y="723900"/>
                </a:lnTo>
                <a:lnTo>
                  <a:pt x="2217953" y="711200"/>
                </a:lnTo>
                <a:lnTo>
                  <a:pt x="2263875" y="698500"/>
                </a:lnTo>
                <a:lnTo>
                  <a:pt x="10642800" y="698500"/>
                </a:lnTo>
                <a:lnTo>
                  <a:pt x="10688730" y="711200"/>
                </a:lnTo>
                <a:lnTo>
                  <a:pt x="10731533" y="723900"/>
                </a:lnTo>
                <a:lnTo>
                  <a:pt x="10770287" y="736600"/>
                </a:lnTo>
                <a:lnTo>
                  <a:pt x="2217965" y="736600"/>
                </a:lnTo>
                <a:lnTo>
                  <a:pt x="2175792" y="749300"/>
                </a:lnTo>
                <a:lnTo>
                  <a:pt x="2138566" y="774700"/>
                </a:lnTo>
                <a:lnTo>
                  <a:pt x="2107503" y="812800"/>
                </a:lnTo>
                <a:lnTo>
                  <a:pt x="2083813" y="838200"/>
                </a:lnTo>
                <a:lnTo>
                  <a:pt x="2068710" y="889000"/>
                </a:lnTo>
                <a:lnTo>
                  <a:pt x="2063406" y="927100"/>
                </a:lnTo>
                <a:lnTo>
                  <a:pt x="2068710" y="977900"/>
                </a:lnTo>
                <a:lnTo>
                  <a:pt x="2083813" y="1016000"/>
                </a:lnTo>
                <a:lnTo>
                  <a:pt x="2107503" y="1054100"/>
                </a:lnTo>
                <a:lnTo>
                  <a:pt x="2138566" y="1092200"/>
                </a:lnTo>
                <a:lnTo>
                  <a:pt x="2175792" y="1117600"/>
                </a:lnTo>
                <a:lnTo>
                  <a:pt x="2217965" y="1130300"/>
                </a:lnTo>
                <a:lnTo>
                  <a:pt x="10750910" y="1130300"/>
                </a:lnTo>
                <a:lnTo>
                  <a:pt x="10731533" y="1143000"/>
                </a:lnTo>
                <a:lnTo>
                  <a:pt x="10688730" y="1155700"/>
                </a:lnTo>
                <a:close/>
              </a:path>
              <a:path w="13655040" h="8966200">
                <a:moveTo>
                  <a:pt x="10750910" y="1130300"/>
                </a:moveTo>
                <a:lnTo>
                  <a:pt x="10688709" y="1130300"/>
                </a:lnTo>
                <a:lnTo>
                  <a:pt x="10730883" y="1117600"/>
                </a:lnTo>
                <a:lnTo>
                  <a:pt x="10768108" y="1092200"/>
                </a:lnTo>
                <a:lnTo>
                  <a:pt x="10799172" y="1054100"/>
                </a:lnTo>
                <a:lnTo>
                  <a:pt x="10822862" y="1016000"/>
                </a:lnTo>
                <a:lnTo>
                  <a:pt x="10837965" y="977900"/>
                </a:lnTo>
                <a:lnTo>
                  <a:pt x="10843269" y="927100"/>
                </a:lnTo>
                <a:lnTo>
                  <a:pt x="10837965" y="889000"/>
                </a:lnTo>
                <a:lnTo>
                  <a:pt x="10822862" y="838200"/>
                </a:lnTo>
                <a:lnTo>
                  <a:pt x="10799172" y="812800"/>
                </a:lnTo>
                <a:lnTo>
                  <a:pt x="10768108" y="774700"/>
                </a:lnTo>
                <a:lnTo>
                  <a:pt x="10730883" y="749300"/>
                </a:lnTo>
                <a:lnTo>
                  <a:pt x="10688709" y="736600"/>
                </a:lnTo>
                <a:lnTo>
                  <a:pt x="10770287" y="736600"/>
                </a:lnTo>
                <a:lnTo>
                  <a:pt x="10804067" y="774700"/>
                </a:lnTo>
                <a:lnTo>
                  <a:pt x="10831949" y="800100"/>
                </a:lnTo>
                <a:lnTo>
                  <a:pt x="10853009" y="838200"/>
                </a:lnTo>
                <a:lnTo>
                  <a:pt x="10866322" y="889000"/>
                </a:lnTo>
                <a:lnTo>
                  <a:pt x="10870966" y="927100"/>
                </a:lnTo>
                <a:lnTo>
                  <a:pt x="10866322" y="977900"/>
                </a:lnTo>
                <a:lnTo>
                  <a:pt x="10853009" y="1016000"/>
                </a:lnTo>
                <a:lnTo>
                  <a:pt x="10831949" y="1054100"/>
                </a:lnTo>
                <a:lnTo>
                  <a:pt x="10804067" y="1092200"/>
                </a:lnTo>
                <a:lnTo>
                  <a:pt x="10770287" y="1117600"/>
                </a:lnTo>
                <a:lnTo>
                  <a:pt x="10750910" y="1130300"/>
                </a:lnTo>
                <a:close/>
              </a:path>
              <a:path w="13655040" h="8966200">
                <a:moveTo>
                  <a:pt x="13065493" y="749300"/>
                </a:moveTo>
                <a:lnTo>
                  <a:pt x="13016647" y="749300"/>
                </a:lnTo>
                <a:lnTo>
                  <a:pt x="13023604" y="736600"/>
                </a:lnTo>
                <a:lnTo>
                  <a:pt x="13058551" y="736600"/>
                </a:lnTo>
                <a:lnTo>
                  <a:pt x="13065493" y="749300"/>
                </a:lnTo>
                <a:close/>
              </a:path>
              <a:path w="13655040" h="8966200">
                <a:moveTo>
                  <a:pt x="12993998" y="850900"/>
                </a:moveTo>
                <a:lnTo>
                  <a:pt x="12885182" y="850900"/>
                </a:lnTo>
                <a:lnTo>
                  <a:pt x="12971375" y="838200"/>
                </a:lnTo>
                <a:lnTo>
                  <a:pt x="12972898" y="825500"/>
                </a:lnTo>
                <a:lnTo>
                  <a:pt x="13011424" y="749300"/>
                </a:lnTo>
                <a:lnTo>
                  <a:pt x="13070696" y="749300"/>
                </a:lnTo>
                <a:lnTo>
                  <a:pt x="13076988" y="762000"/>
                </a:lnTo>
                <a:lnTo>
                  <a:pt x="13036130" y="762000"/>
                </a:lnTo>
                <a:lnTo>
                  <a:pt x="12998379" y="838200"/>
                </a:lnTo>
                <a:lnTo>
                  <a:pt x="12993998" y="850900"/>
                </a:lnTo>
                <a:close/>
              </a:path>
              <a:path w="13655040" h="8966200">
                <a:moveTo>
                  <a:pt x="11510705" y="850900"/>
                </a:moveTo>
                <a:lnTo>
                  <a:pt x="11461098" y="850900"/>
                </a:lnTo>
                <a:lnTo>
                  <a:pt x="11442541" y="838200"/>
                </a:lnTo>
                <a:lnTo>
                  <a:pt x="11422091" y="825500"/>
                </a:lnTo>
                <a:lnTo>
                  <a:pt x="11475779" y="825500"/>
                </a:lnTo>
                <a:lnTo>
                  <a:pt x="11464922" y="787400"/>
                </a:lnTo>
                <a:lnTo>
                  <a:pt x="11462983" y="774700"/>
                </a:lnTo>
                <a:lnTo>
                  <a:pt x="11467415" y="774700"/>
                </a:lnTo>
                <a:lnTo>
                  <a:pt x="11474810" y="762000"/>
                </a:lnTo>
                <a:lnTo>
                  <a:pt x="11482315" y="762000"/>
                </a:lnTo>
                <a:lnTo>
                  <a:pt x="11489766" y="774700"/>
                </a:lnTo>
                <a:lnTo>
                  <a:pt x="11510705" y="850900"/>
                </a:lnTo>
                <a:close/>
              </a:path>
              <a:path w="13655040" h="8966200">
                <a:moveTo>
                  <a:pt x="13196965" y="850900"/>
                </a:moveTo>
                <a:lnTo>
                  <a:pt x="13087943" y="850900"/>
                </a:lnTo>
                <a:lnTo>
                  <a:pt x="13083520" y="838200"/>
                </a:lnTo>
                <a:lnTo>
                  <a:pt x="13045769" y="762000"/>
                </a:lnTo>
                <a:lnTo>
                  <a:pt x="13076988" y="762000"/>
                </a:lnTo>
                <a:lnTo>
                  <a:pt x="13108447" y="825500"/>
                </a:lnTo>
                <a:lnTo>
                  <a:pt x="13109250" y="825500"/>
                </a:lnTo>
                <a:lnTo>
                  <a:pt x="13110773" y="838200"/>
                </a:lnTo>
                <a:lnTo>
                  <a:pt x="13196965" y="850900"/>
                </a:lnTo>
                <a:close/>
              </a:path>
              <a:path w="13655040" h="8966200">
                <a:moveTo>
                  <a:pt x="3662305" y="1003300"/>
                </a:moveTo>
                <a:lnTo>
                  <a:pt x="3579369" y="1003300"/>
                </a:lnTo>
                <a:lnTo>
                  <a:pt x="3559348" y="990600"/>
                </a:lnTo>
                <a:lnTo>
                  <a:pt x="3541553" y="977900"/>
                </a:lnTo>
                <a:lnTo>
                  <a:pt x="3515940" y="939800"/>
                </a:lnTo>
                <a:lnTo>
                  <a:pt x="3507403" y="889000"/>
                </a:lnTo>
                <a:lnTo>
                  <a:pt x="3515940" y="850900"/>
                </a:lnTo>
                <a:lnTo>
                  <a:pt x="3541553" y="812800"/>
                </a:lnTo>
                <a:lnTo>
                  <a:pt x="3580156" y="787400"/>
                </a:lnTo>
                <a:lnTo>
                  <a:pt x="3624099" y="774700"/>
                </a:lnTo>
                <a:lnTo>
                  <a:pt x="3668038" y="787400"/>
                </a:lnTo>
                <a:lnTo>
                  <a:pt x="3687332" y="800100"/>
                </a:lnTo>
                <a:lnTo>
                  <a:pt x="3607050" y="800100"/>
                </a:lnTo>
                <a:lnTo>
                  <a:pt x="3590548" y="812800"/>
                </a:lnTo>
                <a:lnTo>
                  <a:pt x="3575064" y="812800"/>
                </a:lnTo>
                <a:lnTo>
                  <a:pt x="3561106" y="825500"/>
                </a:lnTo>
                <a:lnTo>
                  <a:pt x="3541569" y="863600"/>
                </a:lnTo>
                <a:lnTo>
                  <a:pt x="3535054" y="889000"/>
                </a:lnTo>
                <a:lnTo>
                  <a:pt x="3541558" y="927100"/>
                </a:lnTo>
                <a:lnTo>
                  <a:pt x="3561078" y="952500"/>
                </a:lnTo>
                <a:lnTo>
                  <a:pt x="3585785" y="965200"/>
                </a:lnTo>
                <a:lnTo>
                  <a:pt x="3614425" y="977900"/>
                </a:lnTo>
                <a:lnTo>
                  <a:pt x="3698372" y="977900"/>
                </a:lnTo>
                <a:lnTo>
                  <a:pt x="3710798" y="990600"/>
                </a:lnTo>
                <a:lnTo>
                  <a:pt x="3674192" y="990600"/>
                </a:lnTo>
                <a:lnTo>
                  <a:pt x="3662305" y="1003300"/>
                </a:lnTo>
                <a:close/>
              </a:path>
              <a:path w="13655040" h="8966200">
                <a:moveTo>
                  <a:pt x="12493413" y="800100"/>
                </a:moveTo>
                <a:lnTo>
                  <a:pt x="12174069" y="800100"/>
                </a:lnTo>
                <a:lnTo>
                  <a:pt x="12174069" y="787400"/>
                </a:lnTo>
                <a:lnTo>
                  <a:pt x="12180273" y="774700"/>
                </a:lnTo>
                <a:lnTo>
                  <a:pt x="12487208" y="774700"/>
                </a:lnTo>
                <a:lnTo>
                  <a:pt x="12493413" y="787400"/>
                </a:lnTo>
                <a:lnTo>
                  <a:pt x="12493413" y="800100"/>
                </a:lnTo>
                <a:close/>
              </a:path>
              <a:path w="13655040" h="8966200">
                <a:moveTo>
                  <a:pt x="11377205" y="1104900"/>
                </a:moveTo>
                <a:lnTo>
                  <a:pt x="11328074" y="1092200"/>
                </a:lnTo>
                <a:lnTo>
                  <a:pt x="11285367" y="1066800"/>
                </a:lnTo>
                <a:lnTo>
                  <a:pt x="11251665" y="1041400"/>
                </a:lnTo>
                <a:lnTo>
                  <a:pt x="11229551" y="990600"/>
                </a:lnTo>
                <a:lnTo>
                  <a:pt x="11221606" y="939800"/>
                </a:lnTo>
                <a:lnTo>
                  <a:pt x="11229554" y="901700"/>
                </a:lnTo>
                <a:lnTo>
                  <a:pt x="11251675" y="850900"/>
                </a:lnTo>
                <a:lnTo>
                  <a:pt x="11285385" y="825500"/>
                </a:lnTo>
                <a:lnTo>
                  <a:pt x="11328100" y="800100"/>
                </a:lnTo>
                <a:lnTo>
                  <a:pt x="11377234" y="787400"/>
                </a:lnTo>
                <a:lnTo>
                  <a:pt x="11404063" y="787400"/>
                </a:lnTo>
                <a:lnTo>
                  <a:pt x="11429715" y="800100"/>
                </a:lnTo>
                <a:lnTo>
                  <a:pt x="11453764" y="812800"/>
                </a:lnTo>
                <a:lnTo>
                  <a:pt x="11377205" y="812800"/>
                </a:lnTo>
                <a:lnTo>
                  <a:pt x="11327455" y="825500"/>
                </a:lnTo>
                <a:lnTo>
                  <a:pt x="11286786" y="850900"/>
                </a:lnTo>
                <a:lnTo>
                  <a:pt x="11259343" y="901700"/>
                </a:lnTo>
                <a:lnTo>
                  <a:pt x="11249274" y="939800"/>
                </a:lnTo>
                <a:lnTo>
                  <a:pt x="11259343" y="990600"/>
                </a:lnTo>
                <a:lnTo>
                  <a:pt x="11286786" y="1041400"/>
                </a:lnTo>
                <a:lnTo>
                  <a:pt x="11327455" y="1066800"/>
                </a:lnTo>
                <a:lnTo>
                  <a:pt x="11469053" y="1066800"/>
                </a:lnTo>
                <a:lnTo>
                  <a:pt x="11426339" y="1092200"/>
                </a:lnTo>
                <a:lnTo>
                  <a:pt x="11377205" y="1104900"/>
                </a:lnTo>
                <a:close/>
              </a:path>
              <a:path w="13655040" h="8966200">
                <a:moveTo>
                  <a:pt x="3809842" y="1054100"/>
                </a:moveTo>
                <a:lnTo>
                  <a:pt x="3772931" y="1054100"/>
                </a:lnTo>
                <a:lnTo>
                  <a:pt x="3788607" y="1041400"/>
                </a:lnTo>
                <a:lnTo>
                  <a:pt x="3714048" y="965200"/>
                </a:lnTo>
                <a:lnTo>
                  <a:pt x="3677155" y="965200"/>
                </a:lnTo>
                <a:lnTo>
                  <a:pt x="3682334" y="952500"/>
                </a:lnTo>
                <a:lnTo>
                  <a:pt x="3691917" y="952500"/>
                </a:lnTo>
                <a:lnTo>
                  <a:pt x="3695961" y="939800"/>
                </a:lnTo>
                <a:lnTo>
                  <a:pt x="3699700" y="939800"/>
                </a:lnTo>
                <a:lnTo>
                  <a:pt x="3710786" y="914400"/>
                </a:lnTo>
                <a:lnTo>
                  <a:pt x="3712396" y="876300"/>
                </a:lnTo>
                <a:lnTo>
                  <a:pt x="3704487" y="850900"/>
                </a:lnTo>
                <a:lnTo>
                  <a:pt x="3687015" y="825500"/>
                </a:lnTo>
                <a:lnTo>
                  <a:pt x="3673058" y="812800"/>
                </a:lnTo>
                <a:lnTo>
                  <a:pt x="3657574" y="812800"/>
                </a:lnTo>
                <a:lnTo>
                  <a:pt x="3641072" y="800100"/>
                </a:lnTo>
                <a:lnTo>
                  <a:pt x="3687332" y="800100"/>
                </a:lnTo>
                <a:lnTo>
                  <a:pt x="3706625" y="812800"/>
                </a:lnTo>
                <a:lnTo>
                  <a:pt x="3728143" y="838200"/>
                </a:lnTo>
                <a:lnTo>
                  <a:pt x="3738992" y="876300"/>
                </a:lnTo>
                <a:lnTo>
                  <a:pt x="3739252" y="901700"/>
                </a:lnTo>
                <a:lnTo>
                  <a:pt x="3729004" y="939800"/>
                </a:lnTo>
                <a:lnTo>
                  <a:pt x="3823395" y="1041400"/>
                </a:lnTo>
                <a:lnTo>
                  <a:pt x="3809842" y="1054100"/>
                </a:lnTo>
                <a:close/>
              </a:path>
              <a:path w="13655040" h="8966200">
                <a:moveTo>
                  <a:pt x="11475779" y="825500"/>
                </a:moveTo>
                <a:lnTo>
                  <a:pt x="11400171" y="825500"/>
                </a:lnTo>
                <a:lnTo>
                  <a:pt x="11377205" y="812800"/>
                </a:lnTo>
                <a:lnTo>
                  <a:pt x="11453764" y="812800"/>
                </a:lnTo>
                <a:lnTo>
                  <a:pt x="11475779" y="825500"/>
                </a:lnTo>
                <a:close/>
              </a:path>
              <a:path w="13655040" h="8966200">
                <a:moveTo>
                  <a:pt x="494940" y="1066800"/>
                </a:moveTo>
                <a:lnTo>
                  <a:pt x="478460" y="1066800"/>
                </a:lnTo>
                <a:lnTo>
                  <a:pt x="309954" y="952500"/>
                </a:lnTo>
                <a:lnTo>
                  <a:pt x="303639" y="952500"/>
                </a:lnTo>
                <a:lnTo>
                  <a:pt x="303639" y="939800"/>
                </a:lnTo>
                <a:lnTo>
                  <a:pt x="306021" y="939800"/>
                </a:lnTo>
                <a:lnTo>
                  <a:pt x="484886" y="825500"/>
                </a:lnTo>
                <a:lnTo>
                  <a:pt x="493472" y="825500"/>
                </a:lnTo>
                <a:lnTo>
                  <a:pt x="501753" y="838200"/>
                </a:lnTo>
                <a:lnTo>
                  <a:pt x="499925" y="838200"/>
                </a:lnTo>
                <a:lnTo>
                  <a:pt x="493528" y="850900"/>
                </a:lnTo>
                <a:lnTo>
                  <a:pt x="364295" y="927100"/>
                </a:lnTo>
                <a:lnTo>
                  <a:pt x="668488" y="927100"/>
                </a:lnTo>
                <a:lnTo>
                  <a:pt x="674692" y="939800"/>
                </a:lnTo>
                <a:lnTo>
                  <a:pt x="674692" y="952500"/>
                </a:lnTo>
                <a:lnTo>
                  <a:pt x="668488" y="965200"/>
                </a:lnTo>
                <a:lnTo>
                  <a:pt x="364295" y="965200"/>
                </a:lnTo>
                <a:lnTo>
                  <a:pt x="499953" y="1041400"/>
                </a:lnTo>
                <a:lnTo>
                  <a:pt x="501781" y="1054100"/>
                </a:lnTo>
                <a:lnTo>
                  <a:pt x="494940" y="1066800"/>
                </a:lnTo>
                <a:close/>
              </a:path>
              <a:path w="13655040" h="8966200">
                <a:moveTo>
                  <a:pt x="1205444" y="1066800"/>
                </a:moveTo>
                <a:lnTo>
                  <a:pt x="1188632" y="1066800"/>
                </a:lnTo>
                <a:lnTo>
                  <a:pt x="1184478" y="1054100"/>
                </a:lnTo>
                <a:lnTo>
                  <a:pt x="1186306" y="1041400"/>
                </a:lnTo>
                <a:lnTo>
                  <a:pt x="1192704" y="1041400"/>
                </a:lnTo>
                <a:lnTo>
                  <a:pt x="1321937" y="965200"/>
                </a:lnTo>
                <a:lnTo>
                  <a:pt x="1017743" y="965200"/>
                </a:lnTo>
                <a:lnTo>
                  <a:pt x="1011539" y="952500"/>
                </a:lnTo>
                <a:lnTo>
                  <a:pt x="1011539" y="939800"/>
                </a:lnTo>
                <a:lnTo>
                  <a:pt x="1017743" y="927100"/>
                </a:lnTo>
                <a:lnTo>
                  <a:pt x="1321937" y="927100"/>
                </a:lnTo>
                <a:lnTo>
                  <a:pt x="1186278" y="838200"/>
                </a:lnTo>
                <a:lnTo>
                  <a:pt x="1184450" y="838200"/>
                </a:lnTo>
                <a:lnTo>
                  <a:pt x="1192787" y="825500"/>
                </a:lnTo>
                <a:lnTo>
                  <a:pt x="1207771" y="825500"/>
                </a:lnTo>
                <a:lnTo>
                  <a:pt x="1380211" y="939800"/>
                </a:lnTo>
                <a:lnTo>
                  <a:pt x="1382593" y="939800"/>
                </a:lnTo>
                <a:lnTo>
                  <a:pt x="1382593" y="952500"/>
                </a:lnTo>
                <a:lnTo>
                  <a:pt x="1380211" y="952500"/>
                </a:lnTo>
                <a:lnTo>
                  <a:pt x="1205444" y="1066800"/>
                </a:lnTo>
                <a:close/>
              </a:path>
              <a:path w="13655040" h="8966200">
                <a:moveTo>
                  <a:pt x="11514277" y="876300"/>
                </a:moveTo>
                <a:lnTo>
                  <a:pt x="11402881" y="876300"/>
                </a:lnTo>
                <a:lnTo>
                  <a:pt x="11397258" y="863600"/>
                </a:lnTo>
                <a:lnTo>
                  <a:pt x="11398754" y="850900"/>
                </a:lnTo>
                <a:lnTo>
                  <a:pt x="11405567" y="838200"/>
                </a:lnTo>
                <a:lnTo>
                  <a:pt x="11413128" y="838200"/>
                </a:lnTo>
                <a:lnTo>
                  <a:pt x="11461098" y="850900"/>
                </a:lnTo>
                <a:lnTo>
                  <a:pt x="11510705" y="850900"/>
                </a:lnTo>
                <a:lnTo>
                  <a:pt x="11514194" y="863600"/>
                </a:lnTo>
                <a:lnTo>
                  <a:pt x="11515357" y="863600"/>
                </a:lnTo>
                <a:lnTo>
                  <a:pt x="11514277" y="876300"/>
                </a:lnTo>
                <a:close/>
              </a:path>
              <a:path w="13655040" h="8966200">
                <a:moveTo>
                  <a:pt x="12981258" y="863600"/>
                </a:moveTo>
                <a:lnTo>
                  <a:pt x="12862561" y="863600"/>
                </a:lnTo>
                <a:lnTo>
                  <a:pt x="12868606" y="850900"/>
                </a:lnTo>
                <a:lnTo>
                  <a:pt x="12988194" y="850900"/>
                </a:lnTo>
                <a:lnTo>
                  <a:pt x="12981258" y="863600"/>
                </a:lnTo>
                <a:close/>
              </a:path>
              <a:path w="13655040" h="8966200">
                <a:moveTo>
                  <a:pt x="13219587" y="863600"/>
                </a:moveTo>
                <a:lnTo>
                  <a:pt x="13100665" y="863600"/>
                </a:lnTo>
                <a:lnTo>
                  <a:pt x="13093754" y="850900"/>
                </a:lnTo>
                <a:lnTo>
                  <a:pt x="13213542" y="850900"/>
                </a:lnTo>
                <a:lnTo>
                  <a:pt x="13219587" y="863600"/>
                </a:lnTo>
                <a:close/>
              </a:path>
              <a:path w="13655040" h="8966200">
                <a:moveTo>
                  <a:pt x="12957038" y="965200"/>
                </a:moveTo>
                <a:lnTo>
                  <a:pt x="12927863" y="965200"/>
                </a:lnTo>
                <a:lnTo>
                  <a:pt x="12866903" y="901700"/>
                </a:lnTo>
                <a:lnTo>
                  <a:pt x="12861206" y="889000"/>
                </a:lnTo>
                <a:lnTo>
                  <a:pt x="12857825" y="889000"/>
                </a:lnTo>
                <a:lnTo>
                  <a:pt x="12856885" y="876300"/>
                </a:lnTo>
                <a:lnTo>
                  <a:pt x="12858510" y="863600"/>
                </a:lnTo>
                <a:lnTo>
                  <a:pt x="12973480" y="863600"/>
                </a:lnTo>
                <a:lnTo>
                  <a:pt x="12886208" y="876300"/>
                </a:lnTo>
                <a:lnTo>
                  <a:pt x="12886043" y="876300"/>
                </a:lnTo>
                <a:lnTo>
                  <a:pt x="12947142" y="939800"/>
                </a:lnTo>
                <a:lnTo>
                  <a:pt x="12952182" y="952500"/>
                </a:lnTo>
                <a:lnTo>
                  <a:pt x="12955516" y="952500"/>
                </a:lnTo>
                <a:lnTo>
                  <a:pt x="12957038" y="965200"/>
                </a:lnTo>
                <a:close/>
              </a:path>
              <a:path w="13655040" h="8966200">
                <a:moveTo>
                  <a:pt x="13152900" y="965200"/>
                </a:moveTo>
                <a:lnTo>
                  <a:pt x="13124816" y="965200"/>
                </a:lnTo>
                <a:lnTo>
                  <a:pt x="13126360" y="952500"/>
                </a:lnTo>
                <a:lnTo>
                  <a:pt x="13129702" y="952500"/>
                </a:lnTo>
                <a:lnTo>
                  <a:pt x="13134732" y="939800"/>
                </a:lnTo>
                <a:lnTo>
                  <a:pt x="13195831" y="876300"/>
                </a:lnTo>
                <a:lnTo>
                  <a:pt x="13108392" y="863600"/>
                </a:lnTo>
                <a:lnTo>
                  <a:pt x="13223637" y="863600"/>
                </a:lnTo>
                <a:lnTo>
                  <a:pt x="13225256" y="876300"/>
                </a:lnTo>
                <a:lnTo>
                  <a:pt x="13224330" y="889000"/>
                </a:lnTo>
                <a:lnTo>
                  <a:pt x="13220973" y="889000"/>
                </a:lnTo>
                <a:lnTo>
                  <a:pt x="13215301" y="901700"/>
                </a:lnTo>
                <a:lnTo>
                  <a:pt x="13152900" y="965200"/>
                </a:lnTo>
                <a:close/>
              </a:path>
              <a:path w="13655040" h="8966200">
                <a:moveTo>
                  <a:pt x="12493413" y="939800"/>
                </a:moveTo>
                <a:lnTo>
                  <a:pt x="12174069" y="939800"/>
                </a:lnTo>
                <a:lnTo>
                  <a:pt x="12174069" y="927100"/>
                </a:lnTo>
                <a:lnTo>
                  <a:pt x="12180273" y="914400"/>
                </a:lnTo>
                <a:lnTo>
                  <a:pt x="12487208" y="914400"/>
                </a:lnTo>
                <a:lnTo>
                  <a:pt x="12493413" y="927100"/>
                </a:lnTo>
                <a:lnTo>
                  <a:pt x="12493413" y="939800"/>
                </a:lnTo>
                <a:close/>
              </a:path>
              <a:path w="13655040" h="8966200">
                <a:moveTo>
                  <a:pt x="11469053" y="1066800"/>
                </a:moveTo>
                <a:lnTo>
                  <a:pt x="11426955" y="1066800"/>
                </a:lnTo>
                <a:lnTo>
                  <a:pt x="11467624" y="1041400"/>
                </a:lnTo>
                <a:lnTo>
                  <a:pt x="11495067" y="990600"/>
                </a:lnTo>
                <a:lnTo>
                  <a:pt x="11505136" y="939800"/>
                </a:lnTo>
                <a:lnTo>
                  <a:pt x="11511340" y="927100"/>
                </a:lnTo>
                <a:lnTo>
                  <a:pt x="11526629" y="927100"/>
                </a:lnTo>
                <a:lnTo>
                  <a:pt x="11532833" y="939800"/>
                </a:lnTo>
                <a:lnTo>
                  <a:pt x="11524885" y="990600"/>
                </a:lnTo>
                <a:lnTo>
                  <a:pt x="11502763" y="1041400"/>
                </a:lnTo>
                <a:lnTo>
                  <a:pt x="11469053" y="1066800"/>
                </a:lnTo>
                <a:close/>
              </a:path>
              <a:path w="13655040" h="8966200">
                <a:moveTo>
                  <a:pt x="3704022" y="977900"/>
                </a:moveTo>
                <a:lnTo>
                  <a:pt x="3644027" y="977900"/>
                </a:lnTo>
                <a:lnTo>
                  <a:pt x="3671616" y="965200"/>
                </a:lnTo>
                <a:lnTo>
                  <a:pt x="3709173" y="965200"/>
                </a:lnTo>
                <a:lnTo>
                  <a:pt x="3704022" y="977900"/>
                </a:lnTo>
                <a:close/>
              </a:path>
              <a:path w="13655040" h="8966200">
                <a:moveTo>
                  <a:pt x="12942239" y="1054100"/>
                </a:moveTo>
                <a:lnTo>
                  <a:pt x="12914985" y="1054100"/>
                </a:lnTo>
                <a:lnTo>
                  <a:pt x="12929719" y="965200"/>
                </a:lnTo>
                <a:lnTo>
                  <a:pt x="12956641" y="965200"/>
                </a:lnTo>
                <a:lnTo>
                  <a:pt x="12942239" y="1054100"/>
                </a:lnTo>
                <a:close/>
              </a:path>
              <a:path w="13655040" h="8966200">
                <a:moveTo>
                  <a:pt x="13167053" y="1054100"/>
                </a:moveTo>
                <a:lnTo>
                  <a:pt x="13140105" y="1054100"/>
                </a:lnTo>
                <a:lnTo>
                  <a:pt x="13125177" y="965200"/>
                </a:lnTo>
                <a:lnTo>
                  <a:pt x="13152319" y="965200"/>
                </a:lnTo>
                <a:lnTo>
                  <a:pt x="13167053" y="1054100"/>
                </a:lnTo>
                <a:close/>
              </a:path>
              <a:path w="13655040" h="8966200">
                <a:moveTo>
                  <a:pt x="3780132" y="1092200"/>
                </a:moveTo>
                <a:lnTo>
                  <a:pt x="3765730" y="1092200"/>
                </a:lnTo>
                <a:lnTo>
                  <a:pt x="3674192" y="990600"/>
                </a:lnTo>
                <a:lnTo>
                  <a:pt x="3710798" y="990600"/>
                </a:lnTo>
                <a:lnTo>
                  <a:pt x="3772931" y="1054100"/>
                </a:lnTo>
                <a:lnTo>
                  <a:pt x="3809842" y="1054100"/>
                </a:lnTo>
                <a:lnTo>
                  <a:pt x="3782736" y="1079500"/>
                </a:lnTo>
                <a:lnTo>
                  <a:pt x="3780132" y="1092200"/>
                </a:lnTo>
                <a:close/>
              </a:path>
              <a:path w="13655040" h="8966200">
                <a:moveTo>
                  <a:pt x="12998311" y="1066800"/>
                </a:moveTo>
                <a:lnTo>
                  <a:pt x="12947391" y="1066800"/>
                </a:lnTo>
                <a:lnTo>
                  <a:pt x="13025551" y="1016000"/>
                </a:lnTo>
                <a:lnTo>
                  <a:pt x="13056322" y="1016000"/>
                </a:lnTo>
                <a:lnTo>
                  <a:pt x="13094073" y="1041400"/>
                </a:lnTo>
                <a:lnTo>
                  <a:pt x="13038541" y="1041400"/>
                </a:lnTo>
                <a:lnTo>
                  <a:pt x="12998311" y="1066800"/>
                </a:lnTo>
                <a:close/>
              </a:path>
              <a:path w="13655040" h="8966200">
                <a:moveTo>
                  <a:pt x="13145656" y="1092200"/>
                </a:moveTo>
                <a:lnTo>
                  <a:pt x="13127769" y="1092200"/>
                </a:lnTo>
                <a:lnTo>
                  <a:pt x="13119054" y="1079500"/>
                </a:lnTo>
                <a:lnTo>
                  <a:pt x="13043526" y="1041400"/>
                </a:lnTo>
                <a:lnTo>
                  <a:pt x="13094073" y="1041400"/>
                </a:lnTo>
                <a:lnTo>
                  <a:pt x="13131823" y="1066800"/>
                </a:lnTo>
                <a:lnTo>
                  <a:pt x="13165100" y="1066800"/>
                </a:lnTo>
                <a:lnTo>
                  <a:pt x="13160541" y="1079500"/>
                </a:lnTo>
                <a:lnTo>
                  <a:pt x="13153842" y="1079500"/>
                </a:lnTo>
                <a:lnTo>
                  <a:pt x="13145656" y="1092200"/>
                </a:lnTo>
                <a:close/>
              </a:path>
              <a:path w="13655040" h="8966200">
                <a:moveTo>
                  <a:pt x="12493413" y="1079500"/>
                </a:moveTo>
                <a:lnTo>
                  <a:pt x="12174069" y="1079500"/>
                </a:lnTo>
                <a:lnTo>
                  <a:pt x="12174069" y="1066800"/>
                </a:lnTo>
                <a:lnTo>
                  <a:pt x="12180273" y="1054100"/>
                </a:lnTo>
                <a:lnTo>
                  <a:pt x="12487208" y="1054100"/>
                </a:lnTo>
                <a:lnTo>
                  <a:pt x="12493413" y="1066800"/>
                </a:lnTo>
                <a:lnTo>
                  <a:pt x="12493413" y="1079500"/>
                </a:lnTo>
                <a:close/>
              </a:path>
              <a:path w="13655040" h="8966200">
                <a:moveTo>
                  <a:pt x="12958082" y="1092200"/>
                </a:moveTo>
                <a:lnTo>
                  <a:pt x="12933930" y="1092200"/>
                </a:lnTo>
                <a:lnTo>
                  <a:pt x="12928141" y="1079500"/>
                </a:lnTo>
                <a:lnTo>
                  <a:pt x="12921450" y="1079500"/>
                </a:lnTo>
                <a:lnTo>
                  <a:pt x="12916910" y="1066800"/>
                </a:lnTo>
                <a:lnTo>
                  <a:pt x="12914696" y="1054100"/>
                </a:lnTo>
                <a:lnTo>
                  <a:pt x="12943347" y="1054100"/>
                </a:lnTo>
                <a:lnTo>
                  <a:pt x="12945341" y="1066800"/>
                </a:lnTo>
                <a:lnTo>
                  <a:pt x="12998311" y="1066800"/>
                </a:lnTo>
                <a:lnTo>
                  <a:pt x="12958082" y="1092200"/>
                </a:lnTo>
                <a:close/>
              </a:path>
              <a:path w="13655040" h="8966200">
                <a:moveTo>
                  <a:pt x="13165100" y="1066800"/>
                </a:moveTo>
                <a:lnTo>
                  <a:pt x="13136505" y="1066800"/>
                </a:lnTo>
                <a:lnTo>
                  <a:pt x="13138471" y="1054100"/>
                </a:lnTo>
                <a:lnTo>
                  <a:pt x="13167333" y="1054100"/>
                </a:lnTo>
                <a:lnTo>
                  <a:pt x="13165100" y="1066800"/>
                </a:lnTo>
                <a:close/>
              </a:path>
              <a:path w="13655040" h="8966200">
                <a:moveTo>
                  <a:pt x="13482102" y="8775700"/>
                </a:moveTo>
                <a:lnTo>
                  <a:pt x="172384" y="8775700"/>
                </a:lnTo>
                <a:lnTo>
                  <a:pt x="166180" y="8763000"/>
                </a:lnTo>
                <a:lnTo>
                  <a:pt x="166180" y="1270000"/>
                </a:lnTo>
                <a:lnTo>
                  <a:pt x="13488306" y="1270000"/>
                </a:lnTo>
                <a:lnTo>
                  <a:pt x="13488306" y="1295400"/>
                </a:lnTo>
                <a:lnTo>
                  <a:pt x="193877" y="1295400"/>
                </a:lnTo>
                <a:lnTo>
                  <a:pt x="193877" y="8750300"/>
                </a:lnTo>
                <a:lnTo>
                  <a:pt x="13488306" y="8750300"/>
                </a:lnTo>
                <a:lnTo>
                  <a:pt x="13488306" y="8763000"/>
                </a:lnTo>
                <a:lnTo>
                  <a:pt x="13482102" y="8775700"/>
                </a:lnTo>
                <a:close/>
              </a:path>
              <a:path w="13655040" h="8966200">
                <a:moveTo>
                  <a:pt x="13488306" y="8750300"/>
                </a:moveTo>
                <a:lnTo>
                  <a:pt x="13460610" y="8750300"/>
                </a:lnTo>
                <a:lnTo>
                  <a:pt x="13460610" y="1295400"/>
                </a:lnTo>
                <a:lnTo>
                  <a:pt x="13488306" y="1295400"/>
                </a:lnTo>
                <a:lnTo>
                  <a:pt x="13488306" y="8750300"/>
                </a:lnTo>
                <a:close/>
              </a:path>
            </a:pathLst>
          </a:custGeom>
          <a:solidFill>
            <a:srgbClr val="E464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13626" y="2226777"/>
            <a:ext cx="11460747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1" i="0">
                <a:solidFill>
                  <a:srgbClr val="E464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250" b="1" i="0">
                <a:solidFill>
                  <a:srgbClr val="E464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1" i="0">
                <a:solidFill>
                  <a:srgbClr val="E464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1" i="0">
                <a:solidFill>
                  <a:srgbClr val="E464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447" y="615915"/>
            <a:ext cx="4949288" cy="40297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16686" y="531583"/>
            <a:ext cx="5189220" cy="9224010"/>
          </a:xfrm>
          <a:custGeom>
            <a:avLst/>
            <a:gdLst/>
            <a:ahLst/>
            <a:cxnLst/>
            <a:rect l="l" t="t" r="r" b="b"/>
            <a:pathLst>
              <a:path w="5189220" h="9224010">
                <a:moveTo>
                  <a:pt x="4221365" y="139827"/>
                </a:moveTo>
                <a:lnTo>
                  <a:pt x="3929354" y="139827"/>
                </a:lnTo>
                <a:lnTo>
                  <a:pt x="3929354" y="431825"/>
                </a:lnTo>
                <a:lnTo>
                  <a:pt x="4221365" y="431825"/>
                </a:lnTo>
                <a:lnTo>
                  <a:pt x="4221365" y="139827"/>
                </a:lnTo>
                <a:close/>
              </a:path>
              <a:path w="5189220" h="9224010">
                <a:moveTo>
                  <a:pt x="4592752" y="139827"/>
                </a:moveTo>
                <a:lnTo>
                  <a:pt x="4300740" y="139827"/>
                </a:lnTo>
                <a:lnTo>
                  <a:pt x="4300740" y="431825"/>
                </a:lnTo>
                <a:lnTo>
                  <a:pt x="4592752" y="431825"/>
                </a:lnTo>
                <a:lnTo>
                  <a:pt x="4592752" y="139827"/>
                </a:lnTo>
                <a:close/>
              </a:path>
              <a:path w="5189220" h="9224010">
                <a:moveTo>
                  <a:pt x="4964150" y="139827"/>
                </a:moveTo>
                <a:lnTo>
                  <a:pt x="4672139" y="139827"/>
                </a:lnTo>
                <a:lnTo>
                  <a:pt x="4672139" y="431825"/>
                </a:lnTo>
                <a:lnTo>
                  <a:pt x="4964150" y="431825"/>
                </a:lnTo>
                <a:lnTo>
                  <a:pt x="4964150" y="139827"/>
                </a:lnTo>
                <a:close/>
              </a:path>
              <a:path w="5189220" h="9224010">
                <a:moveTo>
                  <a:pt x="5189029" y="879297"/>
                </a:moveTo>
                <a:lnTo>
                  <a:pt x="5069040" y="879297"/>
                </a:lnTo>
                <a:lnTo>
                  <a:pt x="5069040" y="8671535"/>
                </a:lnTo>
                <a:lnTo>
                  <a:pt x="5189029" y="8671535"/>
                </a:lnTo>
                <a:lnTo>
                  <a:pt x="5189029" y="879297"/>
                </a:lnTo>
                <a:close/>
              </a:path>
              <a:path w="5189220" h="9224010">
                <a:moveTo>
                  <a:pt x="5189029" y="84340"/>
                </a:moveTo>
                <a:lnTo>
                  <a:pt x="5069040" y="84340"/>
                </a:lnTo>
                <a:lnTo>
                  <a:pt x="5069040" y="487311"/>
                </a:lnTo>
                <a:lnTo>
                  <a:pt x="5189029" y="487311"/>
                </a:lnTo>
                <a:lnTo>
                  <a:pt x="5189029" y="84340"/>
                </a:lnTo>
                <a:close/>
              </a:path>
              <a:path w="5189220" h="9224010">
                <a:moveTo>
                  <a:pt x="5189029" y="0"/>
                </a:moveTo>
                <a:lnTo>
                  <a:pt x="0" y="0"/>
                </a:lnTo>
                <a:lnTo>
                  <a:pt x="0" y="83820"/>
                </a:lnTo>
                <a:lnTo>
                  <a:pt x="0" y="487680"/>
                </a:lnTo>
                <a:lnTo>
                  <a:pt x="0" y="878840"/>
                </a:lnTo>
                <a:lnTo>
                  <a:pt x="0" y="8671560"/>
                </a:lnTo>
                <a:lnTo>
                  <a:pt x="0" y="9224010"/>
                </a:lnTo>
                <a:lnTo>
                  <a:pt x="5189029" y="9224010"/>
                </a:lnTo>
                <a:lnTo>
                  <a:pt x="5189029" y="8671560"/>
                </a:lnTo>
                <a:lnTo>
                  <a:pt x="119989" y="8671560"/>
                </a:lnTo>
                <a:lnTo>
                  <a:pt x="119989" y="878840"/>
                </a:lnTo>
                <a:lnTo>
                  <a:pt x="5189029" y="878840"/>
                </a:lnTo>
                <a:lnTo>
                  <a:pt x="5189029" y="487680"/>
                </a:lnTo>
                <a:lnTo>
                  <a:pt x="119748" y="487680"/>
                </a:lnTo>
                <a:lnTo>
                  <a:pt x="119748" y="83820"/>
                </a:lnTo>
                <a:lnTo>
                  <a:pt x="5189029" y="83820"/>
                </a:lnTo>
                <a:lnTo>
                  <a:pt x="5189029" y="0"/>
                </a:lnTo>
                <a:close/>
              </a:path>
            </a:pathLst>
          </a:custGeom>
          <a:solidFill>
            <a:srgbClr val="F5BA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07087" y="521417"/>
            <a:ext cx="5208270" cy="9232900"/>
          </a:xfrm>
          <a:custGeom>
            <a:avLst/>
            <a:gdLst/>
            <a:ahLst/>
            <a:cxnLst/>
            <a:rect l="l" t="t" r="r" b="b"/>
            <a:pathLst>
              <a:path w="5208270" h="9232900">
                <a:moveTo>
                  <a:pt x="5208240" y="9232900"/>
                </a:moveTo>
                <a:lnTo>
                  <a:pt x="0" y="9232900"/>
                </a:lnTo>
                <a:lnTo>
                  <a:pt x="0" y="0"/>
                </a:lnTo>
                <a:lnTo>
                  <a:pt x="5208240" y="0"/>
                </a:lnTo>
                <a:lnTo>
                  <a:pt x="5208240" y="12700"/>
                </a:lnTo>
                <a:lnTo>
                  <a:pt x="19218" y="12700"/>
                </a:lnTo>
                <a:lnTo>
                  <a:pt x="19218" y="9220200"/>
                </a:lnTo>
                <a:lnTo>
                  <a:pt x="5208240" y="9220200"/>
                </a:lnTo>
                <a:lnTo>
                  <a:pt x="5208240" y="9232900"/>
                </a:lnTo>
                <a:close/>
              </a:path>
              <a:path w="5208270" h="9232900">
                <a:moveTo>
                  <a:pt x="5208240" y="9220200"/>
                </a:moveTo>
                <a:lnTo>
                  <a:pt x="5189021" y="9220200"/>
                </a:lnTo>
                <a:lnTo>
                  <a:pt x="5189021" y="12700"/>
                </a:lnTo>
                <a:lnTo>
                  <a:pt x="5208240" y="12700"/>
                </a:lnTo>
                <a:lnTo>
                  <a:pt x="5208240" y="9220200"/>
                </a:lnTo>
                <a:close/>
              </a:path>
              <a:path w="5208270" h="9232900">
                <a:moveTo>
                  <a:pt x="5088258" y="495300"/>
                </a:moveTo>
                <a:lnTo>
                  <a:pt x="119751" y="495300"/>
                </a:lnTo>
                <a:lnTo>
                  <a:pt x="119751" y="88900"/>
                </a:lnTo>
                <a:lnTo>
                  <a:pt x="124056" y="76200"/>
                </a:lnTo>
                <a:lnTo>
                  <a:pt x="5083953" y="76200"/>
                </a:lnTo>
                <a:lnTo>
                  <a:pt x="5088258" y="88900"/>
                </a:lnTo>
                <a:lnTo>
                  <a:pt x="5088258" y="101600"/>
                </a:lnTo>
                <a:lnTo>
                  <a:pt x="138969" y="101600"/>
                </a:lnTo>
                <a:lnTo>
                  <a:pt x="138969" y="482600"/>
                </a:lnTo>
                <a:lnTo>
                  <a:pt x="5088258" y="482600"/>
                </a:lnTo>
                <a:lnTo>
                  <a:pt x="5088258" y="495300"/>
                </a:lnTo>
                <a:close/>
              </a:path>
              <a:path w="5208270" h="9232900">
                <a:moveTo>
                  <a:pt x="5088258" y="482600"/>
                </a:moveTo>
                <a:lnTo>
                  <a:pt x="5069039" y="482600"/>
                </a:lnTo>
                <a:lnTo>
                  <a:pt x="5069039" y="101600"/>
                </a:lnTo>
                <a:lnTo>
                  <a:pt x="5088258" y="101600"/>
                </a:lnTo>
                <a:lnTo>
                  <a:pt x="5088258" y="482600"/>
                </a:lnTo>
                <a:close/>
              </a:path>
              <a:path w="5208270" h="9232900">
                <a:moveTo>
                  <a:pt x="4240564" y="444500"/>
                </a:moveTo>
                <a:lnTo>
                  <a:pt x="3929357" y="444500"/>
                </a:lnTo>
                <a:lnTo>
                  <a:pt x="3929357" y="139700"/>
                </a:lnTo>
                <a:lnTo>
                  <a:pt x="4240564" y="139700"/>
                </a:lnTo>
                <a:lnTo>
                  <a:pt x="4240564" y="152400"/>
                </a:lnTo>
                <a:lnTo>
                  <a:pt x="3948576" y="152400"/>
                </a:lnTo>
                <a:lnTo>
                  <a:pt x="3948576" y="431800"/>
                </a:lnTo>
                <a:lnTo>
                  <a:pt x="4240564" y="431800"/>
                </a:lnTo>
                <a:lnTo>
                  <a:pt x="4240564" y="444500"/>
                </a:lnTo>
                <a:close/>
              </a:path>
              <a:path w="5208270" h="9232900">
                <a:moveTo>
                  <a:pt x="4611944" y="444500"/>
                </a:moveTo>
                <a:lnTo>
                  <a:pt x="4300737" y="444500"/>
                </a:lnTo>
                <a:lnTo>
                  <a:pt x="4300737" y="139700"/>
                </a:lnTo>
                <a:lnTo>
                  <a:pt x="4611944" y="139700"/>
                </a:lnTo>
                <a:lnTo>
                  <a:pt x="4611944" y="152400"/>
                </a:lnTo>
                <a:lnTo>
                  <a:pt x="4319956" y="152400"/>
                </a:lnTo>
                <a:lnTo>
                  <a:pt x="4319956" y="431800"/>
                </a:lnTo>
                <a:lnTo>
                  <a:pt x="4611944" y="431800"/>
                </a:lnTo>
                <a:lnTo>
                  <a:pt x="4611944" y="444500"/>
                </a:lnTo>
                <a:close/>
              </a:path>
              <a:path w="5208270" h="9232900">
                <a:moveTo>
                  <a:pt x="4983363" y="444500"/>
                </a:moveTo>
                <a:lnTo>
                  <a:pt x="4672156" y="444500"/>
                </a:lnTo>
                <a:lnTo>
                  <a:pt x="4672156" y="139700"/>
                </a:lnTo>
                <a:lnTo>
                  <a:pt x="4983363" y="139700"/>
                </a:lnTo>
                <a:lnTo>
                  <a:pt x="4983363" y="152400"/>
                </a:lnTo>
                <a:lnTo>
                  <a:pt x="4691375" y="152400"/>
                </a:lnTo>
                <a:lnTo>
                  <a:pt x="4691375" y="431800"/>
                </a:lnTo>
                <a:lnTo>
                  <a:pt x="4983363" y="431800"/>
                </a:lnTo>
                <a:lnTo>
                  <a:pt x="4983363" y="444500"/>
                </a:lnTo>
                <a:close/>
              </a:path>
              <a:path w="5208270" h="9232900">
                <a:moveTo>
                  <a:pt x="4240564" y="431800"/>
                </a:moveTo>
                <a:lnTo>
                  <a:pt x="4221345" y="431800"/>
                </a:lnTo>
                <a:lnTo>
                  <a:pt x="4221345" y="152400"/>
                </a:lnTo>
                <a:lnTo>
                  <a:pt x="4240564" y="152400"/>
                </a:lnTo>
                <a:lnTo>
                  <a:pt x="4240564" y="431800"/>
                </a:lnTo>
                <a:close/>
              </a:path>
              <a:path w="5208270" h="9232900">
                <a:moveTo>
                  <a:pt x="4611944" y="431800"/>
                </a:moveTo>
                <a:lnTo>
                  <a:pt x="4592725" y="431800"/>
                </a:lnTo>
                <a:lnTo>
                  <a:pt x="4592725" y="152400"/>
                </a:lnTo>
                <a:lnTo>
                  <a:pt x="4611944" y="152400"/>
                </a:lnTo>
                <a:lnTo>
                  <a:pt x="4611944" y="431800"/>
                </a:lnTo>
                <a:close/>
              </a:path>
              <a:path w="5208270" h="9232900">
                <a:moveTo>
                  <a:pt x="4983363" y="431800"/>
                </a:moveTo>
                <a:lnTo>
                  <a:pt x="4964144" y="431800"/>
                </a:lnTo>
                <a:lnTo>
                  <a:pt x="4964144" y="152400"/>
                </a:lnTo>
                <a:lnTo>
                  <a:pt x="4983363" y="152400"/>
                </a:lnTo>
                <a:lnTo>
                  <a:pt x="4983363" y="431800"/>
                </a:lnTo>
                <a:close/>
              </a:path>
              <a:path w="5208270" h="9232900">
                <a:moveTo>
                  <a:pt x="4553462" y="393700"/>
                </a:moveTo>
                <a:lnTo>
                  <a:pt x="4362544" y="393700"/>
                </a:lnTo>
                <a:lnTo>
                  <a:pt x="4358239" y="381000"/>
                </a:lnTo>
                <a:lnTo>
                  <a:pt x="4358239" y="190500"/>
                </a:lnTo>
                <a:lnTo>
                  <a:pt x="4557767" y="190500"/>
                </a:lnTo>
                <a:lnTo>
                  <a:pt x="4557767" y="241300"/>
                </a:lnTo>
                <a:lnTo>
                  <a:pt x="4377458" y="241300"/>
                </a:lnTo>
                <a:lnTo>
                  <a:pt x="4377458" y="368300"/>
                </a:lnTo>
                <a:lnTo>
                  <a:pt x="4557767" y="368300"/>
                </a:lnTo>
                <a:lnTo>
                  <a:pt x="4557767" y="381000"/>
                </a:lnTo>
                <a:lnTo>
                  <a:pt x="4553462" y="393700"/>
                </a:lnTo>
                <a:close/>
              </a:path>
              <a:path w="5208270" h="9232900">
                <a:moveTo>
                  <a:pt x="4759043" y="368300"/>
                </a:moveTo>
                <a:lnTo>
                  <a:pt x="4743592" y="368300"/>
                </a:lnTo>
                <a:lnTo>
                  <a:pt x="4743592" y="355600"/>
                </a:lnTo>
                <a:lnTo>
                  <a:pt x="4747358" y="355600"/>
                </a:lnTo>
                <a:lnTo>
                  <a:pt x="4814162" y="292100"/>
                </a:lnTo>
                <a:lnTo>
                  <a:pt x="4743611" y="215900"/>
                </a:lnTo>
                <a:lnTo>
                  <a:pt x="4751106" y="203200"/>
                </a:lnTo>
                <a:lnTo>
                  <a:pt x="4757198" y="203200"/>
                </a:lnTo>
                <a:lnTo>
                  <a:pt x="4827750" y="279400"/>
                </a:lnTo>
                <a:lnTo>
                  <a:pt x="4853096" y="279400"/>
                </a:lnTo>
                <a:lnTo>
                  <a:pt x="4841337" y="292100"/>
                </a:lnTo>
                <a:lnTo>
                  <a:pt x="4855448" y="304800"/>
                </a:lnTo>
                <a:lnTo>
                  <a:pt x="4827730" y="304800"/>
                </a:lnTo>
                <a:lnTo>
                  <a:pt x="4759043" y="368300"/>
                </a:lnTo>
                <a:close/>
              </a:path>
              <a:path w="5208270" h="9232900">
                <a:moveTo>
                  <a:pt x="4853096" y="279400"/>
                </a:moveTo>
                <a:lnTo>
                  <a:pt x="4827750" y="279400"/>
                </a:lnTo>
                <a:lnTo>
                  <a:pt x="4898301" y="203200"/>
                </a:lnTo>
                <a:lnTo>
                  <a:pt x="4904393" y="203200"/>
                </a:lnTo>
                <a:lnTo>
                  <a:pt x="4911889" y="215900"/>
                </a:lnTo>
                <a:lnTo>
                  <a:pt x="4853096" y="279400"/>
                </a:lnTo>
                <a:close/>
              </a:path>
              <a:path w="5208270" h="9232900">
                <a:moveTo>
                  <a:pt x="441182" y="241300"/>
                </a:moveTo>
                <a:lnTo>
                  <a:pt x="413699" y="241300"/>
                </a:lnTo>
                <a:lnTo>
                  <a:pt x="413699" y="215900"/>
                </a:lnTo>
                <a:lnTo>
                  <a:pt x="441182" y="215900"/>
                </a:lnTo>
                <a:lnTo>
                  <a:pt x="441182" y="241300"/>
                </a:lnTo>
                <a:close/>
              </a:path>
              <a:path w="5208270" h="9232900">
                <a:moveTo>
                  <a:pt x="624277" y="342900"/>
                </a:moveTo>
                <a:lnTo>
                  <a:pt x="587078" y="342900"/>
                </a:lnTo>
                <a:lnTo>
                  <a:pt x="592086" y="330200"/>
                </a:lnTo>
                <a:lnTo>
                  <a:pt x="598159" y="330200"/>
                </a:lnTo>
                <a:lnTo>
                  <a:pt x="601196" y="317500"/>
                </a:lnTo>
                <a:lnTo>
                  <a:pt x="600550" y="304800"/>
                </a:lnTo>
                <a:lnTo>
                  <a:pt x="598671" y="304800"/>
                </a:lnTo>
                <a:lnTo>
                  <a:pt x="595542" y="292100"/>
                </a:lnTo>
                <a:lnTo>
                  <a:pt x="585878" y="292100"/>
                </a:lnTo>
                <a:lnTo>
                  <a:pt x="580024" y="279400"/>
                </a:lnTo>
                <a:lnTo>
                  <a:pt x="525743" y="279400"/>
                </a:lnTo>
                <a:lnTo>
                  <a:pt x="534532" y="266700"/>
                </a:lnTo>
                <a:lnTo>
                  <a:pt x="601196" y="266700"/>
                </a:lnTo>
                <a:lnTo>
                  <a:pt x="601196" y="241300"/>
                </a:lnTo>
                <a:lnTo>
                  <a:pt x="587743" y="241300"/>
                </a:lnTo>
                <a:lnTo>
                  <a:pt x="583015" y="228600"/>
                </a:lnTo>
                <a:lnTo>
                  <a:pt x="587743" y="215900"/>
                </a:lnTo>
                <a:lnTo>
                  <a:pt x="624277" y="215900"/>
                </a:lnTo>
                <a:lnTo>
                  <a:pt x="624277" y="342900"/>
                </a:lnTo>
                <a:close/>
              </a:path>
              <a:path w="5208270" h="9232900">
                <a:moveTo>
                  <a:pt x="1271560" y="241300"/>
                </a:moveTo>
                <a:lnTo>
                  <a:pt x="1244077" y="241300"/>
                </a:lnTo>
                <a:lnTo>
                  <a:pt x="1244077" y="215900"/>
                </a:lnTo>
                <a:lnTo>
                  <a:pt x="1271560" y="215900"/>
                </a:lnTo>
                <a:lnTo>
                  <a:pt x="1271560" y="241300"/>
                </a:lnTo>
                <a:close/>
              </a:path>
              <a:path w="5208270" h="9232900">
                <a:moveTo>
                  <a:pt x="281975" y="241300"/>
                </a:moveTo>
                <a:lnTo>
                  <a:pt x="220033" y="241300"/>
                </a:lnTo>
                <a:lnTo>
                  <a:pt x="220033" y="228600"/>
                </a:lnTo>
                <a:lnTo>
                  <a:pt x="281975" y="228600"/>
                </a:lnTo>
                <a:lnTo>
                  <a:pt x="281975" y="241300"/>
                </a:lnTo>
                <a:close/>
              </a:path>
              <a:path w="5208270" h="9232900">
                <a:moveTo>
                  <a:pt x="369016" y="241300"/>
                </a:moveTo>
                <a:lnTo>
                  <a:pt x="307209" y="241300"/>
                </a:lnTo>
                <a:lnTo>
                  <a:pt x="307209" y="228600"/>
                </a:lnTo>
                <a:lnTo>
                  <a:pt x="369016" y="228600"/>
                </a:lnTo>
                <a:lnTo>
                  <a:pt x="369016" y="241300"/>
                </a:lnTo>
                <a:close/>
              </a:path>
              <a:path w="5208270" h="9232900">
                <a:moveTo>
                  <a:pt x="1112353" y="241300"/>
                </a:moveTo>
                <a:lnTo>
                  <a:pt x="1050411" y="241300"/>
                </a:lnTo>
                <a:lnTo>
                  <a:pt x="1050411" y="228600"/>
                </a:lnTo>
                <a:lnTo>
                  <a:pt x="1112353" y="228600"/>
                </a:lnTo>
                <a:lnTo>
                  <a:pt x="1112353" y="241300"/>
                </a:lnTo>
                <a:close/>
              </a:path>
              <a:path w="5208270" h="9232900">
                <a:moveTo>
                  <a:pt x="1199394" y="241300"/>
                </a:moveTo>
                <a:lnTo>
                  <a:pt x="1137567" y="241300"/>
                </a:lnTo>
                <a:lnTo>
                  <a:pt x="1137567" y="228600"/>
                </a:lnTo>
                <a:lnTo>
                  <a:pt x="1199394" y="228600"/>
                </a:lnTo>
                <a:lnTo>
                  <a:pt x="1199394" y="241300"/>
                </a:lnTo>
                <a:close/>
              </a:path>
              <a:path w="5208270" h="9232900">
                <a:moveTo>
                  <a:pt x="276152" y="254000"/>
                </a:moveTo>
                <a:lnTo>
                  <a:pt x="225434" y="254000"/>
                </a:lnTo>
                <a:lnTo>
                  <a:pt x="221821" y="241300"/>
                </a:lnTo>
                <a:lnTo>
                  <a:pt x="280802" y="241300"/>
                </a:lnTo>
                <a:lnTo>
                  <a:pt x="276152" y="254000"/>
                </a:lnTo>
                <a:close/>
              </a:path>
              <a:path w="5208270" h="9232900">
                <a:moveTo>
                  <a:pt x="363615" y="254000"/>
                </a:moveTo>
                <a:lnTo>
                  <a:pt x="313128" y="254000"/>
                </a:lnTo>
                <a:lnTo>
                  <a:pt x="308400" y="241300"/>
                </a:lnTo>
                <a:lnTo>
                  <a:pt x="367209" y="241300"/>
                </a:lnTo>
                <a:lnTo>
                  <a:pt x="363615" y="254000"/>
                </a:lnTo>
                <a:close/>
              </a:path>
              <a:path w="5208270" h="9232900">
                <a:moveTo>
                  <a:pt x="1106530" y="254000"/>
                </a:moveTo>
                <a:lnTo>
                  <a:pt x="1055812" y="254000"/>
                </a:lnTo>
                <a:lnTo>
                  <a:pt x="1052199" y="241300"/>
                </a:lnTo>
                <a:lnTo>
                  <a:pt x="1111181" y="241300"/>
                </a:lnTo>
                <a:lnTo>
                  <a:pt x="1106530" y="254000"/>
                </a:lnTo>
                <a:close/>
              </a:path>
              <a:path w="5208270" h="9232900">
                <a:moveTo>
                  <a:pt x="1193993" y="254000"/>
                </a:moveTo>
                <a:lnTo>
                  <a:pt x="1143487" y="254000"/>
                </a:lnTo>
                <a:lnTo>
                  <a:pt x="1138759" y="241300"/>
                </a:lnTo>
                <a:lnTo>
                  <a:pt x="1197587" y="241300"/>
                </a:lnTo>
                <a:lnTo>
                  <a:pt x="1193993" y="254000"/>
                </a:lnTo>
                <a:close/>
              </a:path>
              <a:path w="5208270" h="9232900">
                <a:moveTo>
                  <a:pt x="4557767" y="368300"/>
                </a:moveTo>
                <a:lnTo>
                  <a:pt x="4538548" y="368300"/>
                </a:lnTo>
                <a:lnTo>
                  <a:pt x="4538548" y="241300"/>
                </a:lnTo>
                <a:lnTo>
                  <a:pt x="4557767" y="241300"/>
                </a:lnTo>
                <a:lnTo>
                  <a:pt x="4557767" y="368300"/>
                </a:lnTo>
                <a:close/>
              </a:path>
              <a:path w="5208270" h="9232900">
                <a:moveTo>
                  <a:pt x="305614" y="368300"/>
                </a:moveTo>
                <a:lnTo>
                  <a:pt x="283435" y="368300"/>
                </a:lnTo>
                <a:lnTo>
                  <a:pt x="236138" y="254000"/>
                </a:lnTo>
                <a:lnTo>
                  <a:pt x="261257" y="254000"/>
                </a:lnTo>
                <a:lnTo>
                  <a:pt x="294486" y="330200"/>
                </a:lnTo>
                <a:lnTo>
                  <a:pt x="321418" y="330200"/>
                </a:lnTo>
                <a:lnTo>
                  <a:pt x="305614" y="368300"/>
                </a:lnTo>
                <a:close/>
              </a:path>
              <a:path w="5208270" h="9232900">
                <a:moveTo>
                  <a:pt x="321418" y="330200"/>
                </a:moveTo>
                <a:lnTo>
                  <a:pt x="294486" y="330200"/>
                </a:lnTo>
                <a:lnTo>
                  <a:pt x="327926" y="254000"/>
                </a:lnTo>
                <a:lnTo>
                  <a:pt x="353026" y="254000"/>
                </a:lnTo>
                <a:lnTo>
                  <a:pt x="321418" y="330200"/>
                </a:lnTo>
                <a:close/>
              </a:path>
              <a:path w="5208270" h="9232900">
                <a:moveTo>
                  <a:pt x="589857" y="266700"/>
                </a:moveTo>
                <a:lnTo>
                  <a:pt x="544236" y="266700"/>
                </a:lnTo>
                <a:lnTo>
                  <a:pt x="554856" y="254000"/>
                </a:lnTo>
                <a:lnTo>
                  <a:pt x="578287" y="254000"/>
                </a:lnTo>
                <a:lnTo>
                  <a:pt x="589857" y="266700"/>
                </a:lnTo>
                <a:close/>
              </a:path>
              <a:path w="5208270" h="9232900">
                <a:moveTo>
                  <a:pt x="727106" y="266700"/>
                </a:moveTo>
                <a:lnTo>
                  <a:pt x="685231" y="266700"/>
                </a:lnTo>
                <a:lnTo>
                  <a:pt x="695917" y="254000"/>
                </a:lnTo>
                <a:lnTo>
                  <a:pt x="720791" y="254000"/>
                </a:lnTo>
                <a:lnTo>
                  <a:pt x="727106" y="266700"/>
                </a:lnTo>
                <a:close/>
              </a:path>
              <a:path w="5208270" h="9232900">
                <a:moveTo>
                  <a:pt x="871250" y="266700"/>
                </a:moveTo>
                <a:lnTo>
                  <a:pt x="825519" y="266700"/>
                </a:lnTo>
                <a:lnTo>
                  <a:pt x="832943" y="254000"/>
                </a:lnTo>
                <a:lnTo>
                  <a:pt x="863739" y="254000"/>
                </a:lnTo>
                <a:lnTo>
                  <a:pt x="871250" y="266700"/>
                </a:lnTo>
                <a:close/>
              </a:path>
              <a:path w="5208270" h="9232900">
                <a:moveTo>
                  <a:pt x="1135992" y="368300"/>
                </a:moveTo>
                <a:lnTo>
                  <a:pt x="1113813" y="368300"/>
                </a:lnTo>
                <a:lnTo>
                  <a:pt x="1066517" y="254000"/>
                </a:lnTo>
                <a:lnTo>
                  <a:pt x="1091616" y="254000"/>
                </a:lnTo>
                <a:lnTo>
                  <a:pt x="1124845" y="330200"/>
                </a:lnTo>
                <a:lnTo>
                  <a:pt x="1151796" y="330200"/>
                </a:lnTo>
                <a:lnTo>
                  <a:pt x="1135992" y="368300"/>
                </a:lnTo>
                <a:close/>
              </a:path>
              <a:path w="5208270" h="9232900">
                <a:moveTo>
                  <a:pt x="1151796" y="330200"/>
                </a:moveTo>
                <a:lnTo>
                  <a:pt x="1124845" y="330200"/>
                </a:lnTo>
                <a:lnTo>
                  <a:pt x="1158285" y="254000"/>
                </a:lnTo>
                <a:lnTo>
                  <a:pt x="1183404" y="254000"/>
                </a:lnTo>
                <a:lnTo>
                  <a:pt x="1151796" y="330200"/>
                </a:lnTo>
                <a:close/>
              </a:path>
              <a:path w="5208270" h="9232900">
                <a:moveTo>
                  <a:pt x="1419091" y="266700"/>
                </a:moveTo>
                <a:lnTo>
                  <a:pt x="1377216" y="266700"/>
                </a:lnTo>
                <a:lnTo>
                  <a:pt x="1387902" y="254000"/>
                </a:lnTo>
                <a:lnTo>
                  <a:pt x="1412775" y="254000"/>
                </a:lnTo>
                <a:lnTo>
                  <a:pt x="1419091" y="266700"/>
                </a:lnTo>
                <a:close/>
              </a:path>
              <a:path w="5208270" h="9232900">
                <a:moveTo>
                  <a:pt x="1695877" y="266700"/>
                </a:moveTo>
                <a:lnTo>
                  <a:pt x="1654002" y="266700"/>
                </a:lnTo>
                <a:lnTo>
                  <a:pt x="1664688" y="254000"/>
                </a:lnTo>
                <a:lnTo>
                  <a:pt x="1689562" y="254000"/>
                </a:lnTo>
                <a:lnTo>
                  <a:pt x="1695877" y="266700"/>
                </a:lnTo>
                <a:close/>
              </a:path>
              <a:path w="5208270" h="9232900">
                <a:moveTo>
                  <a:pt x="1865491" y="266700"/>
                </a:moveTo>
                <a:lnTo>
                  <a:pt x="1834991" y="266700"/>
                </a:lnTo>
                <a:lnTo>
                  <a:pt x="1840584" y="254000"/>
                </a:lnTo>
                <a:lnTo>
                  <a:pt x="1858207" y="254000"/>
                </a:lnTo>
                <a:lnTo>
                  <a:pt x="1865491" y="266700"/>
                </a:lnTo>
                <a:close/>
              </a:path>
              <a:path w="5208270" h="9232900">
                <a:moveTo>
                  <a:pt x="444333" y="342900"/>
                </a:moveTo>
                <a:lnTo>
                  <a:pt x="421252" y="342900"/>
                </a:lnTo>
                <a:lnTo>
                  <a:pt x="421252" y="279400"/>
                </a:lnTo>
                <a:lnTo>
                  <a:pt x="387235" y="279400"/>
                </a:lnTo>
                <a:lnTo>
                  <a:pt x="387235" y="266700"/>
                </a:lnTo>
                <a:lnTo>
                  <a:pt x="444333" y="266700"/>
                </a:lnTo>
                <a:lnTo>
                  <a:pt x="444333" y="342900"/>
                </a:lnTo>
                <a:close/>
              </a:path>
              <a:path w="5208270" h="9232900">
                <a:moveTo>
                  <a:pt x="750640" y="279400"/>
                </a:moveTo>
                <a:lnTo>
                  <a:pt x="665905" y="279400"/>
                </a:lnTo>
                <a:lnTo>
                  <a:pt x="675227" y="266700"/>
                </a:lnTo>
                <a:lnTo>
                  <a:pt x="746815" y="266700"/>
                </a:lnTo>
                <a:lnTo>
                  <a:pt x="750640" y="279400"/>
                </a:lnTo>
                <a:close/>
              </a:path>
              <a:path w="5208270" h="9232900">
                <a:moveTo>
                  <a:pt x="891416" y="279400"/>
                </a:moveTo>
                <a:lnTo>
                  <a:pt x="805559" y="279400"/>
                </a:lnTo>
                <a:lnTo>
                  <a:pt x="811482" y="266700"/>
                </a:lnTo>
                <a:lnTo>
                  <a:pt x="885463" y="266700"/>
                </a:lnTo>
                <a:lnTo>
                  <a:pt x="891416" y="279400"/>
                </a:lnTo>
                <a:close/>
              </a:path>
              <a:path w="5208270" h="9232900">
                <a:moveTo>
                  <a:pt x="1274711" y="342900"/>
                </a:moveTo>
                <a:lnTo>
                  <a:pt x="1251630" y="342900"/>
                </a:lnTo>
                <a:lnTo>
                  <a:pt x="1251630" y="279400"/>
                </a:lnTo>
                <a:lnTo>
                  <a:pt x="1217613" y="279400"/>
                </a:lnTo>
                <a:lnTo>
                  <a:pt x="1217613" y="266700"/>
                </a:lnTo>
                <a:lnTo>
                  <a:pt x="1274711" y="266700"/>
                </a:lnTo>
                <a:lnTo>
                  <a:pt x="1274711" y="342900"/>
                </a:lnTo>
                <a:close/>
              </a:path>
              <a:path w="5208270" h="9232900">
                <a:moveTo>
                  <a:pt x="1442624" y="279400"/>
                </a:moveTo>
                <a:lnTo>
                  <a:pt x="1357889" y="279400"/>
                </a:lnTo>
                <a:lnTo>
                  <a:pt x="1367211" y="266700"/>
                </a:lnTo>
                <a:lnTo>
                  <a:pt x="1438800" y="266700"/>
                </a:lnTo>
                <a:lnTo>
                  <a:pt x="1442624" y="279400"/>
                </a:lnTo>
                <a:close/>
              </a:path>
              <a:path w="5208270" h="9232900">
                <a:moveTo>
                  <a:pt x="1522804" y="279400"/>
                </a:moveTo>
                <a:lnTo>
                  <a:pt x="1470434" y="279400"/>
                </a:lnTo>
                <a:lnTo>
                  <a:pt x="1470434" y="266700"/>
                </a:lnTo>
                <a:lnTo>
                  <a:pt x="1522804" y="266700"/>
                </a:lnTo>
                <a:lnTo>
                  <a:pt x="1522804" y="279400"/>
                </a:lnTo>
                <a:close/>
              </a:path>
              <a:path w="5208270" h="9232900">
                <a:moveTo>
                  <a:pt x="1609730" y="279400"/>
                </a:moveTo>
                <a:lnTo>
                  <a:pt x="1557148" y="279400"/>
                </a:lnTo>
                <a:lnTo>
                  <a:pt x="1557148" y="266700"/>
                </a:lnTo>
                <a:lnTo>
                  <a:pt x="1609730" y="266700"/>
                </a:lnTo>
                <a:lnTo>
                  <a:pt x="1609730" y="279400"/>
                </a:lnTo>
                <a:close/>
              </a:path>
              <a:path w="5208270" h="9232900">
                <a:moveTo>
                  <a:pt x="1719411" y="279400"/>
                </a:moveTo>
                <a:lnTo>
                  <a:pt x="1634676" y="279400"/>
                </a:lnTo>
                <a:lnTo>
                  <a:pt x="1643998" y="266700"/>
                </a:lnTo>
                <a:lnTo>
                  <a:pt x="1715586" y="266700"/>
                </a:lnTo>
                <a:lnTo>
                  <a:pt x="1719411" y="279400"/>
                </a:lnTo>
                <a:close/>
              </a:path>
              <a:path w="5208270" h="9232900">
                <a:moveTo>
                  <a:pt x="1812082" y="279400"/>
                </a:moveTo>
                <a:lnTo>
                  <a:pt x="1765228" y="279400"/>
                </a:lnTo>
                <a:lnTo>
                  <a:pt x="1765228" y="266700"/>
                </a:lnTo>
                <a:lnTo>
                  <a:pt x="1812082" y="266700"/>
                </a:lnTo>
                <a:lnTo>
                  <a:pt x="1812082" y="279400"/>
                </a:lnTo>
                <a:close/>
              </a:path>
              <a:path w="5208270" h="9232900">
                <a:moveTo>
                  <a:pt x="1879771" y="279400"/>
                </a:moveTo>
                <a:lnTo>
                  <a:pt x="1812082" y="279400"/>
                </a:lnTo>
                <a:lnTo>
                  <a:pt x="1818962" y="266700"/>
                </a:lnTo>
                <a:lnTo>
                  <a:pt x="1877368" y="266700"/>
                </a:lnTo>
                <a:lnTo>
                  <a:pt x="1879771" y="279400"/>
                </a:lnTo>
                <a:close/>
              </a:path>
              <a:path w="5208270" h="9232900">
                <a:moveTo>
                  <a:pt x="535199" y="330200"/>
                </a:moveTo>
                <a:lnTo>
                  <a:pt x="510072" y="330200"/>
                </a:lnTo>
                <a:lnTo>
                  <a:pt x="509081" y="317500"/>
                </a:lnTo>
                <a:lnTo>
                  <a:pt x="510122" y="304800"/>
                </a:lnTo>
                <a:lnTo>
                  <a:pt x="513247" y="292100"/>
                </a:lnTo>
                <a:lnTo>
                  <a:pt x="518454" y="279400"/>
                </a:lnTo>
                <a:lnTo>
                  <a:pt x="553305" y="279400"/>
                </a:lnTo>
                <a:lnTo>
                  <a:pt x="547473" y="292100"/>
                </a:lnTo>
                <a:lnTo>
                  <a:pt x="537817" y="292100"/>
                </a:lnTo>
                <a:lnTo>
                  <a:pt x="534687" y="304800"/>
                </a:lnTo>
                <a:lnTo>
                  <a:pt x="532808" y="304800"/>
                </a:lnTo>
                <a:lnTo>
                  <a:pt x="532182" y="317500"/>
                </a:lnTo>
                <a:lnTo>
                  <a:pt x="535199" y="330200"/>
                </a:lnTo>
                <a:close/>
              </a:path>
              <a:path w="5208270" h="9232900">
                <a:moveTo>
                  <a:pt x="767648" y="317500"/>
                </a:moveTo>
                <a:lnTo>
                  <a:pt x="647935" y="317500"/>
                </a:lnTo>
                <a:lnTo>
                  <a:pt x="649059" y="304800"/>
                </a:lnTo>
                <a:lnTo>
                  <a:pt x="652430" y="292100"/>
                </a:lnTo>
                <a:lnTo>
                  <a:pt x="658046" y="279400"/>
                </a:lnTo>
                <a:lnTo>
                  <a:pt x="693272" y="279400"/>
                </a:lnTo>
                <a:lnTo>
                  <a:pt x="687564" y="292100"/>
                </a:lnTo>
                <a:lnTo>
                  <a:pt x="677205" y="292100"/>
                </a:lnTo>
                <a:lnTo>
                  <a:pt x="673611" y="304800"/>
                </a:lnTo>
                <a:lnTo>
                  <a:pt x="767648" y="304800"/>
                </a:lnTo>
                <a:lnTo>
                  <a:pt x="767648" y="317500"/>
                </a:lnTo>
                <a:close/>
              </a:path>
              <a:path w="5208270" h="9232900">
                <a:moveTo>
                  <a:pt x="760499" y="292100"/>
                </a:moveTo>
                <a:lnTo>
                  <a:pt x="733939" y="292100"/>
                </a:lnTo>
                <a:lnTo>
                  <a:pt x="722523" y="279400"/>
                </a:lnTo>
                <a:lnTo>
                  <a:pt x="756040" y="279400"/>
                </a:lnTo>
                <a:lnTo>
                  <a:pt x="760499" y="292100"/>
                </a:lnTo>
                <a:close/>
              </a:path>
              <a:path w="5208270" h="9232900">
                <a:moveTo>
                  <a:pt x="827689" y="292100"/>
                </a:moveTo>
                <a:lnTo>
                  <a:pt x="796226" y="292100"/>
                </a:lnTo>
                <a:lnTo>
                  <a:pt x="800475" y="279400"/>
                </a:lnTo>
                <a:lnTo>
                  <a:pt x="833894" y="279400"/>
                </a:lnTo>
                <a:lnTo>
                  <a:pt x="827689" y="292100"/>
                </a:lnTo>
                <a:close/>
              </a:path>
              <a:path w="5208270" h="9232900">
                <a:moveTo>
                  <a:pt x="900641" y="292100"/>
                </a:moveTo>
                <a:lnTo>
                  <a:pt x="871072" y="292100"/>
                </a:lnTo>
                <a:lnTo>
                  <a:pt x="864322" y="279400"/>
                </a:lnTo>
                <a:lnTo>
                  <a:pt x="896475" y="279400"/>
                </a:lnTo>
                <a:lnTo>
                  <a:pt x="900641" y="292100"/>
                </a:lnTo>
                <a:close/>
              </a:path>
              <a:path w="5208270" h="9232900">
                <a:moveTo>
                  <a:pt x="1459633" y="317500"/>
                </a:moveTo>
                <a:lnTo>
                  <a:pt x="1339920" y="317500"/>
                </a:lnTo>
                <a:lnTo>
                  <a:pt x="1341044" y="304800"/>
                </a:lnTo>
                <a:lnTo>
                  <a:pt x="1344415" y="292100"/>
                </a:lnTo>
                <a:lnTo>
                  <a:pt x="1350030" y="279400"/>
                </a:lnTo>
                <a:lnTo>
                  <a:pt x="1385257" y="279400"/>
                </a:lnTo>
                <a:lnTo>
                  <a:pt x="1379549" y="292100"/>
                </a:lnTo>
                <a:lnTo>
                  <a:pt x="1369190" y="292100"/>
                </a:lnTo>
                <a:lnTo>
                  <a:pt x="1365615" y="304800"/>
                </a:lnTo>
                <a:lnTo>
                  <a:pt x="1459633" y="304800"/>
                </a:lnTo>
                <a:lnTo>
                  <a:pt x="1459633" y="317500"/>
                </a:lnTo>
                <a:close/>
              </a:path>
              <a:path w="5208270" h="9232900">
                <a:moveTo>
                  <a:pt x="1452483" y="292100"/>
                </a:moveTo>
                <a:lnTo>
                  <a:pt x="1425923" y="292100"/>
                </a:lnTo>
                <a:lnTo>
                  <a:pt x="1414507" y="279400"/>
                </a:lnTo>
                <a:lnTo>
                  <a:pt x="1448025" y="279400"/>
                </a:lnTo>
                <a:lnTo>
                  <a:pt x="1452483" y="292100"/>
                </a:lnTo>
                <a:close/>
              </a:path>
              <a:path w="5208270" h="9232900">
                <a:moveTo>
                  <a:pt x="1524265" y="368300"/>
                </a:moveTo>
                <a:lnTo>
                  <a:pt x="1502529" y="368300"/>
                </a:lnTo>
                <a:lnTo>
                  <a:pt x="1483156" y="279400"/>
                </a:lnTo>
                <a:lnTo>
                  <a:pt x="1506814" y="279400"/>
                </a:lnTo>
                <a:lnTo>
                  <a:pt x="1515597" y="317500"/>
                </a:lnTo>
                <a:lnTo>
                  <a:pt x="1540255" y="317500"/>
                </a:lnTo>
                <a:lnTo>
                  <a:pt x="1524265" y="368300"/>
                </a:lnTo>
                <a:close/>
              </a:path>
              <a:path w="5208270" h="9232900">
                <a:moveTo>
                  <a:pt x="1564797" y="317500"/>
                </a:moveTo>
                <a:lnTo>
                  <a:pt x="1515597" y="317500"/>
                </a:lnTo>
                <a:lnTo>
                  <a:pt x="1529896" y="279400"/>
                </a:lnTo>
                <a:lnTo>
                  <a:pt x="1550383" y="279400"/>
                </a:lnTo>
                <a:lnTo>
                  <a:pt x="1564797" y="317500"/>
                </a:lnTo>
                <a:close/>
              </a:path>
              <a:path w="5208270" h="9232900">
                <a:moveTo>
                  <a:pt x="1578538" y="368300"/>
                </a:moveTo>
                <a:lnTo>
                  <a:pt x="1557148" y="368300"/>
                </a:lnTo>
                <a:lnTo>
                  <a:pt x="1540255" y="317500"/>
                </a:lnTo>
                <a:lnTo>
                  <a:pt x="1564797" y="317500"/>
                </a:lnTo>
                <a:lnTo>
                  <a:pt x="1573810" y="279400"/>
                </a:lnTo>
                <a:lnTo>
                  <a:pt x="1597449" y="279400"/>
                </a:lnTo>
                <a:lnTo>
                  <a:pt x="1578538" y="368300"/>
                </a:lnTo>
                <a:close/>
              </a:path>
              <a:path w="5208270" h="9232900">
                <a:moveTo>
                  <a:pt x="1736419" y="317500"/>
                </a:moveTo>
                <a:lnTo>
                  <a:pt x="1616706" y="317500"/>
                </a:lnTo>
                <a:lnTo>
                  <a:pt x="1617830" y="304800"/>
                </a:lnTo>
                <a:lnTo>
                  <a:pt x="1621201" y="292100"/>
                </a:lnTo>
                <a:lnTo>
                  <a:pt x="1626817" y="279400"/>
                </a:lnTo>
                <a:lnTo>
                  <a:pt x="1662062" y="279400"/>
                </a:lnTo>
                <a:lnTo>
                  <a:pt x="1656354" y="292100"/>
                </a:lnTo>
                <a:lnTo>
                  <a:pt x="1645996" y="292100"/>
                </a:lnTo>
                <a:lnTo>
                  <a:pt x="1642421" y="304800"/>
                </a:lnTo>
                <a:lnTo>
                  <a:pt x="1736419" y="304800"/>
                </a:lnTo>
                <a:lnTo>
                  <a:pt x="1736419" y="317500"/>
                </a:lnTo>
                <a:close/>
              </a:path>
              <a:path w="5208270" h="9232900">
                <a:moveTo>
                  <a:pt x="1729270" y="292100"/>
                </a:moveTo>
                <a:lnTo>
                  <a:pt x="1702729" y="292100"/>
                </a:lnTo>
                <a:lnTo>
                  <a:pt x="1691313" y="279400"/>
                </a:lnTo>
                <a:lnTo>
                  <a:pt x="1724811" y="279400"/>
                </a:lnTo>
                <a:lnTo>
                  <a:pt x="1729270" y="292100"/>
                </a:lnTo>
                <a:close/>
              </a:path>
              <a:path w="5208270" h="9232900">
                <a:moveTo>
                  <a:pt x="1812083" y="342900"/>
                </a:moveTo>
                <a:lnTo>
                  <a:pt x="1789001" y="342900"/>
                </a:lnTo>
                <a:lnTo>
                  <a:pt x="1789001" y="279400"/>
                </a:lnTo>
                <a:lnTo>
                  <a:pt x="1842544" y="279400"/>
                </a:lnTo>
                <a:lnTo>
                  <a:pt x="1836125" y="292100"/>
                </a:lnTo>
                <a:lnTo>
                  <a:pt x="1825300" y="292100"/>
                </a:lnTo>
                <a:lnTo>
                  <a:pt x="1818990" y="304800"/>
                </a:lnTo>
                <a:lnTo>
                  <a:pt x="1812083" y="304800"/>
                </a:lnTo>
                <a:lnTo>
                  <a:pt x="1812083" y="342900"/>
                </a:lnTo>
                <a:close/>
              </a:path>
              <a:path w="5208270" h="9232900">
                <a:moveTo>
                  <a:pt x="1874043" y="292100"/>
                </a:moveTo>
                <a:lnTo>
                  <a:pt x="1862186" y="292100"/>
                </a:lnTo>
                <a:lnTo>
                  <a:pt x="1855882" y="279400"/>
                </a:lnTo>
                <a:lnTo>
                  <a:pt x="1878617" y="279400"/>
                </a:lnTo>
                <a:lnTo>
                  <a:pt x="1874043" y="292100"/>
                </a:lnTo>
                <a:close/>
              </a:path>
              <a:path w="5208270" h="9232900">
                <a:moveTo>
                  <a:pt x="766456" y="304800"/>
                </a:moveTo>
                <a:lnTo>
                  <a:pt x="742087" y="304800"/>
                </a:lnTo>
                <a:lnTo>
                  <a:pt x="738551" y="292100"/>
                </a:lnTo>
                <a:lnTo>
                  <a:pt x="764035" y="292100"/>
                </a:lnTo>
                <a:lnTo>
                  <a:pt x="766456" y="304800"/>
                </a:lnTo>
                <a:close/>
              </a:path>
              <a:path w="5208270" h="9232900">
                <a:moveTo>
                  <a:pt x="814280" y="304800"/>
                </a:moveTo>
                <a:lnTo>
                  <a:pt x="790484" y="304800"/>
                </a:lnTo>
                <a:lnTo>
                  <a:pt x="792874" y="292100"/>
                </a:lnTo>
                <a:lnTo>
                  <a:pt x="817553" y="292100"/>
                </a:lnTo>
                <a:lnTo>
                  <a:pt x="814280" y="304800"/>
                </a:lnTo>
                <a:close/>
              </a:path>
              <a:path w="5208270" h="9232900">
                <a:moveTo>
                  <a:pt x="906219" y="304800"/>
                </a:moveTo>
                <a:lnTo>
                  <a:pt x="882287" y="304800"/>
                </a:lnTo>
                <a:lnTo>
                  <a:pt x="876963" y="292100"/>
                </a:lnTo>
                <a:lnTo>
                  <a:pt x="903895" y="292100"/>
                </a:lnTo>
                <a:lnTo>
                  <a:pt x="906219" y="304800"/>
                </a:lnTo>
                <a:close/>
              </a:path>
              <a:path w="5208270" h="9232900">
                <a:moveTo>
                  <a:pt x="1458441" y="304800"/>
                </a:moveTo>
                <a:lnTo>
                  <a:pt x="1434072" y="304800"/>
                </a:lnTo>
                <a:lnTo>
                  <a:pt x="1430536" y="292100"/>
                </a:lnTo>
                <a:lnTo>
                  <a:pt x="1456020" y="292100"/>
                </a:lnTo>
                <a:lnTo>
                  <a:pt x="1458441" y="304800"/>
                </a:lnTo>
                <a:close/>
              </a:path>
              <a:path w="5208270" h="9232900">
                <a:moveTo>
                  <a:pt x="1735228" y="304800"/>
                </a:moveTo>
                <a:lnTo>
                  <a:pt x="1710877" y="304800"/>
                </a:lnTo>
                <a:lnTo>
                  <a:pt x="1707341" y="292100"/>
                </a:lnTo>
                <a:lnTo>
                  <a:pt x="1732806" y="292100"/>
                </a:lnTo>
                <a:lnTo>
                  <a:pt x="1735228" y="304800"/>
                </a:lnTo>
                <a:close/>
              </a:path>
              <a:path w="5208270" h="9232900">
                <a:moveTo>
                  <a:pt x="815176" y="330200"/>
                </a:moveTo>
                <a:lnTo>
                  <a:pt x="790465" y="330200"/>
                </a:lnTo>
                <a:lnTo>
                  <a:pt x="789049" y="317500"/>
                </a:lnTo>
                <a:lnTo>
                  <a:pt x="788577" y="317500"/>
                </a:lnTo>
                <a:lnTo>
                  <a:pt x="789053" y="304800"/>
                </a:lnTo>
                <a:lnTo>
                  <a:pt x="812314" y="304800"/>
                </a:lnTo>
                <a:lnTo>
                  <a:pt x="811659" y="317500"/>
                </a:lnTo>
                <a:lnTo>
                  <a:pt x="815176" y="330200"/>
                </a:lnTo>
                <a:close/>
              </a:path>
              <a:path w="5208270" h="9232900">
                <a:moveTo>
                  <a:pt x="906233" y="330200"/>
                </a:moveTo>
                <a:lnTo>
                  <a:pt x="881441" y="330200"/>
                </a:lnTo>
                <a:lnTo>
                  <a:pt x="884978" y="317500"/>
                </a:lnTo>
                <a:lnTo>
                  <a:pt x="884958" y="304800"/>
                </a:lnTo>
                <a:lnTo>
                  <a:pt x="907613" y="304800"/>
                </a:lnTo>
                <a:lnTo>
                  <a:pt x="908078" y="317500"/>
                </a:lnTo>
                <a:lnTo>
                  <a:pt x="907617" y="317500"/>
                </a:lnTo>
                <a:lnTo>
                  <a:pt x="906233" y="330200"/>
                </a:lnTo>
                <a:close/>
              </a:path>
              <a:path w="5208270" h="9232900">
                <a:moveTo>
                  <a:pt x="4911889" y="368300"/>
                </a:moveTo>
                <a:lnTo>
                  <a:pt x="4894534" y="368300"/>
                </a:lnTo>
                <a:lnTo>
                  <a:pt x="4827730" y="304800"/>
                </a:lnTo>
                <a:lnTo>
                  <a:pt x="4855448" y="304800"/>
                </a:lnTo>
                <a:lnTo>
                  <a:pt x="4911889" y="355600"/>
                </a:lnTo>
                <a:lnTo>
                  <a:pt x="4911889" y="368300"/>
                </a:lnTo>
                <a:close/>
              </a:path>
              <a:path w="5208270" h="9232900">
                <a:moveTo>
                  <a:pt x="767763" y="355600"/>
                </a:moveTo>
                <a:lnTo>
                  <a:pt x="664540" y="355600"/>
                </a:lnTo>
                <a:lnTo>
                  <a:pt x="657276" y="342900"/>
                </a:lnTo>
                <a:lnTo>
                  <a:pt x="652087" y="330200"/>
                </a:lnTo>
                <a:lnTo>
                  <a:pt x="648973" y="317500"/>
                </a:lnTo>
                <a:lnTo>
                  <a:pt x="672939" y="317500"/>
                </a:lnTo>
                <a:lnTo>
                  <a:pt x="675341" y="330200"/>
                </a:lnTo>
                <a:lnTo>
                  <a:pt x="679608" y="330200"/>
                </a:lnTo>
                <a:lnTo>
                  <a:pt x="685719" y="342900"/>
                </a:lnTo>
                <a:lnTo>
                  <a:pt x="767763" y="342900"/>
                </a:lnTo>
                <a:lnTo>
                  <a:pt x="767763" y="355600"/>
                </a:lnTo>
                <a:close/>
              </a:path>
              <a:path w="5208270" h="9232900">
                <a:moveTo>
                  <a:pt x="1459748" y="355600"/>
                </a:moveTo>
                <a:lnTo>
                  <a:pt x="1356525" y="355600"/>
                </a:lnTo>
                <a:lnTo>
                  <a:pt x="1349260" y="342900"/>
                </a:lnTo>
                <a:lnTo>
                  <a:pt x="1344071" y="330200"/>
                </a:lnTo>
                <a:lnTo>
                  <a:pt x="1340958" y="317500"/>
                </a:lnTo>
                <a:lnTo>
                  <a:pt x="1364923" y="317500"/>
                </a:lnTo>
                <a:lnTo>
                  <a:pt x="1367326" y="330200"/>
                </a:lnTo>
                <a:lnTo>
                  <a:pt x="1371592" y="330200"/>
                </a:lnTo>
                <a:lnTo>
                  <a:pt x="1377704" y="342900"/>
                </a:lnTo>
                <a:lnTo>
                  <a:pt x="1459748" y="342900"/>
                </a:lnTo>
                <a:lnTo>
                  <a:pt x="1459748" y="355600"/>
                </a:lnTo>
                <a:close/>
              </a:path>
              <a:path w="5208270" h="9232900">
                <a:moveTo>
                  <a:pt x="1736534" y="355600"/>
                </a:moveTo>
                <a:lnTo>
                  <a:pt x="1633311" y="355600"/>
                </a:lnTo>
                <a:lnTo>
                  <a:pt x="1626047" y="342900"/>
                </a:lnTo>
                <a:lnTo>
                  <a:pt x="1620858" y="330200"/>
                </a:lnTo>
                <a:lnTo>
                  <a:pt x="1617744" y="317500"/>
                </a:lnTo>
                <a:lnTo>
                  <a:pt x="1641710" y="317500"/>
                </a:lnTo>
                <a:lnTo>
                  <a:pt x="1644112" y="330200"/>
                </a:lnTo>
                <a:lnTo>
                  <a:pt x="1648379" y="330200"/>
                </a:lnTo>
                <a:lnTo>
                  <a:pt x="1654490" y="342900"/>
                </a:lnTo>
                <a:lnTo>
                  <a:pt x="1736534" y="342900"/>
                </a:lnTo>
                <a:lnTo>
                  <a:pt x="1736534" y="355600"/>
                </a:lnTo>
                <a:close/>
              </a:path>
              <a:path w="5208270" h="9232900">
                <a:moveTo>
                  <a:pt x="643650" y="355600"/>
                </a:moveTo>
                <a:lnTo>
                  <a:pt x="524955" y="355600"/>
                </a:lnTo>
                <a:lnTo>
                  <a:pt x="518008" y="342900"/>
                </a:lnTo>
                <a:lnTo>
                  <a:pt x="513047" y="330200"/>
                </a:lnTo>
                <a:lnTo>
                  <a:pt x="541195" y="330200"/>
                </a:lnTo>
                <a:lnTo>
                  <a:pt x="546160" y="342900"/>
                </a:lnTo>
                <a:lnTo>
                  <a:pt x="643650" y="342900"/>
                </a:lnTo>
                <a:lnTo>
                  <a:pt x="643650" y="355600"/>
                </a:lnTo>
                <a:close/>
              </a:path>
              <a:path w="5208270" h="9232900">
                <a:moveTo>
                  <a:pt x="762517" y="342900"/>
                </a:moveTo>
                <a:lnTo>
                  <a:pt x="750524" y="342900"/>
                </a:lnTo>
                <a:lnTo>
                  <a:pt x="754579" y="330200"/>
                </a:lnTo>
                <a:lnTo>
                  <a:pt x="759903" y="330200"/>
                </a:lnTo>
                <a:lnTo>
                  <a:pt x="762517" y="342900"/>
                </a:lnTo>
                <a:close/>
              </a:path>
              <a:path w="5208270" h="9232900">
                <a:moveTo>
                  <a:pt x="827852" y="342900"/>
                </a:moveTo>
                <a:lnTo>
                  <a:pt x="796130" y="342900"/>
                </a:lnTo>
                <a:lnTo>
                  <a:pt x="792826" y="330200"/>
                </a:lnTo>
                <a:lnTo>
                  <a:pt x="822248" y="330200"/>
                </a:lnTo>
                <a:lnTo>
                  <a:pt x="827852" y="342900"/>
                </a:lnTo>
                <a:close/>
              </a:path>
              <a:path w="5208270" h="9232900">
                <a:moveTo>
                  <a:pt x="900698" y="342900"/>
                </a:moveTo>
                <a:lnTo>
                  <a:pt x="868788" y="342900"/>
                </a:lnTo>
                <a:lnTo>
                  <a:pt x="874388" y="330200"/>
                </a:lnTo>
                <a:lnTo>
                  <a:pt x="903927" y="330200"/>
                </a:lnTo>
                <a:lnTo>
                  <a:pt x="900698" y="342900"/>
                </a:lnTo>
                <a:close/>
              </a:path>
              <a:path w="5208270" h="9232900">
                <a:moveTo>
                  <a:pt x="1454501" y="342900"/>
                </a:moveTo>
                <a:lnTo>
                  <a:pt x="1442509" y="342900"/>
                </a:lnTo>
                <a:lnTo>
                  <a:pt x="1446564" y="330200"/>
                </a:lnTo>
                <a:lnTo>
                  <a:pt x="1451888" y="330200"/>
                </a:lnTo>
                <a:lnTo>
                  <a:pt x="1454501" y="342900"/>
                </a:lnTo>
                <a:close/>
              </a:path>
              <a:path w="5208270" h="9232900">
                <a:moveTo>
                  <a:pt x="1731288" y="342900"/>
                </a:moveTo>
                <a:lnTo>
                  <a:pt x="1719295" y="342900"/>
                </a:lnTo>
                <a:lnTo>
                  <a:pt x="1723351" y="330200"/>
                </a:lnTo>
                <a:lnTo>
                  <a:pt x="1728674" y="330200"/>
                </a:lnTo>
                <a:lnTo>
                  <a:pt x="1731288" y="342900"/>
                </a:lnTo>
                <a:close/>
              </a:path>
              <a:path w="5208270" h="9232900">
                <a:moveTo>
                  <a:pt x="487479" y="355600"/>
                </a:moveTo>
                <a:lnTo>
                  <a:pt x="378125" y="355600"/>
                </a:lnTo>
                <a:lnTo>
                  <a:pt x="378125" y="342900"/>
                </a:lnTo>
                <a:lnTo>
                  <a:pt x="487479" y="342900"/>
                </a:lnTo>
                <a:lnTo>
                  <a:pt x="487479" y="355600"/>
                </a:lnTo>
                <a:close/>
              </a:path>
              <a:path w="5208270" h="9232900">
                <a:moveTo>
                  <a:pt x="891517" y="355600"/>
                </a:moveTo>
                <a:lnTo>
                  <a:pt x="805398" y="355600"/>
                </a:lnTo>
                <a:lnTo>
                  <a:pt x="800335" y="342900"/>
                </a:lnTo>
                <a:lnTo>
                  <a:pt x="896558" y="342900"/>
                </a:lnTo>
                <a:lnTo>
                  <a:pt x="891517" y="355600"/>
                </a:lnTo>
                <a:close/>
              </a:path>
              <a:path w="5208270" h="9232900">
                <a:moveTo>
                  <a:pt x="1317857" y="355600"/>
                </a:moveTo>
                <a:lnTo>
                  <a:pt x="1208503" y="355600"/>
                </a:lnTo>
                <a:lnTo>
                  <a:pt x="1208503" y="342900"/>
                </a:lnTo>
                <a:lnTo>
                  <a:pt x="1317857" y="342900"/>
                </a:lnTo>
                <a:lnTo>
                  <a:pt x="1317857" y="355600"/>
                </a:lnTo>
                <a:close/>
              </a:path>
              <a:path w="5208270" h="9232900">
                <a:moveTo>
                  <a:pt x="1860398" y="355600"/>
                </a:moveTo>
                <a:lnTo>
                  <a:pt x="1759827" y="355600"/>
                </a:lnTo>
                <a:lnTo>
                  <a:pt x="1759827" y="342900"/>
                </a:lnTo>
                <a:lnTo>
                  <a:pt x="1860398" y="342900"/>
                </a:lnTo>
                <a:lnTo>
                  <a:pt x="1860398" y="355600"/>
                </a:lnTo>
                <a:close/>
              </a:path>
              <a:path w="5208270" h="9232900">
                <a:moveTo>
                  <a:pt x="481560" y="368300"/>
                </a:moveTo>
                <a:lnTo>
                  <a:pt x="384045" y="368300"/>
                </a:lnTo>
                <a:lnTo>
                  <a:pt x="379317" y="355600"/>
                </a:lnTo>
                <a:lnTo>
                  <a:pt x="486288" y="355600"/>
                </a:lnTo>
                <a:lnTo>
                  <a:pt x="481560" y="368300"/>
                </a:lnTo>
                <a:close/>
              </a:path>
              <a:path w="5208270" h="9232900">
                <a:moveTo>
                  <a:pt x="590452" y="368300"/>
                </a:moveTo>
                <a:lnTo>
                  <a:pt x="543367" y="368300"/>
                </a:lnTo>
                <a:lnTo>
                  <a:pt x="533529" y="355600"/>
                </a:lnTo>
                <a:lnTo>
                  <a:pt x="595949" y="355600"/>
                </a:lnTo>
                <a:lnTo>
                  <a:pt x="590452" y="368300"/>
                </a:lnTo>
                <a:close/>
              </a:path>
              <a:path w="5208270" h="9232900">
                <a:moveTo>
                  <a:pt x="637730" y="368300"/>
                </a:moveTo>
                <a:lnTo>
                  <a:pt x="601196" y="368300"/>
                </a:lnTo>
                <a:lnTo>
                  <a:pt x="601196" y="355600"/>
                </a:lnTo>
                <a:lnTo>
                  <a:pt x="642458" y="355600"/>
                </a:lnTo>
                <a:lnTo>
                  <a:pt x="637730" y="368300"/>
                </a:lnTo>
                <a:close/>
              </a:path>
              <a:path w="5208270" h="9232900">
                <a:moveTo>
                  <a:pt x="742414" y="368300"/>
                </a:moveTo>
                <a:lnTo>
                  <a:pt x="683925" y="368300"/>
                </a:lnTo>
                <a:lnTo>
                  <a:pt x="673538" y="355600"/>
                </a:lnTo>
                <a:lnTo>
                  <a:pt x="754041" y="355600"/>
                </a:lnTo>
                <a:lnTo>
                  <a:pt x="742414" y="368300"/>
                </a:lnTo>
                <a:close/>
              </a:path>
              <a:path w="5208270" h="9232900">
                <a:moveTo>
                  <a:pt x="871358" y="368300"/>
                </a:moveTo>
                <a:lnTo>
                  <a:pt x="825387" y="368300"/>
                </a:lnTo>
                <a:lnTo>
                  <a:pt x="818097" y="355600"/>
                </a:lnTo>
                <a:lnTo>
                  <a:pt x="878732" y="355600"/>
                </a:lnTo>
                <a:lnTo>
                  <a:pt x="871358" y="368300"/>
                </a:lnTo>
                <a:close/>
              </a:path>
              <a:path w="5208270" h="9232900">
                <a:moveTo>
                  <a:pt x="1311938" y="368300"/>
                </a:moveTo>
                <a:lnTo>
                  <a:pt x="1214423" y="368300"/>
                </a:lnTo>
                <a:lnTo>
                  <a:pt x="1209695" y="355600"/>
                </a:lnTo>
                <a:lnTo>
                  <a:pt x="1316666" y="355600"/>
                </a:lnTo>
                <a:lnTo>
                  <a:pt x="1311938" y="368300"/>
                </a:lnTo>
                <a:close/>
              </a:path>
              <a:path w="5208270" h="9232900">
                <a:moveTo>
                  <a:pt x="1434399" y="368300"/>
                </a:moveTo>
                <a:lnTo>
                  <a:pt x="1375909" y="368300"/>
                </a:lnTo>
                <a:lnTo>
                  <a:pt x="1365522" y="355600"/>
                </a:lnTo>
                <a:lnTo>
                  <a:pt x="1446026" y="355600"/>
                </a:lnTo>
                <a:lnTo>
                  <a:pt x="1434399" y="368300"/>
                </a:lnTo>
                <a:close/>
              </a:path>
              <a:path w="5208270" h="9232900">
                <a:moveTo>
                  <a:pt x="1711185" y="368300"/>
                </a:moveTo>
                <a:lnTo>
                  <a:pt x="1652695" y="368300"/>
                </a:lnTo>
                <a:lnTo>
                  <a:pt x="1642309" y="355600"/>
                </a:lnTo>
                <a:lnTo>
                  <a:pt x="1722812" y="355600"/>
                </a:lnTo>
                <a:lnTo>
                  <a:pt x="1711185" y="368300"/>
                </a:lnTo>
                <a:close/>
              </a:path>
              <a:path w="5208270" h="9232900">
                <a:moveTo>
                  <a:pt x="1854479" y="368300"/>
                </a:moveTo>
                <a:lnTo>
                  <a:pt x="1765746" y="368300"/>
                </a:lnTo>
                <a:lnTo>
                  <a:pt x="1761019" y="355600"/>
                </a:lnTo>
                <a:lnTo>
                  <a:pt x="1859206" y="355600"/>
                </a:lnTo>
                <a:lnTo>
                  <a:pt x="1854479" y="368300"/>
                </a:lnTo>
                <a:close/>
              </a:path>
              <a:path w="5208270" h="9232900">
                <a:moveTo>
                  <a:pt x="4180410" y="393700"/>
                </a:moveTo>
                <a:lnTo>
                  <a:pt x="3989511" y="393700"/>
                </a:lnTo>
                <a:lnTo>
                  <a:pt x="3985206" y="381000"/>
                </a:lnTo>
                <a:lnTo>
                  <a:pt x="3989511" y="368300"/>
                </a:lnTo>
                <a:lnTo>
                  <a:pt x="4180410" y="368300"/>
                </a:lnTo>
                <a:lnTo>
                  <a:pt x="4184715" y="381000"/>
                </a:lnTo>
                <a:lnTo>
                  <a:pt x="4180410" y="393700"/>
                </a:lnTo>
                <a:close/>
              </a:path>
              <a:path w="5208270" h="9232900">
                <a:moveTo>
                  <a:pt x="1522305" y="723900"/>
                </a:moveTo>
                <a:lnTo>
                  <a:pt x="1504105" y="723900"/>
                </a:lnTo>
                <a:lnTo>
                  <a:pt x="1504105" y="647700"/>
                </a:lnTo>
                <a:lnTo>
                  <a:pt x="1474297" y="647700"/>
                </a:lnTo>
                <a:lnTo>
                  <a:pt x="1473451" y="635000"/>
                </a:lnTo>
                <a:lnTo>
                  <a:pt x="1479159" y="635000"/>
                </a:lnTo>
                <a:lnTo>
                  <a:pt x="1483137" y="622300"/>
                </a:lnTo>
                <a:lnTo>
                  <a:pt x="1522305" y="622300"/>
                </a:lnTo>
                <a:lnTo>
                  <a:pt x="1522305" y="723900"/>
                </a:lnTo>
                <a:close/>
              </a:path>
              <a:path w="5208270" h="9232900">
                <a:moveTo>
                  <a:pt x="1608615" y="647700"/>
                </a:moveTo>
                <a:lnTo>
                  <a:pt x="1588257" y="647700"/>
                </a:lnTo>
                <a:lnTo>
                  <a:pt x="1592722" y="635000"/>
                </a:lnTo>
                <a:lnTo>
                  <a:pt x="1598379" y="622300"/>
                </a:lnTo>
                <a:lnTo>
                  <a:pt x="1645611" y="622300"/>
                </a:lnTo>
                <a:lnTo>
                  <a:pt x="1650435" y="635000"/>
                </a:lnTo>
                <a:lnTo>
                  <a:pt x="1612113" y="635000"/>
                </a:lnTo>
                <a:lnTo>
                  <a:pt x="1608615" y="647700"/>
                </a:lnTo>
                <a:close/>
              </a:path>
              <a:path w="5208270" h="9232900">
                <a:moveTo>
                  <a:pt x="1763399" y="635000"/>
                </a:moveTo>
                <a:lnTo>
                  <a:pt x="1699369" y="635000"/>
                </a:lnTo>
                <a:lnTo>
                  <a:pt x="1704036" y="622300"/>
                </a:lnTo>
                <a:lnTo>
                  <a:pt x="1758732" y="622300"/>
                </a:lnTo>
                <a:lnTo>
                  <a:pt x="1763399" y="635000"/>
                </a:lnTo>
                <a:close/>
              </a:path>
              <a:path w="5208270" h="9232900">
                <a:moveTo>
                  <a:pt x="1826881" y="647700"/>
                </a:moveTo>
                <a:lnTo>
                  <a:pt x="1806542" y="647700"/>
                </a:lnTo>
                <a:lnTo>
                  <a:pt x="1811006" y="635000"/>
                </a:lnTo>
                <a:lnTo>
                  <a:pt x="1816664" y="622300"/>
                </a:lnTo>
                <a:lnTo>
                  <a:pt x="1863896" y="622300"/>
                </a:lnTo>
                <a:lnTo>
                  <a:pt x="1868720" y="635000"/>
                </a:lnTo>
                <a:lnTo>
                  <a:pt x="1830379" y="635000"/>
                </a:lnTo>
                <a:lnTo>
                  <a:pt x="1826881" y="647700"/>
                </a:lnTo>
                <a:close/>
              </a:path>
              <a:path w="5208270" h="9232900">
                <a:moveTo>
                  <a:pt x="2202143" y="635000"/>
                </a:moveTo>
                <a:lnTo>
                  <a:pt x="2178255" y="635000"/>
                </a:lnTo>
                <a:lnTo>
                  <a:pt x="2182098" y="622300"/>
                </a:lnTo>
                <a:lnTo>
                  <a:pt x="2202143" y="622300"/>
                </a:lnTo>
                <a:lnTo>
                  <a:pt x="2202143" y="635000"/>
                </a:lnTo>
                <a:close/>
              </a:path>
              <a:path w="5208270" h="9232900">
                <a:moveTo>
                  <a:pt x="2264392" y="635000"/>
                </a:moveTo>
                <a:lnTo>
                  <a:pt x="2225148" y="635000"/>
                </a:lnTo>
                <a:lnTo>
                  <a:pt x="2228262" y="622300"/>
                </a:lnTo>
                <a:lnTo>
                  <a:pt x="2261279" y="622300"/>
                </a:lnTo>
                <a:lnTo>
                  <a:pt x="2264392" y="635000"/>
                </a:lnTo>
                <a:close/>
              </a:path>
              <a:path w="5208270" h="9232900">
                <a:moveTo>
                  <a:pt x="2329005" y="635000"/>
                </a:moveTo>
                <a:lnTo>
                  <a:pt x="2289838" y="635000"/>
                </a:lnTo>
                <a:lnTo>
                  <a:pt x="2292971" y="622300"/>
                </a:lnTo>
                <a:lnTo>
                  <a:pt x="2325873" y="622300"/>
                </a:lnTo>
                <a:lnTo>
                  <a:pt x="2329005" y="635000"/>
                </a:lnTo>
                <a:close/>
              </a:path>
              <a:path w="5208270" h="9232900">
                <a:moveTo>
                  <a:pt x="2381344" y="647700"/>
                </a:moveTo>
                <a:lnTo>
                  <a:pt x="2359618" y="647700"/>
                </a:lnTo>
                <a:lnTo>
                  <a:pt x="2355143" y="635000"/>
                </a:lnTo>
                <a:lnTo>
                  <a:pt x="2353029" y="635000"/>
                </a:lnTo>
                <a:lnTo>
                  <a:pt x="2353029" y="622300"/>
                </a:lnTo>
                <a:lnTo>
                  <a:pt x="2373554" y="622300"/>
                </a:lnTo>
                <a:lnTo>
                  <a:pt x="2381344" y="647700"/>
                </a:lnTo>
                <a:close/>
              </a:path>
              <a:path w="5208270" h="9232900">
                <a:moveTo>
                  <a:pt x="2831399" y="723900"/>
                </a:moveTo>
                <a:lnTo>
                  <a:pt x="2813199" y="723900"/>
                </a:lnTo>
                <a:lnTo>
                  <a:pt x="2813199" y="647700"/>
                </a:lnTo>
                <a:lnTo>
                  <a:pt x="2783410" y="647700"/>
                </a:lnTo>
                <a:lnTo>
                  <a:pt x="2782565" y="635000"/>
                </a:lnTo>
                <a:lnTo>
                  <a:pt x="2788272" y="635000"/>
                </a:lnTo>
                <a:lnTo>
                  <a:pt x="2792232" y="622300"/>
                </a:lnTo>
                <a:lnTo>
                  <a:pt x="2831399" y="622300"/>
                </a:lnTo>
                <a:lnTo>
                  <a:pt x="2831399" y="723900"/>
                </a:lnTo>
                <a:close/>
              </a:path>
              <a:path w="5208270" h="9232900">
                <a:moveTo>
                  <a:pt x="2960485" y="635000"/>
                </a:moveTo>
                <a:lnTo>
                  <a:pt x="2903296" y="635000"/>
                </a:lnTo>
                <a:lnTo>
                  <a:pt x="2908982" y="622300"/>
                </a:lnTo>
                <a:lnTo>
                  <a:pt x="2955801" y="622300"/>
                </a:lnTo>
                <a:lnTo>
                  <a:pt x="2960485" y="635000"/>
                </a:lnTo>
                <a:close/>
              </a:path>
              <a:path w="5208270" h="9232900">
                <a:moveTo>
                  <a:pt x="3072152" y="635000"/>
                </a:moveTo>
                <a:lnTo>
                  <a:pt x="3007441" y="635000"/>
                </a:lnTo>
                <a:lnTo>
                  <a:pt x="3012246" y="622300"/>
                </a:lnTo>
                <a:lnTo>
                  <a:pt x="3067326" y="622300"/>
                </a:lnTo>
                <a:lnTo>
                  <a:pt x="3072152" y="635000"/>
                </a:lnTo>
                <a:close/>
              </a:path>
              <a:path w="5208270" h="9232900">
                <a:moveTo>
                  <a:pt x="3135994" y="647700"/>
                </a:moveTo>
                <a:lnTo>
                  <a:pt x="3115635" y="647700"/>
                </a:lnTo>
                <a:lnTo>
                  <a:pt x="3120100" y="635000"/>
                </a:lnTo>
                <a:lnTo>
                  <a:pt x="3125758" y="622300"/>
                </a:lnTo>
                <a:lnTo>
                  <a:pt x="3172990" y="622300"/>
                </a:lnTo>
                <a:lnTo>
                  <a:pt x="3177814" y="635000"/>
                </a:lnTo>
                <a:lnTo>
                  <a:pt x="3139492" y="635000"/>
                </a:lnTo>
                <a:lnTo>
                  <a:pt x="3135994" y="647700"/>
                </a:lnTo>
                <a:close/>
              </a:path>
              <a:path w="5208270" h="9232900">
                <a:moveTo>
                  <a:pt x="3511237" y="635000"/>
                </a:moveTo>
                <a:lnTo>
                  <a:pt x="3487349" y="635000"/>
                </a:lnTo>
                <a:lnTo>
                  <a:pt x="3491192" y="622300"/>
                </a:lnTo>
                <a:lnTo>
                  <a:pt x="3511237" y="622300"/>
                </a:lnTo>
                <a:lnTo>
                  <a:pt x="3511237" y="635000"/>
                </a:lnTo>
                <a:close/>
              </a:path>
              <a:path w="5208270" h="9232900">
                <a:moveTo>
                  <a:pt x="3577465" y="635000"/>
                </a:moveTo>
                <a:lnTo>
                  <a:pt x="3543890" y="635000"/>
                </a:lnTo>
                <a:lnTo>
                  <a:pt x="3547003" y="622300"/>
                </a:lnTo>
                <a:lnTo>
                  <a:pt x="3574332" y="622300"/>
                </a:lnTo>
                <a:lnTo>
                  <a:pt x="3577465" y="635000"/>
                </a:lnTo>
                <a:close/>
              </a:path>
              <a:path w="5208270" h="9232900">
                <a:moveTo>
                  <a:pt x="3629240" y="635000"/>
                </a:moveTo>
                <a:lnTo>
                  <a:pt x="3595665" y="635000"/>
                </a:lnTo>
                <a:lnTo>
                  <a:pt x="3598797" y="622300"/>
                </a:lnTo>
                <a:lnTo>
                  <a:pt x="3626126" y="622300"/>
                </a:lnTo>
                <a:lnTo>
                  <a:pt x="3629240" y="635000"/>
                </a:lnTo>
                <a:close/>
              </a:path>
              <a:path w="5208270" h="9232900">
                <a:moveTo>
                  <a:pt x="3690438" y="647700"/>
                </a:moveTo>
                <a:lnTo>
                  <a:pt x="3668720" y="647700"/>
                </a:lnTo>
                <a:lnTo>
                  <a:pt x="3664256" y="635000"/>
                </a:lnTo>
                <a:lnTo>
                  <a:pt x="3662123" y="635000"/>
                </a:lnTo>
                <a:lnTo>
                  <a:pt x="3662123" y="622300"/>
                </a:lnTo>
                <a:lnTo>
                  <a:pt x="3682648" y="622300"/>
                </a:lnTo>
                <a:lnTo>
                  <a:pt x="3690438" y="647700"/>
                </a:lnTo>
                <a:close/>
              </a:path>
              <a:path w="5208270" h="9232900">
                <a:moveTo>
                  <a:pt x="1660172" y="660400"/>
                </a:moveTo>
                <a:lnTo>
                  <a:pt x="1641530" y="660400"/>
                </a:lnTo>
                <a:lnTo>
                  <a:pt x="1638948" y="647700"/>
                </a:lnTo>
                <a:lnTo>
                  <a:pt x="1635329" y="647700"/>
                </a:lnTo>
                <a:lnTo>
                  <a:pt x="1632197" y="635000"/>
                </a:lnTo>
                <a:lnTo>
                  <a:pt x="1655009" y="635000"/>
                </a:lnTo>
                <a:lnTo>
                  <a:pt x="1658022" y="647700"/>
                </a:lnTo>
                <a:lnTo>
                  <a:pt x="1660172" y="660400"/>
                </a:lnTo>
                <a:close/>
              </a:path>
              <a:path w="5208270" h="9232900">
                <a:moveTo>
                  <a:pt x="1713395" y="647700"/>
                </a:moveTo>
                <a:lnTo>
                  <a:pt x="1694036" y="647700"/>
                </a:lnTo>
                <a:lnTo>
                  <a:pt x="1696036" y="635000"/>
                </a:lnTo>
                <a:lnTo>
                  <a:pt x="1716912" y="635000"/>
                </a:lnTo>
                <a:lnTo>
                  <a:pt x="1713395" y="647700"/>
                </a:lnTo>
                <a:close/>
              </a:path>
              <a:path w="5208270" h="9232900">
                <a:moveTo>
                  <a:pt x="1768732" y="647700"/>
                </a:moveTo>
                <a:lnTo>
                  <a:pt x="1749026" y="647700"/>
                </a:lnTo>
                <a:lnTo>
                  <a:pt x="1741992" y="635000"/>
                </a:lnTo>
                <a:lnTo>
                  <a:pt x="1766732" y="635000"/>
                </a:lnTo>
                <a:lnTo>
                  <a:pt x="1768732" y="647700"/>
                </a:lnTo>
                <a:close/>
              </a:path>
              <a:path w="5208270" h="9232900">
                <a:moveTo>
                  <a:pt x="1878457" y="660400"/>
                </a:moveTo>
                <a:lnTo>
                  <a:pt x="1859796" y="660400"/>
                </a:lnTo>
                <a:lnTo>
                  <a:pt x="1857213" y="647700"/>
                </a:lnTo>
                <a:lnTo>
                  <a:pt x="1853595" y="647700"/>
                </a:lnTo>
                <a:lnTo>
                  <a:pt x="1850462" y="635000"/>
                </a:lnTo>
                <a:lnTo>
                  <a:pt x="1873294" y="635000"/>
                </a:lnTo>
                <a:lnTo>
                  <a:pt x="1876307" y="647700"/>
                </a:lnTo>
                <a:lnTo>
                  <a:pt x="1878457" y="660400"/>
                </a:lnTo>
                <a:close/>
              </a:path>
              <a:path w="5208270" h="9232900">
                <a:moveTo>
                  <a:pt x="2188559" y="660400"/>
                </a:moveTo>
                <a:lnTo>
                  <a:pt x="2168620" y="660400"/>
                </a:lnTo>
                <a:lnTo>
                  <a:pt x="2171309" y="647700"/>
                </a:lnTo>
                <a:lnTo>
                  <a:pt x="2174522" y="635000"/>
                </a:lnTo>
                <a:lnTo>
                  <a:pt x="2200010" y="635000"/>
                </a:lnTo>
                <a:lnTo>
                  <a:pt x="2195554" y="647700"/>
                </a:lnTo>
                <a:lnTo>
                  <a:pt x="2191734" y="647700"/>
                </a:lnTo>
                <a:lnTo>
                  <a:pt x="2188559" y="660400"/>
                </a:lnTo>
                <a:close/>
              </a:path>
              <a:path w="5208270" h="9232900">
                <a:moveTo>
                  <a:pt x="2268121" y="647700"/>
                </a:moveTo>
                <a:lnTo>
                  <a:pt x="2221189" y="647700"/>
                </a:lnTo>
                <a:lnTo>
                  <a:pt x="2220478" y="635000"/>
                </a:lnTo>
                <a:lnTo>
                  <a:pt x="2269063" y="635000"/>
                </a:lnTo>
                <a:lnTo>
                  <a:pt x="2268121" y="647700"/>
                </a:lnTo>
                <a:close/>
              </a:path>
              <a:path w="5208270" h="9232900">
                <a:moveTo>
                  <a:pt x="2332926" y="647700"/>
                </a:moveTo>
                <a:lnTo>
                  <a:pt x="2286109" y="647700"/>
                </a:lnTo>
                <a:lnTo>
                  <a:pt x="2285168" y="635000"/>
                </a:lnTo>
                <a:lnTo>
                  <a:pt x="2333656" y="635000"/>
                </a:lnTo>
                <a:lnTo>
                  <a:pt x="2332926" y="647700"/>
                </a:lnTo>
                <a:close/>
              </a:path>
              <a:path w="5208270" h="9232900">
                <a:moveTo>
                  <a:pt x="2915807" y="647700"/>
                </a:moveTo>
                <a:lnTo>
                  <a:pt x="2897631" y="647700"/>
                </a:lnTo>
                <a:lnTo>
                  <a:pt x="2899991" y="635000"/>
                </a:lnTo>
                <a:lnTo>
                  <a:pt x="2923033" y="635000"/>
                </a:lnTo>
                <a:lnTo>
                  <a:pt x="2915807" y="647700"/>
                </a:lnTo>
                <a:close/>
              </a:path>
              <a:path w="5208270" h="9232900">
                <a:moveTo>
                  <a:pt x="2967857" y="647700"/>
                </a:moveTo>
                <a:lnTo>
                  <a:pt x="2949497" y="647700"/>
                </a:lnTo>
                <a:lnTo>
                  <a:pt x="2941848" y="635000"/>
                </a:lnTo>
                <a:lnTo>
                  <a:pt x="2964504" y="635000"/>
                </a:lnTo>
                <a:lnTo>
                  <a:pt x="2967857" y="647700"/>
                </a:lnTo>
                <a:close/>
              </a:path>
              <a:path w="5208270" h="9232900">
                <a:moveTo>
                  <a:pt x="3022586" y="647700"/>
                </a:moveTo>
                <a:lnTo>
                  <a:pt x="2999216" y="647700"/>
                </a:lnTo>
                <a:lnTo>
                  <a:pt x="3000869" y="635000"/>
                </a:lnTo>
                <a:lnTo>
                  <a:pt x="3026910" y="635000"/>
                </a:lnTo>
                <a:lnTo>
                  <a:pt x="3022586" y="647700"/>
                </a:lnTo>
                <a:close/>
              </a:path>
              <a:path w="5208270" h="9232900">
                <a:moveTo>
                  <a:pt x="3077653" y="647700"/>
                </a:moveTo>
                <a:lnTo>
                  <a:pt x="3058217" y="647700"/>
                </a:lnTo>
                <a:lnTo>
                  <a:pt x="3050472" y="635000"/>
                </a:lnTo>
                <a:lnTo>
                  <a:pt x="3075593" y="635000"/>
                </a:lnTo>
                <a:lnTo>
                  <a:pt x="3077653" y="647700"/>
                </a:lnTo>
                <a:close/>
              </a:path>
              <a:path w="5208270" h="9232900">
                <a:moveTo>
                  <a:pt x="3187550" y="660400"/>
                </a:moveTo>
                <a:lnTo>
                  <a:pt x="3168901" y="660400"/>
                </a:lnTo>
                <a:lnTo>
                  <a:pt x="3166318" y="647700"/>
                </a:lnTo>
                <a:lnTo>
                  <a:pt x="3162708" y="647700"/>
                </a:lnTo>
                <a:lnTo>
                  <a:pt x="3159575" y="635000"/>
                </a:lnTo>
                <a:lnTo>
                  <a:pt x="3182388" y="635000"/>
                </a:lnTo>
                <a:lnTo>
                  <a:pt x="3185401" y="647700"/>
                </a:lnTo>
                <a:lnTo>
                  <a:pt x="3187550" y="660400"/>
                </a:lnTo>
                <a:close/>
              </a:path>
              <a:path w="5208270" h="9232900">
                <a:moveTo>
                  <a:pt x="3497670" y="660400"/>
                </a:moveTo>
                <a:lnTo>
                  <a:pt x="3477725" y="660400"/>
                </a:lnTo>
                <a:lnTo>
                  <a:pt x="3480418" y="647700"/>
                </a:lnTo>
                <a:lnTo>
                  <a:pt x="3483627" y="635000"/>
                </a:lnTo>
                <a:lnTo>
                  <a:pt x="3509123" y="635000"/>
                </a:lnTo>
                <a:lnTo>
                  <a:pt x="3504662" y="647700"/>
                </a:lnTo>
                <a:lnTo>
                  <a:pt x="3500845" y="647700"/>
                </a:lnTo>
                <a:lnTo>
                  <a:pt x="3497670" y="660400"/>
                </a:lnTo>
                <a:close/>
              </a:path>
              <a:path w="5208270" h="9232900">
                <a:moveTo>
                  <a:pt x="3581174" y="647700"/>
                </a:moveTo>
                <a:lnTo>
                  <a:pt x="3540026" y="647700"/>
                </a:lnTo>
                <a:lnTo>
                  <a:pt x="3539219" y="635000"/>
                </a:lnTo>
                <a:lnTo>
                  <a:pt x="3582115" y="635000"/>
                </a:lnTo>
                <a:lnTo>
                  <a:pt x="3581174" y="647700"/>
                </a:lnTo>
                <a:close/>
              </a:path>
              <a:path w="5208270" h="9232900">
                <a:moveTo>
                  <a:pt x="3633083" y="647700"/>
                </a:moveTo>
                <a:lnTo>
                  <a:pt x="3591936" y="647700"/>
                </a:lnTo>
                <a:lnTo>
                  <a:pt x="3590995" y="635000"/>
                </a:lnTo>
                <a:lnTo>
                  <a:pt x="3633890" y="635000"/>
                </a:lnTo>
                <a:lnTo>
                  <a:pt x="3633083" y="647700"/>
                </a:lnTo>
                <a:close/>
              </a:path>
              <a:path w="5208270" h="9232900">
                <a:moveTo>
                  <a:pt x="1601239" y="698500"/>
                </a:moveTo>
                <a:lnTo>
                  <a:pt x="1582942" y="698500"/>
                </a:lnTo>
                <a:lnTo>
                  <a:pt x="1582517" y="685800"/>
                </a:lnTo>
                <a:lnTo>
                  <a:pt x="1582517" y="673100"/>
                </a:lnTo>
                <a:lnTo>
                  <a:pt x="1583154" y="660400"/>
                </a:lnTo>
                <a:lnTo>
                  <a:pt x="1585068" y="647700"/>
                </a:lnTo>
                <a:lnTo>
                  <a:pt x="1605160" y="647700"/>
                </a:lnTo>
                <a:lnTo>
                  <a:pt x="1602691" y="660400"/>
                </a:lnTo>
                <a:lnTo>
                  <a:pt x="1601210" y="660400"/>
                </a:lnTo>
                <a:lnTo>
                  <a:pt x="1600717" y="673100"/>
                </a:lnTo>
                <a:lnTo>
                  <a:pt x="1600717" y="685800"/>
                </a:lnTo>
                <a:lnTo>
                  <a:pt x="1601239" y="698500"/>
                </a:lnTo>
                <a:close/>
              </a:path>
              <a:path w="5208270" h="9232900">
                <a:moveTo>
                  <a:pt x="1711646" y="660400"/>
                </a:moveTo>
                <a:lnTo>
                  <a:pt x="1693370" y="660400"/>
                </a:lnTo>
                <a:lnTo>
                  <a:pt x="1693370" y="647700"/>
                </a:lnTo>
                <a:lnTo>
                  <a:pt x="1711646" y="647700"/>
                </a:lnTo>
                <a:lnTo>
                  <a:pt x="1711646" y="660400"/>
                </a:lnTo>
                <a:close/>
              </a:path>
              <a:path w="5208270" h="9232900">
                <a:moveTo>
                  <a:pt x="1769398" y="660400"/>
                </a:moveTo>
                <a:lnTo>
                  <a:pt x="1750775" y="660400"/>
                </a:lnTo>
                <a:lnTo>
                  <a:pt x="1750775" y="647700"/>
                </a:lnTo>
                <a:lnTo>
                  <a:pt x="1769398" y="647700"/>
                </a:lnTo>
                <a:lnTo>
                  <a:pt x="1769398" y="660400"/>
                </a:lnTo>
                <a:close/>
              </a:path>
              <a:path w="5208270" h="9232900">
                <a:moveTo>
                  <a:pt x="1819505" y="698500"/>
                </a:moveTo>
                <a:lnTo>
                  <a:pt x="1801227" y="698500"/>
                </a:lnTo>
                <a:lnTo>
                  <a:pt x="1800801" y="685800"/>
                </a:lnTo>
                <a:lnTo>
                  <a:pt x="1800801" y="673100"/>
                </a:lnTo>
                <a:lnTo>
                  <a:pt x="1801439" y="660400"/>
                </a:lnTo>
                <a:lnTo>
                  <a:pt x="1803353" y="647700"/>
                </a:lnTo>
                <a:lnTo>
                  <a:pt x="1823425" y="647700"/>
                </a:lnTo>
                <a:lnTo>
                  <a:pt x="1820957" y="660400"/>
                </a:lnTo>
                <a:lnTo>
                  <a:pt x="1819476" y="660400"/>
                </a:lnTo>
                <a:lnTo>
                  <a:pt x="1818982" y="673100"/>
                </a:lnTo>
                <a:lnTo>
                  <a:pt x="1818982" y="685800"/>
                </a:lnTo>
                <a:lnTo>
                  <a:pt x="1819505" y="698500"/>
                </a:lnTo>
                <a:close/>
              </a:path>
              <a:path w="5208270" h="9232900">
                <a:moveTo>
                  <a:pt x="1971542" y="660400"/>
                </a:moveTo>
                <a:lnTo>
                  <a:pt x="1935697" y="660400"/>
                </a:lnTo>
                <a:lnTo>
                  <a:pt x="1944806" y="647700"/>
                </a:lnTo>
                <a:lnTo>
                  <a:pt x="1963253" y="647700"/>
                </a:lnTo>
                <a:lnTo>
                  <a:pt x="1971542" y="660400"/>
                </a:lnTo>
                <a:close/>
              </a:path>
              <a:path w="5208270" h="9232900">
                <a:moveTo>
                  <a:pt x="2260145" y="736600"/>
                </a:moveTo>
                <a:lnTo>
                  <a:pt x="2239716" y="736600"/>
                </a:lnTo>
                <a:lnTo>
                  <a:pt x="2228896" y="647700"/>
                </a:lnTo>
                <a:lnTo>
                  <a:pt x="2247365" y="647700"/>
                </a:lnTo>
                <a:lnTo>
                  <a:pt x="2253399" y="698500"/>
                </a:lnTo>
                <a:lnTo>
                  <a:pt x="2272801" y="698500"/>
                </a:lnTo>
                <a:lnTo>
                  <a:pt x="2260145" y="736600"/>
                </a:lnTo>
                <a:close/>
              </a:path>
              <a:path w="5208270" h="9232900">
                <a:moveTo>
                  <a:pt x="2319061" y="698500"/>
                </a:moveTo>
                <a:lnTo>
                  <a:pt x="2300812" y="698500"/>
                </a:lnTo>
                <a:lnTo>
                  <a:pt x="2306827" y="647700"/>
                </a:lnTo>
                <a:lnTo>
                  <a:pt x="2325047" y="647700"/>
                </a:lnTo>
                <a:lnTo>
                  <a:pt x="2319061" y="698500"/>
                </a:lnTo>
                <a:close/>
              </a:path>
              <a:path w="5208270" h="9232900">
                <a:moveTo>
                  <a:pt x="2387117" y="660400"/>
                </a:moveTo>
                <a:lnTo>
                  <a:pt x="2366623" y="660400"/>
                </a:lnTo>
                <a:lnTo>
                  <a:pt x="2363445" y="647700"/>
                </a:lnTo>
                <a:lnTo>
                  <a:pt x="2384564" y="647700"/>
                </a:lnTo>
                <a:lnTo>
                  <a:pt x="2387117" y="660400"/>
                </a:lnTo>
                <a:close/>
              </a:path>
              <a:path w="5208270" h="9232900">
                <a:moveTo>
                  <a:pt x="2927261" y="685800"/>
                </a:moveTo>
                <a:lnTo>
                  <a:pt x="2901913" y="685800"/>
                </a:lnTo>
                <a:lnTo>
                  <a:pt x="2898484" y="673100"/>
                </a:lnTo>
                <a:lnTo>
                  <a:pt x="2896428" y="660400"/>
                </a:lnTo>
                <a:lnTo>
                  <a:pt x="2895743" y="660400"/>
                </a:lnTo>
                <a:lnTo>
                  <a:pt x="2896215" y="647700"/>
                </a:lnTo>
                <a:lnTo>
                  <a:pt x="2914000" y="647700"/>
                </a:lnTo>
                <a:lnTo>
                  <a:pt x="2914000" y="660400"/>
                </a:lnTo>
                <a:lnTo>
                  <a:pt x="2915826" y="673100"/>
                </a:lnTo>
                <a:lnTo>
                  <a:pt x="2923091" y="673100"/>
                </a:lnTo>
                <a:lnTo>
                  <a:pt x="2927261" y="685800"/>
                </a:lnTo>
                <a:close/>
              </a:path>
              <a:path w="5208270" h="9232900">
                <a:moveTo>
                  <a:pt x="2969857" y="711200"/>
                </a:moveTo>
                <a:lnTo>
                  <a:pt x="2947749" y="711200"/>
                </a:lnTo>
                <a:lnTo>
                  <a:pt x="2951899" y="698500"/>
                </a:lnTo>
                <a:lnTo>
                  <a:pt x="2954925" y="698500"/>
                </a:lnTo>
                <a:lnTo>
                  <a:pt x="2956819" y="685800"/>
                </a:lnTo>
                <a:lnTo>
                  <a:pt x="2931931" y="685800"/>
                </a:lnTo>
                <a:lnTo>
                  <a:pt x="2937948" y="673100"/>
                </a:lnTo>
                <a:lnTo>
                  <a:pt x="2949147" y="673100"/>
                </a:lnTo>
                <a:lnTo>
                  <a:pt x="2954321" y="660400"/>
                </a:lnTo>
                <a:lnTo>
                  <a:pt x="2952380" y="647700"/>
                </a:lnTo>
                <a:lnTo>
                  <a:pt x="2970542" y="647700"/>
                </a:lnTo>
                <a:lnTo>
                  <a:pt x="2972599" y="660400"/>
                </a:lnTo>
                <a:lnTo>
                  <a:pt x="2974070" y="660400"/>
                </a:lnTo>
                <a:lnTo>
                  <a:pt x="2974955" y="673100"/>
                </a:lnTo>
                <a:lnTo>
                  <a:pt x="2975250" y="685800"/>
                </a:lnTo>
                <a:lnTo>
                  <a:pt x="2973902" y="698500"/>
                </a:lnTo>
                <a:lnTo>
                  <a:pt x="2969857" y="711200"/>
                </a:lnTo>
                <a:close/>
              </a:path>
              <a:path w="5208270" h="9232900">
                <a:moveTo>
                  <a:pt x="3015187" y="660400"/>
                </a:moveTo>
                <a:lnTo>
                  <a:pt x="3003751" y="660400"/>
                </a:lnTo>
                <a:lnTo>
                  <a:pt x="3000138" y="647700"/>
                </a:lnTo>
                <a:lnTo>
                  <a:pt x="3016340" y="647700"/>
                </a:lnTo>
                <a:lnTo>
                  <a:pt x="3015187" y="660400"/>
                </a:lnTo>
                <a:close/>
              </a:path>
              <a:path w="5208270" h="9232900">
                <a:moveTo>
                  <a:pt x="3078339" y="660400"/>
                </a:moveTo>
                <a:lnTo>
                  <a:pt x="3060158" y="660400"/>
                </a:lnTo>
                <a:lnTo>
                  <a:pt x="3060158" y="647700"/>
                </a:lnTo>
                <a:lnTo>
                  <a:pt x="3078339" y="647700"/>
                </a:lnTo>
                <a:lnTo>
                  <a:pt x="3078339" y="660400"/>
                </a:lnTo>
                <a:close/>
              </a:path>
              <a:path w="5208270" h="9232900">
                <a:moveTo>
                  <a:pt x="3128618" y="698500"/>
                </a:moveTo>
                <a:lnTo>
                  <a:pt x="3110320" y="698500"/>
                </a:lnTo>
                <a:lnTo>
                  <a:pt x="3109895" y="685800"/>
                </a:lnTo>
                <a:lnTo>
                  <a:pt x="3109895" y="673100"/>
                </a:lnTo>
                <a:lnTo>
                  <a:pt x="3110533" y="660400"/>
                </a:lnTo>
                <a:lnTo>
                  <a:pt x="3112446" y="647700"/>
                </a:lnTo>
                <a:lnTo>
                  <a:pt x="3132539" y="647700"/>
                </a:lnTo>
                <a:lnTo>
                  <a:pt x="3130070" y="660400"/>
                </a:lnTo>
                <a:lnTo>
                  <a:pt x="3128589" y="660400"/>
                </a:lnTo>
                <a:lnTo>
                  <a:pt x="3128096" y="673100"/>
                </a:lnTo>
                <a:lnTo>
                  <a:pt x="3128095" y="685800"/>
                </a:lnTo>
                <a:lnTo>
                  <a:pt x="3128618" y="698500"/>
                </a:lnTo>
                <a:close/>
              </a:path>
              <a:path w="5208270" h="9232900">
                <a:moveTo>
                  <a:pt x="3280638" y="660400"/>
                </a:moveTo>
                <a:lnTo>
                  <a:pt x="3244790" y="660400"/>
                </a:lnTo>
                <a:lnTo>
                  <a:pt x="3253900" y="647700"/>
                </a:lnTo>
                <a:lnTo>
                  <a:pt x="3272347" y="647700"/>
                </a:lnTo>
                <a:lnTo>
                  <a:pt x="3280638" y="660400"/>
                </a:lnTo>
                <a:close/>
              </a:path>
              <a:path w="5208270" h="9232900">
                <a:moveTo>
                  <a:pt x="3567106" y="723900"/>
                </a:moveTo>
                <a:lnTo>
                  <a:pt x="3548887" y="723900"/>
                </a:lnTo>
                <a:lnTo>
                  <a:pt x="3548887" y="647700"/>
                </a:lnTo>
                <a:lnTo>
                  <a:pt x="3567106" y="647700"/>
                </a:lnTo>
                <a:lnTo>
                  <a:pt x="3567106" y="673100"/>
                </a:lnTo>
                <a:lnTo>
                  <a:pt x="3624223" y="673100"/>
                </a:lnTo>
                <a:lnTo>
                  <a:pt x="3624223" y="685800"/>
                </a:lnTo>
                <a:lnTo>
                  <a:pt x="3567106" y="685800"/>
                </a:lnTo>
                <a:lnTo>
                  <a:pt x="3567106" y="723900"/>
                </a:lnTo>
                <a:close/>
              </a:path>
              <a:path w="5208270" h="9232900">
                <a:moveTo>
                  <a:pt x="3624223" y="673100"/>
                </a:moveTo>
                <a:lnTo>
                  <a:pt x="3606004" y="673100"/>
                </a:lnTo>
                <a:lnTo>
                  <a:pt x="3606004" y="647700"/>
                </a:lnTo>
                <a:lnTo>
                  <a:pt x="3624223" y="647700"/>
                </a:lnTo>
                <a:lnTo>
                  <a:pt x="3624223" y="673100"/>
                </a:lnTo>
                <a:close/>
              </a:path>
              <a:path w="5208270" h="9232900">
                <a:moveTo>
                  <a:pt x="3696211" y="660400"/>
                </a:moveTo>
                <a:lnTo>
                  <a:pt x="3675718" y="660400"/>
                </a:lnTo>
                <a:lnTo>
                  <a:pt x="3672541" y="647700"/>
                </a:lnTo>
                <a:lnTo>
                  <a:pt x="3693658" y="647700"/>
                </a:lnTo>
                <a:lnTo>
                  <a:pt x="3696211" y="660400"/>
                </a:lnTo>
                <a:close/>
              </a:path>
              <a:path w="5208270" h="9232900">
                <a:moveTo>
                  <a:pt x="1659326" y="711200"/>
                </a:moveTo>
                <a:lnTo>
                  <a:pt x="1639150" y="711200"/>
                </a:lnTo>
                <a:lnTo>
                  <a:pt x="1641619" y="698500"/>
                </a:lnTo>
                <a:lnTo>
                  <a:pt x="1643100" y="698500"/>
                </a:lnTo>
                <a:lnTo>
                  <a:pt x="1643593" y="685800"/>
                </a:lnTo>
                <a:lnTo>
                  <a:pt x="1643593" y="673100"/>
                </a:lnTo>
                <a:lnTo>
                  <a:pt x="1643078" y="660400"/>
                </a:lnTo>
                <a:lnTo>
                  <a:pt x="1661460" y="660400"/>
                </a:lnTo>
                <a:lnTo>
                  <a:pt x="1661889" y="673100"/>
                </a:lnTo>
                <a:lnTo>
                  <a:pt x="1661889" y="685800"/>
                </a:lnTo>
                <a:lnTo>
                  <a:pt x="1661248" y="698500"/>
                </a:lnTo>
                <a:lnTo>
                  <a:pt x="1659326" y="711200"/>
                </a:lnTo>
                <a:close/>
              </a:path>
              <a:path w="5208270" h="9232900">
                <a:moveTo>
                  <a:pt x="1720448" y="673100"/>
                </a:moveTo>
                <a:lnTo>
                  <a:pt x="1698540" y="673100"/>
                </a:lnTo>
                <a:lnTo>
                  <a:pt x="1694408" y="660400"/>
                </a:lnTo>
                <a:lnTo>
                  <a:pt x="1716912" y="660400"/>
                </a:lnTo>
                <a:lnTo>
                  <a:pt x="1720448" y="673100"/>
                </a:lnTo>
                <a:close/>
              </a:path>
              <a:path w="5208270" h="9232900">
                <a:moveTo>
                  <a:pt x="1764305" y="673100"/>
                </a:moveTo>
                <a:lnTo>
                  <a:pt x="1741973" y="673100"/>
                </a:lnTo>
                <a:lnTo>
                  <a:pt x="1745509" y="660400"/>
                </a:lnTo>
                <a:lnTo>
                  <a:pt x="1768361" y="660400"/>
                </a:lnTo>
                <a:lnTo>
                  <a:pt x="1764305" y="673100"/>
                </a:lnTo>
                <a:close/>
              </a:path>
              <a:path w="5208270" h="9232900">
                <a:moveTo>
                  <a:pt x="1877611" y="711200"/>
                </a:moveTo>
                <a:lnTo>
                  <a:pt x="1857416" y="711200"/>
                </a:lnTo>
                <a:lnTo>
                  <a:pt x="1859884" y="698500"/>
                </a:lnTo>
                <a:lnTo>
                  <a:pt x="1861365" y="698500"/>
                </a:lnTo>
                <a:lnTo>
                  <a:pt x="1861859" y="685800"/>
                </a:lnTo>
                <a:lnTo>
                  <a:pt x="1861859" y="673100"/>
                </a:lnTo>
                <a:lnTo>
                  <a:pt x="1861344" y="660400"/>
                </a:lnTo>
                <a:lnTo>
                  <a:pt x="1879745" y="660400"/>
                </a:lnTo>
                <a:lnTo>
                  <a:pt x="1880174" y="673100"/>
                </a:lnTo>
                <a:lnTo>
                  <a:pt x="1880174" y="685800"/>
                </a:lnTo>
                <a:lnTo>
                  <a:pt x="1879533" y="698500"/>
                </a:lnTo>
                <a:lnTo>
                  <a:pt x="1877611" y="711200"/>
                </a:lnTo>
                <a:close/>
              </a:path>
              <a:path w="5208270" h="9232900">
                <a:moveTo>
                  <a:pt x="1991804" y="673100"/>
                </a:moveTo>
                <a:lnTo>
                  <a:pt x="1893550" y="673100"/>
                </a:lnTo>
                <a:lnTo>
                  <a:pt x="1893550" y="660400"/>
                </a:lnTo>
                <a:lnTo>
                  <a:pt x="1986050" y="660400"/>
                </a:lnTo>
                <a:lnTo>
                  <a:pt x="1991804" y="673100"/>
                </a:lnTo>
                <a:close/>
              </a:path>
              <a:path w="5208270" h="9232900">
                <a:moveTo>
                  <a:pt x="2052815" y="673100"/>
                </a:moveTo>
                <a:lnTo>
                  <a:pt x="2011418" y="673100"/>
                </a:lnTo>
                <a:lnTo>
                  <a:pt x="2011418" y="660400"/>
                </a:lnTo>
                <a:lnTo>
                  <a:pt x="2052815" y="660400"/>
                </a:lnTo>
                <a:lnTo>
                  <a:pt x="2052815" y="673100"/>
                </a:lnTo>
                <a:close/>
              </a:path>
              <a:path w="5208270" h="9232900">
                <a:moveTo>
                  <a:pt x="2105993" y="673100"/>
                </a:moveTo>
                <a:lnTo>
                  <a:pt x="2064769" y="673100"/>
                </a:lnTo>
                <a:lnTo>
                  <a:pt x="2064769" y="660400"/>
                </a:lnTo>
                <a:lnTo>
                  <a:pt x="2105993" y="660400"/>
                </a:lnTo>
                <a:lnTo>
                  <a:pt x="2105993" y="673100"/>
                </a:lnTo>
                <a:close/>
              </a:path>
              <a:path w="5208270" h="9232900">
                <a:moveTo>
                  <a:pt x="2184118" y="673100"/>
                </a:moveTo>
                <a:lnTo>
                  <a:pt x="2164195" y="673100"/>
                </a:lnTo>
                <a:lnTo>
                  <a:pt x="2166454" y="660400"/>
                </a:lnTo>
                <a:lnTo>
                  <a:pt x="2186038" y="660400"/>
                </a:lnTo>
                <a:lnTo>
                  <a:pt x="2184118" y="673100"/>
                </a:lnTo>
                <a:close/>
              </a:path>
              <a:path w="5208270" h="9232900">
                <a:moveTo>
                  <a:pt x="2272801" y="698500"/>
                </a:moveTo>
                <a:lnTo>
                  <a:pt x="2253399" y="698500"/>
                </a:lnTo>
                <a:lnTo>
                  <a:pt x="2267698" y="660400"/>
                </a:lnTo>
                <a:lnTo>
                  <a:pt x="2286609" y="660400"/>
                </a:lnTo>
                <a:lnTo>
                  <a:pt x="2296077" y="685800"/>
                </a:lnTo>
                <a:lnTo>
                  <a:pt x="2277019" y="685800"/>
                </a:lnTo>
                <a:lnTo>
                  <a:pt x="2272801" y="698500"/>
                </a:lnTo>
                <a:close/>
              </a:path>
              <a:path w="5208270" h="9232900">
                <a:moveTo>
                  <a:pt x="2391139" y="673100"/>
                </a:moveTo>
                <a:lnTo>
                  <a:pt x="2371081" y="673100"/>
                </a:lnTo>
                <a:lnTo>
                  <a:pt x="2369153" y="660400"/>
                </a:lnTo>
                <a:lnTo>
                  <a:pt x="2389006" y="660400"/>
                </a:lnTo>
                <a:lnTo>
                  <a:pt x="2391139" y="673100"/>
                </a:lnTo>
                <a:close/>
              </a:path>
              <a:path w="5208270" h="9232900">
                <a:moveTo>
                  <a:pt x="3078531" y="736600"/>
                </a:moveTo>
                <a:lnTo>
                  <a:pt x="2995583" y="736600"/>
                </a:lnTo>
                <a:lnTo>
                  <a:pt x="2995583" y="711200"/>
                </a:lnTo>
                <a:lnTo>
                  <a:pt x="3017749" y="698500"/>
                </a:lnTo>
                <a:lnTo>
                  <a:pt x="3035039" y="685800"/>
                </a:lnTo>
                <a:lnTo>
                  <a:pt x="3047457" y="673100"/>
                </a:lnTo>
                <a:lnTo>
                  <a:pt x="3055007" y="660400"/>
                </a:lnTo>
                <a:lnTo>
                  <a:pt x="3077282" y="660400"/>
                </a:lnTo>
                <a:lnTo>
                  <a:pt x="3073092" y="673100"/>
                </a:lnTo>
                <a:lnTo>
                  <a:pt x="3068037" y="673100"/>
                </a:lnTo>
                <a:lnTo>
                  <a:pt x="3060042" y="685800"/>
                </a:lnTo>
                <a:lnTo>
                  <a:pt x="3054226" y="685800"/>
                </a:lnTo>
                <a:lnTo>
                  <a:pt x="3046176" y="698500"/>
                </a:lnTo>
                <a:lnTo>
                  <a:pt x="3035892" y="711200"/>
                </a:lnTo>
                <a:lnTo>
                  <a:pt x="3023373" y="723900"/>
                </a:lnTo>
                <a:lnTo>
                  <a:pt x="3078531" y="723900"/>
                </a:lnTo>
                <a:lnTo>
                  <a:pt x="3078531" y="736600"/>
                </a:lnTo>
                <a:close/>
              </a:path>
              <a:path w="5208270" h="9232900">
                <a:moveTo>
                  <a:pt x="3186702" y="711200"/>
                </a:moveTo>
                <a:lnTo>
                  <a:pt x="3166529" y="711200"/>
                </a:lnTo>
                <a:lnTo>
                  <a:pt x="3168997" y="698500"/>
                </a:lnTo>
                <a:lnTo>
                  <a:pt x="3170478" y="698500"/>
                </a:lnTo>
                <a:lnTo>
                  <a:pt x="3170972" y="685800"/>
                </a:lnTo>
                <a:lnTo>
                  <a:pt x="3170972" y="673100"/>
                </a:lnTo>
                <a:lnTo>
                  <a:pt x="3170454" y="660400"/>
                </a:lnTo>
                <a:lnTo>
                  <a:pt x="3188839" y="660400"/>
                </a:lnTo>
                <a:lnTo>
                  <a:pt x="3189268" y="673100"/>
                </a:lnTo>
                <a:lnTo>
                  <a:pt x="3189268" y="685800"/>
                </a:lnTo>
                <a:lnTo>
                  <a:pt x="3188627" y="698500"/>
                </a:lnTo>
                <a:lnTo>
                  <a:pt x="3186702" y="711200"/>
                </a:lnTo>
                <a:close/>
              </a:path>
              <a:path w="5208270" h="9232900">
                <a:moveTo>
                  <a:pt x="3300914" y="673100"/>
                </a:moveTo>
                <a:lnTo>
                  <a:pt x="3202663" y="673100"/>
                </a:lnTo>
                <a:lnTo>
                  <a:pt x="3202663" y="660400"/>
                </a:lnTo>
                <a:lnTo>
                  <a:pt x="3295162" y="660400"/>
                </a:lnTo>
                <a:lnTo>
                  <a:pt x="3300914" y="673100"/>
                </a:lnTo>
                <a:close/>
              </a:path>
              <a:path w="5208270" h="9232900">
                <a:moveTo>
                  <a:pt x="3361909" y="673100"/>
                </a:moveTo>
                <a:lnTo>
                  <a:pt x="3320512" y="673100"/>
                </a:lnTo>
                <a:lnTo>
                  <a:pt x="3320512" y="660400"/>
                </a:lnTo>
                <a:lnTo>
                  <a:pt x="3361909" y="660400"/>
                </a:lnTo>
                <a:lnTo>
                  <a:pt x="3361909" y="673100"/>
                </a:lnTo>
                <a:close/>
              </a:path>
              <a:path w="5208270" h="9232900">
                <a:moveTo>
                  <a:pt x="3415087" y="673100"/>
                </a:moveTo>
                <a:lnTo>
                  <a:pt x="3373882" y="673100"/>
                </a:lnTo>
                <a:lnTo>
                  <a:pt x="3373882" y="660400"/>
                </a:lnTo>
                <a:lnTo>
                  <a:pt x="3415087" y="660400"/>
                </a:lnTo>
                <a:lnTo>
                  <a:pt x="3415087" y="673100"/>
                </a:lnTo>
                <a:close/>
              </a:path>
              <a:path w="5208270" h="9232900">
                <a:moveTo>
                  <a:pt x="3493212" y="673100"/>
                </a:moveTo>
                <a:lnTo>
                  <a:pt x="3473292" y="673100"/>
                </a:lnTo>
                <a:lnTo>
                  <a:pt x="3475548" y="660400"/>
                </a:lnTo>
                <a:lnTo>
                  <a:pt x="3495132" y="660400"/>
                </a:lnTo>
                <a:lnTo>
                  <a:pt x="3493212" y="673100"/>
                </a:lnTo>
                <a:close/>
              </a:path>
              <a:path w="5208270" h="9232900">
                <a:moveTo>
                  <a:pt x="3700241" y="673100"/>
                </a:moveTo>
                <a:lnTo>
                  <a:pt x="3680175" y="673100"/>
                </a:lnTo>
                <a:lnTo>
                  <a:pt x="3678247" y="660400"/>
                </a:lnTo>
                <a:lnTo>
                  <a:pt x="3698100" y="660400"/>
                </a:lnTo>
                <a:lnTo>
                  <a:pt x="3700241" y="673100"/>
                </a:lnTo>
                <a:close/>
              </a:path>
              <a:path w="5208270" h="9232900">
                <a:moveTo>
                  <a:pt x="1761730" y="685800"/>
                </a:moveTo>
                <a:lnTo>
                  <a:pt x="1701095" y="685800"/>
                </a:lnTo>
                <a:lnTo>
                  <a:pt x="1705689" y="673100"/>
                </a:lnTo>
                <a:lnTo>
                  <a:pt x="1757060" y="673100"/>
                </a:lnTo>
                <a:lnTo>
                  <a:pt x="1761730" y="685800"/>
                </a:lnTo>
                <a:close/>
              </a:path>
              <a:path w="5208270" h="9232900">
                <a:moveTo>
                  <a:pt x="1926991" y="762000"/>
                </a:moveTo>
                <a:lnTo>
                  <a:pt x="1908829" y="762000"/>
                </a:lnTo>
                <a:lnTo>
                  <a:pt x="1908829" y="673100"/>
                </a:lnTo>
                <a:lnTo>
                  <a:pt x="1937715" y="673100"/>
                </a:lnTo>
                <a:lnTo>
                  <a:pt x="1932391" y="685800"/>
                </a:lnTo>
                <a:lnTo>
                  <a:pt x="1926971" y="685800"/>
                </a:lnTo>
                <a:lnTo>
                  <a:pt x="1926971" y="698500"/>
                </a:lnTo>
                <a:lnTo>
                  <a:pt x="1929547" y="698500"/>
                </a:lnTo>
                <a:lnTo>
                  <a:pt x="1939925" y="711200"/>
                </a:lnTo>
                <a:lnTo>
                  <a:pt x="1995325" y="711200"/>
                </a:lnTo>
                <a:lnTo>
                  <a:pt x="1990466" y="723900"/>
                </a:lnTo>
                <a:lnTo>
                  <a:pt x="1926991" y="723900"/>
                </a:lnTo>
                <a:lnTo>
                  <a:pt x="1926991" y="762000"/>
                </a:lnTo>
                <a:close/>
              </a:path>
              <a:path w="5208270" h="9232900">
                <a:moveTo>
                  <a:pt x="1999214" y="698500"/>
                </a:moveTo>
                <a:lnTo>
                  <a:pt x="1980956" y="698500"/>
                </a:lnTo>
                <a:lnTo>
                  <a:pt x="1980956" y="685800"/>
                </a:lnTo>
                <a:lnTo>
                  <a:pt x="1975940" y="685800"/>
                </a:lnTo>
                <a:lnTo>
                  <a:pt x="1972846" y="673100"/>
                </a:lnTo>
                <a:lnTo>
                  <a:pt x="1995918" y="673100"/>
                </a:lnTo>
                <a:lnTo>
                  <a:pt x="1998390" y="685800"/>
                </a:lnTo>
                <a:lnTo>
                  <a:pt x="1999214" y="698500"/>
                </a:lnTo>
                <a:close/>
              </a:path>
              <a:path w="5208270" h="9232900">
                <a:moveTo>
                  <a:pt x="2044878" y="723900"/>
                </a:moveTo>
                <a:lnTo>
                  <a:pt x="2017895" y="723900"/>
                </a:lnTo>
                <a:lnTo>
                  <a:pt x="2044878" y="698500"/>
                </a:lnTo>
                <a:lnTo>
                  <a:pt x="2021008" y="673100"/>
                </a:lnTo>
                <a:lnTo>
                  <a:pt x="2047837" y="673100"/>
                </a:lnTo>
                <a:lnTo>
                  <a:pt x="2058830" y="685800"/>
                </a:lnTo>
                <a:lnTo>
                  <a:pt x="2084314" y="685800"/>
                </a:lnTo>
                <a:lnTo>
                  <a:pt x="2072322" y="698500"/>
                </a:lnTo>
                <a:lnTo>
                  <a:pt x="2086140" y="711200"/>
                </a:lnTo>
                <a:lnTo>
                  <a:pt x="2058753" y="711200"/>
                </a:lnTo>
                <a:lnTo>
                  <a:pt x="2044878" y="723900"/>
                </a:lnTo>
                <a:close/>
              </a:path>
              <a:path w="5208270" h="9232900">
                <a:moveTo>
                  <a:pt x="2084314" y="685800"/>
                </a:moveTo>
                <a:lnTo>
                  <a:pt x="2058830" y="685800"/>
                </a:lnTo>
                <a:lnTo>
                  <a:pt x="2069670" y="673100"/>
                </a:lnTo>
                <a:lnTo>
                  <a:pt x="2096307" y="673100"/>
                </a:lnTo>
                <a:lnTo>
                  <a:pt x="2084314" y="685800"/>
                </a:lnTo>
                <a:close/>
              </a:path>
              <a:path w="5208270" h="9232900">
                <a:moveTo>
                  <a:pt x="2181914" y="685800"/>
                </a:moveTo>
                <a:lnTo>
                  <a:pt x="2161609" y="685800"/>
                </a:lnTo>
                <a:lnTo>
                  <a:pt x="2162579" y="673100"/>
                </a:lnTo>
                <a:lnTo>
                  <a:pt x="2182742" y="673100"/>
                </a:lnTo>
                <a:lnTo>
                  <a:pt x="2181914" y="685800"/>
                </a:lnTo>
                <a:close/>
              </a:path>
              <a:path w="5208270" h="9232900">
                <a:moveTo>
                  <a:pt x="2393581" y="685800"/>
                </a:moveTo>
                <a:lnTo>
                  <a:pt x="2373280" y="685800"/>
                </a:lnTo>
                <a:lnTo>
                  <a:pt x="2372456" y="673100"/>
                </a:lnTo>
                <a:lnTo>
                  <a:pt x="2392665" y="673100"/>
                </a:lnTo>
                <a:lnTo>
                  <a:pt x="2393581" y="685800"/>
                </a:lnTo>
                <a:close/>
              </a:path>
              <a:path w="5208270" h="9232900">
                <a:moveTo>
                  <a:pt x="3236085" y="762000"/>
                </a:moveTo>
                <a:lnTo>
                  <a:pt x="3217923" y="762000"/>
                </a:lnTo>
                <a:lnTo>
                  <a:pt x="3217923" y="673100"/>
                </a:lnTo>
                <a:lnTo>
                  <a:pt x="3246808" y="673100"/>
                </a:lnTo>
                <a:lnTo>
                  <a:pt x="3241485" y="685800"/>
                </a:lnTo>
                <a:lnTo>
                  <a:pt x="3236065" y="685800"/>
                </a:lnTo>
                <a:lnTo>
                  <a:pt x="3236065" y="698500"/>
                </a:lnTo>
                <a:lnTo>
                  <a:pt x="3238641" y="698500"/>
                </a:lnTo>
                <a:lnTo>
                  <a:pt x="3249019" y="711200"/>
                </a:lnTo>
                <a:lnTo>
                  <a:pt x="3304419" y="711200"/>
                </a:lnTo>
                <a:lnTo>
                  <a:pt x="3299560" y="723900"/>
                </a:lnTo>
                <a:lnTo>
                  <a:pt x="3236085" y="723900"/>
                </a:lnTo>
                <a:lnTo>
                  <a:pt x="3236085" y="762000"/>
                </a:lnTo>
                <a:close/>
              </a:path>
              <a:path w="5208270" h="9232900">
                <a:moveTo>
                  <a:pt x="3308308" y="698500"/>
                </a:moveTo>
                <a:lnTo>
                  <a:pt x="3290050" y="698500"/>
                </a:lnTo>
                <a:lnTo>
                  <a:pt x="3290050" y="685800"/>
                </a:lnTo>
                <a:lnTo>
                  <a:pt x="3285035" y="685800"/>
                </a:lnTo>
                <a:lnTo>
                  <a:pt x="3281940" y="673100"/>
                </a:lnTo>
                <a:lnTo>
                  <a:pt x="3305022" y="673100"/>
                </a:lnTo>
                <a:lnTo>
                  <a:pt x="3307486" y="685800"/>
                </a:lnTo>
                <a:lnTo>
                  <a:pt x="3308308" y="698500"/>
                </a:lnTo>
                <a:close/>
              </a:path>
              <a:path w="5208270" h="9232900">
                <a:moveTo>
                  <a:pt x="3353991" y="723900"/>
                </a:moveTo>
                <a:lnTo>
                  <a:pt x="3326989" y="723900"/>
                </a:lnTo>
                <a:lnTo>
                  <a:pt x="3353991" y="698500"/>
                </a:lnTo>
                <a:lnTo>
                  <a:pt x="3330102" y="673100"/>
                </a:lnTo>
                <a:lnTo>
                  <a:pt x="3356931" y="673100"/>
                </a:lnTo>
                <a:lnTo>
                  <a:pt x="3367943" y="685800"/>
                </a:lnTo>
                <a:lnTo>
                  <a:pt x="3393418" y="685800"/>
                </a:lnTo>
                <a:lnTo>
                  <a:pt x="3381435" y="698500"/>
                </a:lnTo>
                <a:lnTo>
                  <a:pt x="3395244" y="711200"/>
                </a:lnTo>
                <a:lnTo>
                  <a:pt x="3367848" y="711200"/>
                </a:lnTo>
                <a:lnTo>
                  <a:pt x="3353991" y="723900"/>
                </a:lnTo>
                <a:close/>
              </a:path>
              <a:path w="5208270" h="9232900">
                <a:moveTo>
                  <a:pt x="3393418" y="685800"/>
                </a:moveTo>
                <a:lnTo>
                  <a:pt x="3367943" y="685800"/>
                </a:lnTo>
                <a:lnTo>
                  <a:pt x="3378764" y="673100"/>
                </a:lnTo>
                <a:lnTo>
                  <a:pt x="3405401" y="673100"/>
                </a:lnTo>
                <a:lnTo>
                  <a:pt x="3393418" y="685800"/>
                </a:lnTo>
                <a:close/>
              </a:path>
              <a:path w="5208270" h="9232900">
                <a:moveTo>
                  <a:pt x="3491008" y="685800"/>
                </a:moveTo>
                <a:lnTo>
                  <a:pt x="3470719" y="685800"/>
                </a:lnTo>
                <a:lnTo>
                  <a:pt x="3471683" y="673100"/>
                </a:lnTo>
                <a:lnTo>
                  <a:pt x="3491836" y="673100"/>
                </a:lnTo>
                <a:lnTo>
                  <a:pt x="3491008" y="685800"/>
                </a:lnTo>
                <a:close/>
              </a:path>
              <a:path w="5208270" h="9232900">
                <a:moveTo>
                  <a:pt x="3702678" y="685800"/>
                </a:moveTo>
                <a:lnTo>
                  <a:pt x="3682374" y="685800"/>
                </a:lnTo>
                <a:lnTo>
                  <a:pt x="3681550" y="673100"/>
                </a:lnTo>
                <a:lnTo>
                  <a:pt x="3701766" y="673100"/>
                </a:lnTo>
                <a:lnTo>
                  <a:pt x="3702678" y="685800"/>
                </a:lnTo>
                <a:close/>
              </a:path>
              <a:path w="5208270" h="9232900">
                <a:moveTo>
                  <a:pt x="1716124" y="698500"/>
                </a:moveTo>
                <a:lnTo>
                  <a:pt x="1692908" y="698500"/>
                </a:lnTo>
                <a:lnTo>
                  <a:pt x="1695253" y="685800"/>
                </a:lnTo>
                <a:lnTo>
                  <a:pt x="1720237" y="685800"/>
                </a:lnTo>
                <a:lnTo>
                  <a:pt x="1716124" y="698500"/>
                </a:lnTo>
                <a:close/>
              </a:path>
              <a:path w="5208270" h="9232900">
                <a:moveTo>
                  <a:pt x="1769917" y="698500"/>
                </a:moveTo>
                <a:lnTo>
                  <a:pt x="1750871" y="698500"/>
                </a:lnTo>
                <a:lnTo>
                  <a:pt x="1742646" y="685800"/>
                </a:lnTo>
                <a:lnTo>
                  <a:pt x="1767592" y="685800"/>
                </a:lnTo>
                <a:lnTo>
                  <a:pt x="1769917" y="698500"/>
                </a:lnTo>
                <a:close/>
              </a:path>
              <a:path w="5208270" h="9232900">
                <a:moveTo>
                  <a:pt x="2182735" y="711200"/>
                </a:moveTo>
                <a:lnTo>
                  <a:pt x="2162510" y="711200"/>
                </a:lnTo>
                <a:lnTo>
                  <a:pt x="2161591" y="698500"/>
                </a:lnTo>
                <a:lnTo>
                  <a:pt x="2161285" y="685800"/>
                </a:lnTo>
                <a:lnTo>
                  <a:pt x="2181637" y="685800"/>
                </a:lnTo>
                <a:lnTo>
                  <a:pt x="2181911" y="698500"/>
                </a:lnTo>
                <a:lnTo>
                  <a:pt x="2182735" y="711200"/>
                </a:lnTo>
                <a:close/>
              </a:path>
              <a:path w="5208270" h="9232900">
                <a:moveTo>
                  <a:pt x="2314572" y="736600"/>
                </a:moveTo>
                <a:lnTo>
                  <a:pt x="2294508" y="736600"/>
                </a:lnTo>
                <a:lnTo>
                  <a:pt x="2277019" y="685800"/>
                </a:lnTo>
                <a:lnTo>
                  <a:pt x="2296077" y="685800"/>
                </a:lnTo>
                <a:lnTo>
                  <a:pt x="2300812" y="698500"/>
                </a:lnTo>
                <a:lnTo>
                  <a:pt x="2319061" y="698500"/>
                </a:lnTo>
                <a:lnTo>
                  <a:pt x="2314572" y="736600"/>
                </a:lnTo>
                <a:close/>
              </a:path>
              <a:path w="5208270" h="9232900">
                <a:moveTo>
                  <a:pt x="2392602" y="711200"/>
                </a:moveTo>
                <a:lnTo>
                  <a:pt x="2372449" y="711200"/>
                </a:lnTo>
                <a:lnTo>
                  <a:pt x="2373277" y="698500"/>
                </a:lnTo>
                <a:lnTo>
                  <a:pt x="2373554" y="685800"/>
                </a:lnTo>
                <a:lnTo>
                  <a:pt x="2393887" y="685800"/>
                </a:lnTo>
                <a:lnTo>
                  <a:pt x="2393566" y="698500"/>
                </a:lnTo>
                <a:lnTo>
                  <a:pt x="2392602" y="711200"/>
                </a:lnTo>
                <a:close/>
              </a:path>
              <a:path w="5208270" h="9232900">
                <a:moveTo>
                  <a:pt x="2948094" y="698500"/>
                </a:moveTo>
                <a:lnTo>
                  <a:pt x="2912425" y="698500"/>
                </a:lnTo>
                <a:lnTo>
                  <a:pt x="2906717" y="685800"/>
                </a:lnTo>
                <a:lnTo>
                  <a:pt x="2952284" y="685800"/>
                </a:lnTo>
                <a:lnTo>
                  <a:pt x="2948094" y="698500"/>
                </a:lnTo>
                <a:close/>
              </a:path>
              <a:path w="5208270" h="9232900">
                <a:moveTo>
                  <a:pt x="3491829" y="711200"/>
                </a:moveTo>
                <a:lnTo>
                  <a:pt x="3471613" y="711200"/>
                </a:lnTo>
                <a:lnTo>
                  <a:pt x="3470701" y="698500"/>
                </a:lnTo>
                <a:lnTo>
                  <a:pt x="3470398" y="685800"/>
                </a:lnTo>
                <a:lnTo>
                  <a:pt x="3490731" y="685800"/>
                </a:lnTo>
                <a:lnTo>
                  <a:pt x="3491005" y="698500"/>
                </a:lnTo>
                <a:lnTo>
                  <a:pt x="3491829" y="711200"/>
                </a:lnTo>
                <a:close/>
              </a:path>
              <a:path w="5208270" h="9232900">
                <a:moveTo>
                  <a:pt x="3624223" y="723900"/>
                </a:moveTo>
                <a:lnTo>
                  <a:pt x="3606004" y="723900"/>
                </a:lnTo>
                <a:lnTo>
                  <a:pt x="3606004" y="685800"/>
                </a:lnTo>
                <a:lnTo>
                  <a:pt x="3624223" y="685800"/>
                </a:lnTo>
                <a:lnTo>
                  <a:pt x="3624223" y="723900"/>
                </a:lnTo>
                <a:close/>
              </a:path>
              <a:path w="5208270" h="9232900">
                <a:moveTo>
                  <a:pt x="3701696" y="711200"/>
                </a:moveTo>
                <a:lnTo>
                  <a:pt x="3681543" y="711200"/>
                </a:lnTo>
                <a:lnTo>
                  <a:pt x="3682371" y="698500"/>
                </a:lnTo>
                <a:lnTo>
                  <a:pt x="3682648" y="685800"/>
                </a:lnTo>
                <a:lnTo>
                  <a:pt x="3702981" y="685800"/>
                </a:lnTo>
                <a:lnTo>
                  <a:pt x="3702660" y="698500"/>
                </a:lnTo>
                <a:lnTo>
                  <a:pt x="3701696" y="711200"/>
                </a:lnTo>
                <a:close/>
              </a:path>
              <a:path w="5208270" h="9232900">
                <a:moveTo>
                  <a:pt x="1605419" y="711200"/>
                </a:moveTo>
                <a:lnTo>
                  <a:pt x="1586343" y="711200"/>
                </a:lnTo>
                <a:lnTo>
                  <a:pt x="1584217" y="698500"/>
                </a:lnTo>
                <a:lnTo>
                  <a:pt x="1602807" y="698500"/>
                </a:lnTo>
                <a:lnTo>
                  <a:pt x="1605419" y="711200"/>
                </a:lnTo>
                <a:close/>
              </a:path>
              <a:path w="5208270" h="9232900">
                <a:moveTo>
                  <a:pt x="1709955" y="711200"/>
                </a:moveTo>
                <a:lnTo>
                  <a:pt x="1691736" y="711200"/>
                </a:lnTo>
                <a:lnTo>
                  <a:pt x="1691736" y="698500"/>
                </a:lnTo>
                <a:lnTo>
                  <a:pt x="1709955" y="698500"/>
                </a:lnTo>
                <a:lnTo>
                  <a:pt x="1709955" y="711200"/>
                </a:lnTo>
                <a:close/>
              </a:path>
              <a:path w="5208270" h="9232900">
                <a:moveTo>
                  <a:pt x="1771109" y="711200"/>
                </a:moveTo>
                <a:lnTo>
                  <a:pt x="1752928" y="711200"/>
                </a:lnTo>
                <a:lnTo>
                  <a:pt x="1752928" y="698500"/>
                </a:lnTo>
                <a:lnTo>
                  <a:pt x="1771109" y="698500"/>
                </a:lnTo>
                <a:lnTo>
                  <a:pt x="1771109" y="711200"/>
                </a:lnTo>
                <a:close/>
              </a:path>
              <a:path w="5208270" h="9232900">
                <a:moveTo>
                  <a:pt x="1823685" y="711200"/>
                </a:moveTo>
                <a:lnTo>
                  <a:pt x="1804628" y="711200"/>
                </a:lnTo>
                <a:lnTo>
                  <a:pt x="1802502" y="698500"/>
                </a:lnTo>
                <a:lnTo>
                  <a:pt x="1821072" y="698500"/>
                </a:lnTo>
                <a:lnTo>
                  <a:pt x="1823685" y="711200"/>
                </a:lnTo>
                <a:close/>
              </a:path>
              <a:path w="5208270" h="9232900">
                <a:moveTo>
                  <a:pt x="1995325" y="711200"/>
                </a:moveTo>
                <a:lnTo>
                  <a:pt x="1968080" y="711200"/>
                </a:lnTo>
                <a:lnTo>
                  <a:pt x="1978381" y="698500"/>
                </a:lnTo>
                <a:lnTo>
                  <a:pt x="1998242" y="698500"/>
                </a:lnTo>
                <a:lnTo>
                  <a:pt x="1995325" y="711200"/>
                </a:lnTo>
                <a:close/>
              </a:path>
              <a:path w="5208270" h="9232900">
                <a:moveTo>
                  <a:pt x="3132798" y="711200"/>
                </a:moveTo>
                <a:lnTo>
                  <a:pt x="3113722" y="711200"/>
                </a:lnTo>
                <a:lnTo>
                  <a:pt x="3111596" y="698500"/>
                </a:lnTo>
                <a:lnTo>
                  <a:pt x="3130185" y="698500"/>
                </a:lnTo>
                <a:lnTo>
                  <a:pt x="3132798" y="711200"/>
                </a:lnTo>
                <a:close/>
              </a:path>
              <a:path w="5208270" h="9232900">
                <a:moveTo>
                  <a:pt x="3304419" y="711200"/>
                </a:moveTo>
                <a:lnTo>
                  <a:pt x="3277174" y="711200"/>
                </a:lnTo>
                <a:lnTo>
                  <a:pt x="3287475" y="698500"/>
                </a:lnTo>
                <a:lnTo>
                  <a:pt x="3307335" y="698500"/>
                </a:lnTo>
                <a:lnTo>
                  <a:pt x="3304419" y="711200"/>
                </a:lnTo>
                <a:close/>
              </a:path>
              <a:path w="5208270" h="9232900">
                <a:moveTo>
                  <a:pt x="1639178" y="736600"/>
                </a:moveTo>
                <a:lnTo>
                  <a:pt x="1598641" y="736600"/>
                </a:lnTo>
                <a:lnTo>
                  <a:pt x="1593855" y="723900"/>
                </a:lnTo>
                <a:lnTo>
                  <a:pt x="1589320" y="711200"/>
                </a:lnTo>
                <a:lnTo>
                  <a:pt x="1609077" y="711200"/>
                </a:lnTo>
                <a:lnTo>
                  <a:pt x="1612152" y="723900"/>
                </a:lnTo>
                <a:lnTo>
                  <a:pt x="1645963" y="723900"/>
                </a:lnTo>
                <a:lnTo>
                  <a:pt x="1639178" y="736600"/>
                </a:lnTo>
                <a:close/>
              </a:path>
              <a:path w="5208270" h="9232900">
                <a:moveTo>
                  <a:pt x="1651646" y="723900"/>
                </a:moveTo>
                <a:lnTo>
                  <a:pt x="1632197" y="723900"/>
                </a:lnTo>
                <a:lnTo>
                  <a:pt x="1635695" y="711200"/>
                </a:lnTo>
                <a:lnTo>
                  <a:pt x="1656125" y="711200"/>
                </a:lnTo>
                <a:lnTo>
                  <a:pt x="1651646" y="723900"/>
                </a:lnTo>
                <a:close/>
              </a:path>
              <a:path w="5208270" h="9232900">
                <a:moveTo>
                  <a:pt x="1718834" y="723900"/>
                </a:moveTo>
                <a:lnTo>
                  <a:pt x="1696214" y="723900"/>
                </a:lnTo>
                <a:lnTo>
                  <a:pt x="1693216" y="711200"/>
                </a:lnTo>
                <a:lnTo>
                  <a:pt x="1715278" y="711200"/>
                </a:lnTo>
                <a:lnTo>
                  <a:pt x="1718834" y="723900"/>
                </a:lnTo>
                <a:close/>
              </a:path>
              <a:path w="5208270" h="9232900">
                <a:moveTo>
                  <a:pt x="1758963" y="736600"/>
                </a:moveTo>
                <a:lnTo>
                  <a:pt x="1703824" y="736600"/>
                </a:lnTo>
                <a:lnTo>
                  <a:pt x="1699193" y="723900"/>
                </a:lnTo>
                <a:lnTo>
                  <a:pt x="1744126" y="723900"/>
                </a:lnTo>
                <a:lnTo>
                  <a:pt x="1751160" y="711200"/>
                </a:lnTo>
                <a:lnTo>
                  <a:pt x="1769610" y="711200"/>
                </a:lnTo>
                <a:lnTo>
                  <a:pt x="1763652" y="723900"/>
                </a:lnTo>
                <a:lnTo>
                  <a:pt x="1758963" y="736600"/>
                </a:lnTo>
                <a:close/>
              </a:path>
              <a:path w="5208270" h="9232900">
                <a:moveTo>
                  <a:pt x="1857463" y="736600"/>
                </a:moveTo>
                <a:lnTo>
                  <a:pt x="1816907" y="736600"/>
                </a:lnTo>
                <a:lnTo>
                  <a:pt x="1812140" y="723900"/>
                </a:lnTo>
                <a:lnTo>
                  <a:pt x="1807605" y="711200"/>
                </a:lnTo>
                <a:lnTo>
                  <a:pt x="1827342" y="711200"/>
                </a:lnTo>
                <a:lnTo>
                  <a:pt x="1830417" y="723900"/>
                </a:lnTo>
                <a:lnTo>
                  <a:pt x="1864248" y="723900"/>
                </a:lnTo>
                <a:lnTo>
                  <a:pt x="1857463" y="736600"/>
                </a:lnTo>
                <a:close/>
              </a:path>
              <a:path w="5208270" h="9232900">
                <a:moveTo>
                  <a:pt x="1869931" y="723900"/>
                </a:moveTo>
                <a:lnTo>
                  <a:pt x="1850462" y="723900"/>
                </a:lnTo>
                <a:lnTo>
                  <a:pt x="1853960" y="711200"/>
                </a:lnTo>
                <a:lnTo>
                  <a:pt x="1874410" y="711200"/>
                </a:lnTo>
                <a:lnTo>
                  <a:pt x="1869931" y="723900"/>
                </a:lnTo>
                <a:close/>
              </a:path>
              <a:path w="5208270" h="9232900">
                <a:moveTo>
                  <a:pt x="2099958" y="723900"/>
                </a:moveTo>
                <a:lnTo>
                  <a:pt x="2072322" y="723900"/>
                </a:lnTo>
                <a:lnTo>
                  <a:pt x="2058753" y="711200"/>
                </a:lnTo>
                <a:lnTo>
                  <a:pt x="2086140" y="711200"/>
                </a:lnTo>
                <a:lnTo>
                  <a:pt x="2099958" y="723900"/>
                </a:lnTo>
                <a:close/>
              </a:path>
              <a:path w="5208270" h="9232900">
                <a:moveTo>
                  <a:pt x="2186038" y="723900"/>
                </a:moveTo>
                <a:lnTo>
                  <a:pt x="2166185" y="723900"/>
                </a:lnTo>
                <a:lnTo>
                  <a:pt x="2164041" y="711200"/>
                </a:lnTo>
                <a:lnTo>
                  <a:pt x="2184110" y="711200"/>
                </a:lnTo>
                <a:lnTo>
                  <a:pt x="2186038" y="723900"/>
                </a:lnTo>
                <a:close/>
              </a:path>
              <a:path w="5208270" h="9232900">
                <a:moveTo>
                  <a:pt x="2388737" y="723900"/>
                </a:moveTo>
                <a:lnTo>
                  <a:pt x="2369153" y="723900"/>
                </a:lnTo>
                <a:lnTo>
                  <a:pt x="2371073" y="711200"/>
                </a:lnTo>
                <a:lnTo>
                  <a:pt x="2390993" y="711200"/>
                </a:lnTo>
                <a:lnTo>
                  <a:pt x="2388737" y="723900"/>
                </a:lnTo>
                <a:close/>
              </a:path>
              <a:path w="5208270" h="9232900">
                <a:moveTo>
                  <a:pt x="2908023" y="723900"/>
                </a:moveTo>
                <a:lnTo>
                  <a:pt x="2900317" y="723900"/>
                </a:lnTo>
                <a:lnTo>
                  <a:pt x="2902469" y="711200"/>
                </a:lnTo>
                <a:lnTo>
                  <a:pt x="2906428" y="711200"/>
                </a:lnTo>
                <a:lnTo>
                  <a:pt x="2908023" y="723900"/>
                </a:lnTo>
                <a:close/>
              </a:path>
              <a:path w="5208270" h="9232900">
                <a:moveTo>
                  <a:pt x="2945121" y="736600"/>
                </a:moveTo>
                <a:lnTo>
                  <a:pt x="2897299" y="736600"/>
                </a:lnTo>
                <a:lnTo>
                  <a:pt x="2895954" y="723900"/>
                </a:lnTo>
                <a:lnTo>
                  <a:pt x="2930322" y="723900"/>
                </a:lnTo>
                <a:lnTo>
                  <a:pt x="2936537" y="711200"/>
                </a:lnTo>
                <a:lnTo>
                  <a:pt x="2963112" y="711200"/>
                </a:lnTo>
                <a:lnTo>
                  <a:pt x="2953667" y="723900"/>
                </a:lnTo>
                <a:lnTo>
                  <a:pt x="2945121" y="736600"/>
                </a:lnTo>
                <a:close/>
              </a:path>
              <a:path w="5208270" h="9232900">
                <a:moveTo>
                  <a:pt x="3077704" y="723900"/>
                </a:moveTo>
                <a:lnTo>
                  <a:pt x="3063252" y="723900"/>
                </a:lnTo>
                <a:lnTo>
                  <a:pt x="3065424" y="711200"/>
                </a:lnTo>
                <a:lnTo>
                  <a:pt x="3074456" y="711200"/>
                </a:lnTo>
                <a:lnTo>
                  <a:pt x="3077704" y="723900"/>
                </a:lnTo>
                <a:close/>
              </a:path>
              <a:path w="5208270" h="9232900">
                <a:moveTo>
                  <a:pt x="3166554" y="736600"/>
                </a:moveTo>
                <a:lnTo>
                  <a:pt x="3126001" y="736600"/>
                </a:lnTo>
                <a:lnTo>
                  <a:pt x="3121234" y="723900"/>
                </a:lnTo>
                <a:lnTo>
                  <a:pt x="3116698" y="711200"/>
                </a:lnTo>
                <a:lnTo>
                  <a:pt x="3136455" y="711200"/>
                </a:lnTo>
                <a:lnTo>
                  <a:pt x="3139530" y="723900"/>
                </a:lnTo>
                <a:lnTo>
                  <a:pt x="3173334" y="723900"/>
                </a:lnTo>
                <a:lnTo>
                  <a:pt x="3166554" y="736600"/>
                </a:lnTo>
                <a:close/>
              </a:path>
              <a:path w="5208270" h="9232900">
                <a:moveTo>
                  <a:pt x="3179005" y="723900"/>
                </a:moveTo>
                <a:lnTo>
                  <a:pt x="3159575" y="723900"/>
                </a:lnTo>
                <a:lnTo>
                  <a:pt x="3163073" y="711200"/>
                </a:lnTo>
                <a:lnTo>
                  <a:pt x="3183495" y="711200"/>
                </a:lnTo>
                <a:lnTo>
                  <a:pt x="3179005" y="723900"/>
                </a:lnTo>
                <a:close/>
              </a:path>
              <a:path w="5208270" h="9232900">
                <a:moveTo>
                  <a:pt x="3409052" y="723900"/>
                </a:moveTo>
                <a:lnTo>
                  <a:pt x="3381435" y="723900"/>
                </a:lnTo>
                <a:lnTo>
                  <a:pt x="3367848" y="711200"/>
                </a:lnTo>
                <a:lnTo>
                  <a:pt x="3395244" y="711200"/>
                </a:lnTo>
                <a:lnTo>
                  <a:pt x="3409052" y="723900"/>
                </a:lnTo>
                <a:close/>
              </a:path>
              <a:path w="5208270" h="9232900">
                <a:moveTo>
                  <a:pt x="3495132" y="723900"/>
                </a:moveTo>
                <a:lnTo>
                  <a:pt x="3475279" y="723900"/>
                </a:lnTo>
                <a:lnTo>
                  <a:pt x="3473138" y="711200"/>
                </a:lnTo>
                <a:lnTo>
                  <a:pt x="3493204" y="711200"/>
                </a:lnTo>
                <a:lnTo>
                  <a:pt x="3495132" y="723900"/>
                </a:lnTo>
                <a:close/>
              </a:path>
              <a:path w="5208270" h="9232900">
                <a:moveTo>
                  <a:pt x="3697831" y="723900"/>
                </a:moveTo>
                <a:lnTo>
                  <a:pt x="3678247" y="723900"/>
                </a:lnTo>
                <a:lnTo>
                  <a:pt x="3680167" y="711200"/>
                </a:lnTo>
                <a:lnTo>
                  <a:pt x="3700087" y="711200"/>
                </a:lnTo>
                <a:lnTo>
                  <a:pt x="3697831" y="723900"/>
                </a:lnTo>
                <a:close/>
              </a:path>
              <a:path w="5208270" h="9232900">
                <a:moveTo>
                  <a:pt x="1551920" y="736600"/>
                </a:moveTo>
                <a:lnTo>
                  <a:pt x="1474489" y="736600"/>
                </a:lnTo>
                <a:lnTo>
                  <a:pt x="1473566" y="723900"/>
                </a:lnTo>
                <a:lnTo>
                  <a:pt x="1552862" y="723900"/>
                </a:lnTo>
                <a:lnTo>
                  <a:pt x="1551920" y="736600"/>
                </a:lnTo>
                <a:close/>
              </a:path>
              <a:path w="5208270" h="9232900">
                <a:moveTo>
                  <a:pt x="1969858" y="736600"/>
                </a:moveTo>
                <a:lnTo>
                  <a:pt x="1936023" y="736600"/>
                </a:lnTo>
                <a:lnTo>
                  <a:pt x="1931488" y="723900"/>
                </a:lnTo>
                <a:lnTo>
                  <a:pt x="1976964" y="723900"/>
                </a:lnTo>
                <a:lnTo>
                  <a:pt x="1969858" y="736600"/>
                </a:lnTo>
                <a:close/>
              </a:path>
              <a:path w="5208270" h="9232900">
                <a:moveTo>
                  <a:pt x="2051777" y="736600"/>
                </a:moveTo>
                <a:lnTo>
                  <a:pt x="2008881" y="736600"/>
                </a:lnTo>
                <a:lnTo>
                  <a:pt x="2007939" y="723900"/>
                </a:lnTo>
                <a:lnTo>
                  <a:pt x="2052700" y="723900"/>
                </a:lnTo>
                <a:lnTo>
                  <a:pt x="2051777" y="736600"/>
                </a:lnTo>
                <a:close/>
              </a:path>
              <a:path w="5208270" h="9232900">
                <a:moveTo>
                  <a:pt x="2108972" y="736600"/>
                </a:moveTo>
                <a:lnTo>
                  <a:pt x="2065845" y="736600"/>
                </a:lnTo>
                <a:lnTo>
                  <a:pt x="2064884" y="723900"/>
                </a:lnTo>
                <a:lnTo>
                  <a:pt x="2109914" y="723900"/>
                </a:lnTo>
                <a:lnTo>
                  <a:pt x="2108972" y="736600"/>
                </a:lnTo>
                <a:close/>
              </a:path>
              <a:path w="5208270" h="9232900">
                <a:moveTo>
                  <a:pt x="2191744" y="736600"/>
                </a:moveTo>
                <a:lnTo>
                  <a:pt x="2170627" y="736600"/>
                </a:lnTo>
                <a:lnTo>
                  <a:pt x="2168074" y="723900"/>
                </a:lnTo>
                <a:lnTo>
                  <a:pt x="2188568" y="723900"/>
                </a:lnTo>
                <a:lnTo>
                  <a:pt x="2191744" y="736600"/>
                </a:lnTo>
                <a:close/>
              </a:path>
              <a:path w="5208270" h="9232900">
                <a:moveTo>
                  <a:pt x="2383867" y="736600"/>
                </a:moveTo>
                <a:lnTo>
                  <a:pt x="2363455" y="736600"/>
                </a:lnTo>
                <a:lnTo>
                  <a:pt x="2366626" y="723900"/>
                </a:lnTo>
                <a:lnTo>
                  <a:pt x="2386561" y="723900"/>
                </a:lnTo>
                <a:lnTo>
                  <a:pt x="2383867" y="736600"/>
                </a:lnTo>
                <a:close/>
              </a:path>
              <a:path w="5208270" h="9232900">
                <a:moveTo>
                  <a:pt x="2860995" y="736600"/>
                </a:moveTo>
                <a:lnTo>
                  <a:pt x="2783583" y="736600"/>
                </a:lnTo>
                <a:lnTo>
                  <a:pt x="2782641" y="723900"/>
                </a:lnTo>
                <a:lnTo>
                  <a:pt x="2861937" y="723900"/>
                </a:lnTo>
                <a:lnTo>
                  <a:pt x="2860995" y="736600"/>
                </a:lnTo>
                <a:close/>
              </a:path>
              <a:path w="5208270" h="9232900">
                <a:moveTo>
                  <a:pt x="3278959" y="736600"/>
                </a:moveTo>
                <a:lnTo>
                  <a:pt x="3245117" y="736600"/>
                </a:lnTo>
                <a:lnTo>
                  <a:pt x="3240582" y="723900"/>
                </a:lnTo>
                <a:lnTo>
                  <a:pt x="3286060" y="723900"/>
                </a:lnTo>
                <a:lnTo>
                  <a:pt x="3278959" y="736600"/>
                </a:lnTo>
                <a:close/>
              </a:path>
              <a:path w="5208270" h="9232900">
                <a:moveTo>
                  <a:pt x="3360890" y="736600"/>
                </a:moveTo>
                <a:lnTo>
                  <a:pt x="3317995" y="736600"/>
                </a:lnTo>
                <a:lnTo>
                  <a:pt x="3317053" y="723900"/>
                </a:lnTo>
                <a:lnTo>
                  <a:pt x="3361813" y="723900"/>
                </a:lnTo>
                <a:lnTo>
                  <a:pt x="3360890" y="736600"/>
                </a:lnTo>
                <a:close/>
              </a:path>
              <a:path w="5208270" h="9232900">
                <a:moveTo>
                  <a:pt x="3418066" y="736600"/>
                </a:moveTo>
                <a:lnTo>
                  <a:pt x="3374920" y="736600"/>
                </a:lnTo>
                <a:lnTo>
                  <a:pt x="3373978" y="723900"/>
                </a:lnTo>
                <a:lnTo>
                  <a:pt x="3419008" y="723900"/>
                </a:lnTo>
                <a:lnTo>
                  <a:pt x="3418066" y="736600"/>
                </a:lnTo>
                <a:close/>
              </a:path>
              <a:path w="5208270" h="9232900">
                <a:moveTo>
                  <a:pt x="3500840" y="736600"/>
                </a:moveTo>
                <a:lnTo>
                  <a:pt x="3479721" y="736600"/>
                </a:lnTo>
                <a:lnTo>
                  <a:pt x="3477168" y="723900"/>
                </a:lnTo>
                <a:lnTo>
                  <a:pt x="3497662" y="723900"/>
                </a:lnTo>
                <a:lnTo>
                  <a:pt x="3500840" y="736600"/>
                </a:lnTo>
                <a:close/>
              </a:path>
              <a:path w="5208270" h="9232900">
                <a:moveTo>
                  <a:pt x="3581174" y="736600"/>
                </a:moveTo>
                <a:lnTo>
                  <a:pt x="3536452" y="736600"/>
                </a:lnTo>
                <a:lnTo>
                  <a:pt x="3535491" y="723900"/>
                </a:lnTo>
                <a:lnTo>
                  <a:pt x="3582115" y="723900"/>
                </a:lnTo>
                <a:lnTo>
                  <a:pt x="3581174" y="736600"/>
                </a:lnTo>
                <a:close/>
              </a:path>
              <a:path w="5208270" h="9232900">
                <a:moveTo>
                  <a:pt x="3636696" y="736600"/>
                </a:moveTo>
                <a:lnTo>
                  <a:pt x="3591975" y="736600"/>
                </a:lnTo>
                <a:lnTo>
                  <a:pt x="3591014" y="723900"/>
                </a:lnTo>
                <a:lnTo>
                  <a:pt x="3637638" y="723900"/>
                </a:lnTo>
                <a:lnTo>
                  <a:pt x="3636696" y="736600"/>
                </a:lnTo>
                <a:close/>
              </a:path>
              <a:path w="5208270" h="9232900">
                <a:moveTo>
                  <a:pt x="3692968" y="736600"/>
                </a:moveTo>
                <a:lnTo>
                  <a:pt x="3672544" y="736600"/>
                </a:lnTo>
                <a:lnTo>
                  <a:pt x="3675718" y="723900"/>
                </a:lnTo>
                <a:lnTo>
                  <a:pt x="3695657" y="723900"/>
                </a:lnTo>
                <a:lnTo>
                  <a:pt x="3692968" y="736600"/>
                </a:lnTo>
                <a:close/>
              </a:path>
              <a:path w="5208270" h="9232900">
                <a:moveTo>
                  <a:pt x="2200029" y="749300"/>
                </a:moveTo>
                <a:lnTo>
                  <a:pt x="2177736" y="749300"/>
                </a:lnTo>
                <a:lnTo>
                  <a:pt x="2173847" y="736600"/>
                </a:lnTo>
                <a:lnTo>
                  <a:pt x="2195565" y="736600"/>
                </a:lnTo>
                <a:lnTo>
                  <a:pt x="2200029" y="749300"/>
                </a:lnTo>
                <a:close/>
              </a:path>
              <a:path w="5208270" h="9232900">
                <a:moveTo>
                  <a:pt x="2373074" y="762000"/>
                </a:moveTo>
                <a:lnTo>
                  <a:pt x="2353048" y="762000"/>
                </a:lnTo>
                <a:lnTo>
                  <a:pt x="2353048" y="749300"/>
                </a:lnTo>
                <a:lnTo>
                  <a:pt x="2355162" y="749300"/>
                </a:lnTo>
                <a:lnTo>
                  <a:pt x="2359634" y="736600"/>
                </a:lnTo>
                <a:lnTo>
                  <a:pt x="2380659" y="736600"/>
                </a:lnTo>
                <a:lnTo>
                  <a:pt x="2376937" y="749300"/>
                </a:lnTo>
                <a:lnTo>
                  <a:pt x="2373074" y="762000"/>
                </a:lnTo>
                <a:close/>
              </a:path>
              <a:path w="5208270" h="9232900">
                <a:moveTo>
                  <a:pt x="3509143" y="749300"/>
                </a:moveTo>
                <a:lnTo>
                  <a:pt x="3486830" y="749300"/>
                </a:lnTo>
                <a:lnTo>
                  <a:pt x="3482941" y="736600"/>
                </a:lnTo>
                <a:lnTo>
                  <a:pt x="3504667" y="736600"/>
                </a:lnTo>
                <a:lnTo>
                  <a:pt x="3509143" y="749300"/>
                </a:lnTo>
                <a:close/>
              </a:path>
              <a:path w="5208270" h="9232900">
                <a:moveTo>
                  <a:pt x="3682187" y="762000"/>
                </a:moveTo>
                <a:lnTo>
                  <a:pt x="3662142" y="762000"/>
                </a:lnTo>
                <a:lnTo>
                  <a:pt x="3662142" y="749300"/>
                </a:lnTo>
                <a:lnTo>
                  <a:pt x="3664275" y="749300"/>
                </a:lnTo>
                <a:lnTo>
                  <a:pt x="3668728" y="736600"/>
                </a:lnTo>
                <a:lnTo>
                  <a:pt x="3689761" y="736600"/>
                </a:lnTo>
                <a:lnTo>
                  <a:pt x="3686031" y="749300"/>
                </a:lnTo>
                <a:lnTo>
                  <a:pt x="3682187" y="762000"/>
                </a:lnTo>
                <a:close/>
              </a:path>
              <a:path w="5208270" h="9232900">
                <a:moveTo>
                  <a:pt x="2202163" y="762000"/>
                </a:moveTo>
                <a:lnTo>
                  <a:pt x="2184770" y="762000"/>
                </a:lnTo>
                <a:lnTo>
                  <a:pt x="2181637" y="749300"/>
                </a:lnTo>
                <a:lnTo>
                  <a:pt x="2202163" y="749300"/>
                </a:lnTo>
                <a:lnTo>
                  <a:pt x="2202163" y="762000"/>
                </a:lnTo>
                <a:close/>
              </a:path>
              <a:path w="5208270" h="9232900">
                <a:moveTo>
                  <a:pt x="3511257" y="762000"/>
                </a:moveTo>
                <a:lnTo>
                  <a:pt x="3493864" y="762000"/>
                </a:lnTo>
                <a:lnTo>
                  <a:pt x="3490731" y="749300"/>
                </a:lnTo>
                <a:lnTo>
                  <a:pt x="3511257" y="749300"/>
                </a:lnTo>
                <a:lnTo>
                  <a:pt x="3511257" y="762000"/>
                </a:lnTo>
                <a:close/>
              </a:path>
              <a:path w="5208270" h="9232900">
                <a:moveTo>
                  <a:pt x="1949150" y="774700"/>
                </a:moveTo>
                <a:lnTo>
                  <a:pt x="1894434" y="774700"/>
                </a:lnTo>
                <a:lnTo>
                  <a:pt x="1893493" y="762000"/>
                </a:lnTo>
                <a:lnTo>
                  <a:pt x="1950072" y="762000"/>
                </a:lnTo>
                <a:lnTo>
                  <a:pt x="1949150" y="774700"/>
                </a:lnTo>
                <a:close/>
              </a:path>
              <a:path w="5208270" h="9232900">
                <a:moveTo>
                  <a:pt x="3258244" y="774700"/>
                </a:moveTo>
                <a:lnTo>
                  <a:pt x="3203528" y="774700"/>
                </a:lnTo>
                <a:lnTo>
                  <a:pt x="3202606" y="762000"/>
                </a:lnTo>
                <a:lnTo>
                  <a:pt x="3259166" y="762000"/>
                </a:lnTo>
                <a:lnTo>
                  <a:pt x="3258244" y="774700"/>
                </a:lnTo>
                <a:close/>
              </a:path>
              <a:path w="5208270" h="9232900">
                <a:moveTo>
                  <a:pt x="5088258" y="8686800"/>
                </a:moveTo>
                <a:lnTo>
                  <a:pt x="119981" y="8686800"/>
                </a:lnTo>
                <a:lnTo>
                  <a:pt x="119981" y="876300"/>
                </a:lnTo>
                <a:lnTo>
                  <a:pt x="5088258" y="876300"/>
                </a:lnTo>
                <a:lnTo>
                  <a:pt x="5088258" y="889000"/>
                </a:lnTo>
                <a:lnTo>
                  <a:pt x="139200" y="889000"/>
                </a:lnTo>
                <a:lnTo>
                  <a:pt x="139200" y="8661400"/>
                </a:lnTo>
                <a:lnTo>
                  <a:pt x="5088258" y="8661400"/>
                </a:lnTo>
                <a:lnTo>
                  <a:pt x="5088258" y="8686800"/>
                </a:lnTo>
                <a:close/>
              </a:path>
              <a:path w="5208270" h="9232900">
                <a:moveTo>
                  <a:pt x="5088258" y="8661400"/>
                </a:moveTo>
                <a:lnTo>
                  <a:pt x="5069040" y="8661400"/>
                </a:lnTo>
                <a:lnTo>
                  <a:pt x="5069040" y="889000"/>
                </a:lnTo>
                <a:lnTo>
                  <a:pt x="5088258" y="889000"/>
                </a:lnTo>
                <a:lnTo>
                  <a:pt x="5088258" y="8661400"/>
                </a:lnTo>
                <a:close/>
              </a:path>
              <a:path w="5208270" h="9232900">
                <a:moveTo>
                  <a:pt x="5083953" y="9131300"/>
                </a:moveTo>
                <a:lnTo>
                  <a:pt x="124056" y="9131300"/>
                </a:lnTo>
                <a:lnTo>
                  <a:pt x="119751" y="9118600"/>
                </a:lnTo>
                <a:lnTo>
                  <a:pt x="119751" y="8750300"/>
                </a:lnTo>
                <a:lnTo>
                  <a:pt x="5088258" y="8750300"/>
                </a:lnTo>
                <a:lnTo>
                  <a:pt x="5088258" y="8763000"/>
                </a:lnTo>
                <a:lnTo>
                  <a:pt x="138969" y="8763000"/>
                </a:lnTo>
                <a:lnTo>
                  <a:pt x="138969" y="9105900"/>
                </a:lnTo>
                <a:lnTo>
                  <a:pt x="5088258" y="9105900"/>
                </a:lnTo>
                <a:lnTo>
                  <a:pt x="5088258" y="9118600"/>
                </a:lnTo>
                <a:lnTo>
                  <a:pt x="5083953" y="9131300"/>
                </a:lnTo>
                <a:close/>
              </a:path>
              <a:path w="5208270" h="9232900">
                <a:moveTo>
                  <a:pt x="5088258" y="9105900"/>
                </a:moveTo>
                <a:lnTo>
                  <a:pt x="5069039" y="9105900"/>
                </a:lnTo>
                <a:lnTo>
                  <a:pt x="5069039" y="8763000"/>
                </a:lnTo>
                <a:lnTo>
                  <a:pt x="5088258" y="8763000"/>
                </a:lnTo>
                <a:lnTo>
                  <a:pt x="5088258" y="9105900"/>
                </a:lnTo>
                <a:close/>
              </a:path>
              <a:path w="5208270" h="9232900">
                <a:moveTo>
                  <a:pt x="4795847" y="9067800"/>
                </a:moveTo>
                <a:lnTo>
                  <a:pt x="4786007" y="9067800"/>
                </a:lnTo>
                <a:lnTo>
                  <a:pt x="4780452" y="9055100"/>
                </a:lnTo>
                <a:lnTo>
                  <a:pt x="5009250" y="8826500"/>
                </a:lnTo>
                <a:lnTo>
                  <a:pt x="5026528" y="8826500"/>
                </a:lnTo>
                <a:lnTo>
                  <a:pt x="5026451" y="8839200"/>
                </a:lnTo>
                <a:lnTo>
                  <a:pt x="5022645" y="8839200"/>
                </a:lnTo>
                <a:lnTo>
                  <a:pt x="4795847" y="9067800"/>
                </a:lnTo>
                <a:close/>
              </a:path>
              <a:path w="5208270" h="9232900">
                <a:moveTo>
                  <a:pt x="584456" y="8864600"/>
                </a:moveTo>
                <a:lnTo>
                  <a:pt x="572060" y="8864600"/>
                </a:lnTo>
                <a:lnTo>
                  <a:pt x="574866" y="8851900"/>
                </a:lnTo>
                <a:lnTo>
                  <a:pt x="581708" y="8851900"/>
                </a:lnTo>
                <a:lnTo>
                  <a:pt x="584456" y="8864600"/>
                </a:lnTo>
                <a:close/>
              </a:path>
              <a:path w="5208270" h="9232900">
                <a:moveTo>
                  <a:pt x="848520" y="8978900"/>
                </a:moveTo>
                <a:lnTo>
                  <a:pt x="825438" y="8978900"/>
                </a:lnTo>
                <a:lnTo>
                  <a:pt x="825438" y="8877300"/>
                </a:lnTo>
                <a:lnTo>
                  <a:pt x="811985" y="8877300"/>
                </a:lnTo>
                <a:lnTo>
                  <a:pt x="807257" y="8864600"/>
                </a:lnTo>
                <a:lnTo>
                  <a:pt x="806066" y="8864600"/>
                </a:lnTo>
                <a:lnTo>
                  <a:pt x="806066" y="8851900"/>
                </a:lnTo>
                <a:lnTo>
                  <a:pt x="848520" y="8851900"/>
                </a:lnTo>
                <a:lnTo>
                  <a:pt x="848520" y="8902700"/>
                </a:lnTo>
                <a:lnTo>
                  <a:pt x="910692" y="8902700"/>
                </a:lnTo>
                <a:lnTo>
                  <a:pt x="918879" y="8915400"/>
                </a:lnTo>
                <a:lnTo>
                  <a:pt x="860512" y="8915400"/>
                </a:lnTo>
                <a:lnTo>
                  <a:pt x="855208" y="8928100"/>
                </a:lnTo>
                <a:lnTo>
                  <a:pt x="848520" y="8928100"/>
                </a:lnTo>
                <a:lnTo>
                  <a:pt x="848520" y="8978900"/>
                </a:lnTo>
                <a:close/>
              </a:path>
              <a:path w="5208270" h="9232900">
                <a:moveTo>
                  <a:pt x="1138048" y="8864600"/>
                </a:moveTo>
                <a:lnTo>
                  <a:pt x="1125652" y="8864600"/>
                </a:lnTo>
                <a:lnTo>
                  <a:pt x="1128458" y="8851900"/>
                </a:lnTo>
                <a:lnTo>
                  <a:pt x="1135300" y="8851900"/>
                </a:lnTo>
                <a:lnTo>
                  <a:pt x="1138048" y="8864600"/>
                </a:lnTo>
                <a:close/>
              </a:path>
              <a:path w="5208270" h="9232900">
                <a:moveTo>
                  <a:pt x="1263699" y="8978900"/>
                </a:moveTo>
                <a:lnTo>
                  <a:pt x="1240598" y="8978900"/>
                </a:lnTo>
                <a:lnTo>
                  <a:pt x="1240598" y="8877300"/>
                </a:lnTo>
                <a:lnTo>
                  <a:pt x="1227145" y="8877300"/>
                </a:lnTo>
                <a:lnTo>
                  <a:pt x="1222418" y="8864600"/>
                </a:lnTo>
                <a:lnTo>
                  <a:pt x="1221226" y="8864600"/>
                </a:lnTo>
                <a:lnTo>
                  <a:pt x="1221226" y="8851900"/>
                </a:lnTo>
                <a:lnTo>
                  <a:pt x="1263680" y="8851900"/>
                </a:lnTo>
                <a:lnTo>
                  <a:pt x="1263680" y="8902700"/>
                </a:lnTo>
                <a:lnTo>
                  <a:pt x="1325852" y="8902700"/>
                </a:lnTo>
                <a:lnTo>
                  <a:pt x="1334039" y="8915400"/>
                </a:lnTo>
                <a:lnTo>
                  <a:pt x="1275692" y="8915400"/>
                </a:lnTo>
                <a:lnTo>
                  <a:pt x="1270387" y="8928100"/>
                </a:lnTo>
                <a:lnTo>
                  <a:pt x="1263699" y="8928100"/>
                </a:lnTo>
                <a:lnTo>
                  <a:pt x="1263699" y="8978900"/>
                </a:lnTo>
                <a:close/>
              </a:path>
              <a:path w="5208270" h="9232900">
                <a:moveTo>
                  <a:pt x="1434187" y="8877300"/>
                </a:moveTo>
                <a:lnTo>
                  <a:pt x="1406705" y="8877300"/>
                </a:lnTo>
                <a:lnTo>
                  <a:pt x="1406705" y="8851900"/>
                </a:lnTo>
                <a:lnTo>
                  <a:pt x="1434187" y="8851900"/>
                </a:lnTo>
                <a:lnTo>
                  <a:pt x="1434187" y="8877300"/>
                </a:lnTo>
                <a:close/>
              </a:path>
              <a:path w="5208270" h="9232900">
                <a:moveTo>
                  <a:pt x="2162476" y="8966200"/>
                </a:moveTo>
                <a:lnTo>
                  <a:pt x="2065922" y="8966200"/>
                </a:lnTo>
                <a:lnTo>
                  <a:pt x="2065922" y="8940800"/>
                </a:lnTo>
                <a:lnTo>
                  <a:pt x="2121214" y="8851900"/>
                </a:lnTo>
                <a:lnTo>
                  <a:pt x="2151733" y="8851900"/>
                </a:lnTo>
                <a:lnTo>
                  <a:pt x="2151733" y="8890000"/>
                </a:lnTo>
                <a:lnTo>
                  <a:pt x="2128632" y="8890000"/>
                </a:lnTo>
                <a:lnTo>
                  <a:pt x="2095192" y="8940800"/>
                </a:lnTo>
                <a:lnTo>
                  <a:pt x="2164859" y="8940800"/>
                </a:lnTo>
                <a:lnTo>
                  <a:pt x="2166031" y="8953500"/>
                </a:lnTo>
                <a:lnTo>
                  <a:pt x="2164840" y="8953500"/>
                </a:lnTo>
                <a:lnTo>
                  <a:pt x="2162476" y="8966200"/>
                </a:lnTo>
                <a:close/>
              </a:path>
              <a:path w="5208270" h="9232900">
                <a:moveTo>
                  <a:pt x="589818" y="8890000"/>
                </a:moveTo>
                <a:lnTo>
                  <a:pt x="566718" y="8890000"/>
                </a:lnTo>
                <a:lnTo>
                  <a:pt x="566718" y="8864600"/>
                </a:lnTo>
                <a:lnTo>
                  <a:pt x="589818" y="8864600"/>
                </a:lnTo>
                <a:lnTo>
                  <a:pt x="589818" y="8890000"/>
                </a:lnTo>
                <a:close/>
              </a:path>
              <a:path w="5208270" h="9232900">
                <a:moveTo>
                  <a:pt x="1143410" y="8890000"/>
                </a:moveTo>
                <a:lnTo>
                  <a:pt x="1120309" y="8890000"/>
                </a:lnTo>
                <a:lnTo>
                  <a:pt x="1120309" y="8864600"/>
                </a:lnTo>
                <a:lnTo>
                  <a:pt x="1143410" y="8864600"/>
                </a:lnTo>
                <a:lnTo>
                  <a:pt x="1143410" y="8890000"/>
                </a:lnTo>
                <a:close/>
              </a:path>
              <a:path w="5208270" h="9232900">
                <a:moveTo>
                  <a:pt x="300252" y="8902700"/>
                </a:moveTo>
                <a:lnTo>
                  <a:pt x="250264" y="8902700"/>
                </a:lnTo>
                <a:lnTo>
                  <a:pt x="254992" y="8890000"/>
                </a:lnTo>
                <a:lnTo>
                  <a:pt x="295524" y="8890000"/>
                </a:lnTo>
                <a:lnTo>
                  <a:pt x="300252" y="8902700"/>
                </a:lnTo>
                <a:close/>
              </a:path>
              <a:path w="5208270" h="9232900">
                <a:moveTo>
                  <a:pt x="384833" y="8902700"/>
                </a:moveTo>
                <a:lnTo>
                  <a:pt x="336978" y="8902700"/>
                </a:lnTo>
                <a:lnTo>
                  <a:pt x="341706" y="8890000"/>
                </a:lnTo>
                <a:lnTo>
                  <a:pt x="382469" y="8890000"/>
                </a:lnTo>
                <a:lnTo>
                  <a:pt x="384833" y="8902700"/>
                </a:lnTo>
                <a:close/>
              </a:path>
              <a:path w="5208270" h="9232900">
                <a:moveTo>
                  <a:pt x="489113" y="8902700"/>
                </a:moveTo>
                <a:lnTo>
                  <a:pt x="417889" y="8902700"/>
                </a:lnTo>
                <a:lnTo>
                  <a:pt x="427882" y="8890000"/>
                </a:lnTo>
                <a:lnTo>
                  <a:pt x="482573" y="8890000"/>
                </a:lnTo>
                <a:lnTo>
                  <a:pt x="489113" y="8902700"/>
                </a:lnTo>
                <a:close/>
              </a:path>
              <a:path w="5208270" h="9232900">
                <a:moveTo>
                  <a:pt x="646744" y="8902700"/>
                </a:moveTo>
                <a:lnTo>
                  <a:pt x="544136" y="8902700"/>
                </a:lnTo>
                <a:lnTo>
                  <a:pt x="548863" y="8890000"/>
                </a:lnTo>
                <a:lnTo>
                  <a:pt x="642016" y="8890000"/>
                </a:lnTo>
                <a:lnTo>
                  <a:pt x="646744" y="8902700"/>
                </a:lnTo>
                <a:close/>
              </a:path>
              <a:path w="5208270" h="9232900">
                <a:moveTo>
                  <a:pt x="769877" y="8902700"/>
                </a:moveTo>
                <a:lnTo>
                  <a:pt x="702826" y="8902700"/>
                </a:lnTo>
                <a:lnTo>
                  <a:pt x="712923" y="8890000"/>
                </a:lnTo>
                <a:lnTo>
                  <a:pt x="765226" y="8890000"/>
                </a:lnTo>
                <a:lnTo>
                  <a:pt x="769877" y="8902700"/>
                </a:lnTo>
                <a:close/>
              </a:path>
              <a:path w="5208270" h="9232900">
                <a:moveTo>
                  <a:pt x="788750" y="8902700"/>
                </a:moveTo>
                <a:lnTo>
                  <a:pt x="769877" y="8902700"/>
                </a:lnTo>
                <a:lnTo>
                  <a:pt x="772664" y="8890000"/>
                </a:lnTo>
                <a:lnTo>
                  <a:pt x="784445" y="8890000"/>
                </a:lnTo>
                <a:lnTo>
                  <a:pt x="788750" y="8902700"/>
                </a:lnTo>
                <a:close/>
              </a:path>
              <a:path w="5208270" h="9232900">
                <a:moveTo>
                  <a:pt x="905522" y="8902700"/>
                </a:moveTo>
                <a:lnTo>
                  <a:pt x="853324" y="8902700"/>
                </a:lnTo>
                <a:lnTo>
                  <a:pt x="858187" y="8890000"/>
                </a:lnTo>
                <a:lnTo>
                  <a:pt x="893068" y="8890000"/>
                </a:lnTo>
                <a:lnTo>
                  <a:pt x="905522" y="8902700"/>
                </a:lnTo>
                <a:close/>
              </a:path>
              <a:path w="5208270" h="9232900">
                <a:moveTo>
                  <a:pt x="1200335" y="8902700"/>
                </a:moveTo>
                <a:lnTo>
                  <a:pt x="1097727" y="8902700"/>
                </a:lnTo>
                <a:lnTo>
                  <a:pt x="1102455" y="8890000"/>
                </a:lnTo>
                <a:lnTo>
                  <a:pt x="1195608" y="8890000"/>
                </a:lnTo>
                <a:lnTo>
                  <a:pt x="1200335" y="8902700"/>
                </a:lnTo>
                <a:close/>
              </a:path>
              <a:path w="5208270" h="9232900">
                <a:moveTo>
                  <a:pt x="1320683" y="8902700"/>
                </a:moveTo>
                <a:lnTo>
                  <a:pt x="1268485" y="8902700"/>
                </a:lnTo>
                <a:lnTo>
                  <a:pt x="1273347" y="8890000"/>
                </a:lnTo>
                <a:lnTo>
                  <a:pt x="1308229" y="8890000"/>
                </a:lnTo>
                <a:lnTo>
                  <a:pt x="1320683" y="8902700"/>
                </a:lnTo>
                <a:close/>
              </a:path>
              <a:path w="5208270" h="9232900">
                <a:moveTo>
                  <a:pt x="1437320" y="8978900"/>
                </a:moveTo>
                <a:lnTo>
                  <a:pt x="1414238" y="8978900"/>
                </a:lnTo>
                <a:lnTo>
                  <a:pt x="1414238" y="8915400"/>
                </a:lnTo>
                <a:lnTo>
                  <a:pt x="1381432" y="8915400"/>
                </a:lnTo>
                <a:lnTo>
                  <a:pt x="1380221" y="8902700"/>
                </a:lnTo>
                <a:lnTo>
                  <a:pt x="1381413" y="8902700"/>
                </a:lnTo>
                <a:lnTo>
                  <a:pt x="1386141" y="8890000"/>
                </a:lnTo>
                <a:lnTo>
                  <a:pt x="1437320" y="8890000"/>
                </a:lnTo>
                <a:lnTo>
                  <a:pt x="1437320" y="8978900"/>
                </a:lnTo>
                <a:close/>
              </a:path>
              <a:path w="5208270" h="9232900">
                <a:moveTo>
                  <a:pt x="1593759" y="8902700"/>
                </a:moveTo>
                <a:lnTo>
                  <a:pt x="1534733" y="8902700"/>
                </a:lnTo>
                <a:lnTo>
                  <a:pt x="1543476" y="8890000"/>
                </a:lnTo>
                <a:lnTo>
                  <a:pt x="1589262" y="8890000"/>
                </a:lnTo>
                <a:lnTo>
                  <a:pt x="1593759" y="8902700"/>
                </a:lnTo>
                <a:close/>
              </a:path>
              <a:path w="5208270" h="9232900">
                <a:moveTo>
                  <a:pt x="1611172" y="8902700"/>
                </a:moveTo>
                <a:lnTo>
                  <a:pt x="1593759" y="8902700"/>
                </a:lnTo>
                <a:lnTo>
                  <a:pt x="1595182" y="8890000"/>
                </a:lnTo>
                <a:lnTo>
                  <a:pt x="1606982" y="8890000"/>
                </a:lnTo>
                <a:lnTo>
                  <a:pt x="1611172" y="8902700"/>
                </a:lnTo>
                <a:close/>
              </a:path>
              <a:path w="5208270" h="9232900">
                <a:moveTo>
                  <a:pt x="1805452" y="8902700"/>
                </a:moveTo>
                <a:lnTo>
                  <a:pt x="1769245" y="8902700"/>
                </a:lnTo>
                <a:lnTo>
                  <a:pt x="1773972" y="8890000"/>
                </a:lnTo>
                <a:lnTo>
                  <a:pt x="1805452" y="8890000"/>
                </a:lnTo>
                <a:lnTo>
                  <a:pt x="1805452" y="8902700"/>
                </a:lnTo>
                <a:close/>
              </a:path>
              <a:path w="5208270" h="9232900">
                <a:moveTo>
                  <a:pt x="1842717" y="8902700"/>
                </a:moveTo>
                <a:lnTo>
                  <a:pt x="1809200" y="8902700"/>
                </a:lnTo>
                <a:lnTo>
                  <a:pt x="1812602" y="8890000"/>
                </a:lnTo>
                <a:lnTo>
                  <a:pt x="1839469" y="8890000"/>
                </a:lnTo>
                <a:lnTo>
                  <a:pt x="1842717" y="8902700"/>
                </a:lnTo>
                <a:close/>
              </a:path>
              <a:path w="5208270" h="9232900">
                <a:moveTo>
                  <a:pt x="1891359" y="8902700"/>
                </a:moveTo>
                <a:lnTo>
                  <a:pt x="1849847" y="8902700"/>
                </a:lnTo>
                <a:lnTo>
                  <a:pt x="1853883" y="8890000"/>
                </a:lnTo>
                <a:lnTo>
                  <a:pt x="1886036" y="8890000"/>
                </a:lnTo>
                <a:lnTo>
                  <a:pt x="1891359" y="8902700"/>
                </a:lnTo>
                <a:close/>
              </a:path>
              <a:path w="5208270" h="9232900">
                <a:moveTo>
                  <a:pt x="1950822" y="8902700"/>
                </a:moveTo>
                <a:lnTo>
                  <a:pt x="1909560" y="8902700"/>
                </a:lnTo>
                <a:lnTo>
                  <a:pt x="1914287" y="8890000"/>
                </a:lnTo>
                <a:lnTo>
                  <a:pt x="1950822" y="8890000"/>
                </a:lnTo>
                <a:lnTo>
                  <a:pt x="1950822" y="8902700"/>
                </a:lnTo>
                <a:close/>
              </a:path>
              <a:path w="5208270" h="9232900">
                <a:moveTo>
                  <a:pt x="2016930" y="8902700"/>
                </a:moveTo>
                <a:lnTo>
                  <a:pt x="1956222" y="8902700"/>
                </a:lnTo>
                <a:lnTo>
                  <a:pt x="1961815" y="8890000"/>
                </a:lnTo>
                <a:lnTo>
                  <a:pt x="2007291" y="8890000"/>
                </a:lnTo>
                <a:lnTo>
                  <a:pt x="2016930" y="8902700"/>
                </a:lnTo>
                <a:close/>
              </a:path>
              <a:path w="5208270" h="9232900">
                <a:moveTo>
                  <a:pt x="2151733" y="8940800"/>
                </a:moveTo>
                <a:lnTo>
                  <a:pt x="2128632" y="8940800"/>
                </a:lnTo>
                <a:lnTo>
                  <a:pt x="2128632" y="8890000"/>
                </a:lnTo>
                <a:lnTo>
                  <a:pt x="2151733" y="8890000"/>
                </a:lnTo>
                <a:lnTo>
                  <a:pt x="2151733" y="8940800"/>
                </a:lnTo>
                <a:close/>
              </a:path>
              <a:path w="5208270" h="9232900">
                <a:moveTo>
                  <a:pt x="300098" y="8915400"/>
                </a:moveTo>
                <a:lnTo>
                  <a:pt x="250149" y="8915400"/>
                </a:lnTo>
                <a:lnTo>
                  <a:pt x="249073" y="8902700"/>
                </a:lnTo>
                <a:lnTo>
                  <a:pt x="301443" y="8902700"/>
                </a:lnTo>
                <a:lnTo>
                  <a:pt x="300098" y="8915400"/>
                </a:lnTo>
                <a:close/>
              </a:path>
              <a:path w="5208270" h="9232900">
                <a:moveTo>
                  <a:pt x="387350" y="8915400"/>
                </a:moveTo>
                <a:lnTo>
                  <a:pt x="335787" y="8915400"/>
                </a:lnTo>
                <a:lnTo>
                  <a:pt x="335787" y="8902700"/>
                </a:lnTo>
                <a:lnTo>
                  <a:pt x="388388" y="8902700"/>
                </a:lnTo>
                <a:lnTo>
                  <a:pt x="387350" y="8915400"/>
                </a:lnTo>
                <a:close/>
              </a:path>
              <a:path w="5208270" h="9232900">
                <a:moveTo>
                  <a:pt x="498021" y="8915400"/>
                </a:moveTo>
                <a:lnTo>
                  <a:pt x="409452" y="8915400"/>
                </a:lnTo>
                <a:lnTo>
                  <a:pt x="409452" y="8902700"/>
                </a:lnTo>
                <a:lnTo>
                  <a:pt x="494309" y="8902700"/>
                </a:lnTo>
                <a:lnTo>
                  <a:pt x="498021" y="8915400"/>
                </a:lnTo>
                <a:close/>
              </a:path>
              <a:path w="5208270" h="9232900">
                <a:moveTo>
                  <a:pt x="646744" y="8915400"/>
                </a:moveTo>
                <a:lnTo>
                  <a:pt x="544136" y="8915400"/>
                </a:lnTo>
                <a:lnTo>
                  <a:pt x="542944" y="8902700"/>
                </a:lnTo>
                <a:lnTo>
                  <a:pt x="647935" y="8902700"/>
                </a:lnTo>
                <a:lnTo>
                  <a:pt x="646744" y="8915400"/>
                </a:lnTo>
                <a:close/>
              </a:path>
              <a:path w="5208270" h="9232900">
                <a:moveTo>
                  <a:pt x="703765" y="8966200"/>
                </a:moveTo>
                <a:lnTo>
                  <a:pt x="678819" y="8966200"/>
                </a:lnTo>
                <a:lnTo>
                  <a:pt x="677551" y="8953500"/>
                </a:lnTo>
                <a:lnTo>
                  <a:pt x="678578" y="8940800"/>
                </a:lnTo>
                <a:lnTo>
                  <a:pt x="681659" y="8928100"/>
                </a:lnTo>
                <a:lnTo>
                  <a:pt x="686794" y="8915400"/>
                </a:lnTo>
                <a:lnTo>
                  <a:pt x="693983" y="8902700"/>
                </a:lnTo>
                <a:lnTo>
                  <a:pt x="789807" y="8902700"/>
                </a:lnTo>
                <a:lnTo>
                  <a:pt x="789807" y="8915400"/>
                </a:lnTo>
                <a:lnTo>
                  <a:pt x="715798" y="8915400"/>
                </a:lnTo>
                <a:lnTo>
                  <a:pt x="710473" y="8928100"/>
                </a:lnTo>
                <a:lnTo>
                  <a:pt x="703085" y="8928100"/>
                </a:lnTo>
                <a:lnTo>
                  <a:pt x="701232" y="8940800"/>
                </a:lnTo>
                <a:lnTo>
                  <a:pt x="700613" y="8953500"/>
                </a:lnTo>
                <a:lnTo>
                  <a:pt x="703765" y="8966200"/>
                </a:lnTo>
                <a:close/>
              </a:path>
              <a:path w="5208270" h="9232900">
                <a:moveTo>
                  <a:pt x="1200335" y="8915400"/>
                </a:moveTo>
                <a:lnTo>
                  <a:pt x="1097727" y="8915400"/>
                </a:lnTo>
                <a:lnTo>
                  <a:pt x="1096536" y="8902700"/>
                </a:lnTo>
                <a:lnTo>
                  <a:pt x="1201527" y="8902700"/>
                </a:lnTo>
                <a:lnTo>
                  <a:pt x="1200335" y="8915400"/>
                </a:lnTo>
                <a:close/>
              </a:path>
              <a:path w="5208270" h="9232900">
                <a:moveTo>
                  <a:pt x="1587138" y="8940800"/>
                </a:moveTo>
                <a:lnTo>
                  <a:pt x="1519729" y="8940800"/>
                </a:lnTo>
                <a:lnTo>
                  <a:pt x="1516616" y="8928100"/>
                </a:lnTo>
                <a:lnTo>
                  <a:pt x="1516616" y="8915400"/>
                </a:lnTo>
                <a:lnTo>
                  <a:pt x="1520114" y="8902700"/>
                </a:lnTo>
                <a:lnTo>
                  <a:pt x="1612229" y="8902700"/>
                </a:lnTo>
                <a:lnTo>
                  <a:pt x="1612229" y="8915400"/>
                </a:lnTo>
                <a:lnTo>
                  <a:pt x="1539698" y="8915400"/>
                </a:lnTo>
                <a:lnTo>
                  <a:pt x="1539698" y="8928100"/>
                </a:lnTo>
                <a:lnTo>
                  <a:pt x="1580016" y="8928100"/>
                </a:lnTo>
                <a:lnTo>
                  <a:pt x="1587138" y="8940800"/>
                </a:lnTo>
                <a:close/>
              </a:path>
              <a:path w="5208270" h="9232900">
                <a:moveTo>
                  <a:pt x="1901286" y="8915400"/>
                </a:moveTo>
                <a:lnTo>
                  <a:pt x="1769225" y="8915400"/>
                </a:lnTo>
                <a:lnTo>
                  <a:pt x="1768053" y="8902700"/>
                </a:lnTo>
                <a:lnTo>
                  <a:pt x="1899299" y="8902700"/>
                </a:lnTo>
                <a:lnTo>
                  <a:pt x="1901286" y="8915400"/>
                </a:lnTo>
                <a:close/>
              </a:path>
              <a:path w="5208270" h="9232900">
                <a:moveTo>
                  <a:pt x="2038194" y="8928100"/>
                </a:moveTo>
                <a:lnTo>
                  <a:pt x="2008997" y="8928100"/>
                </a:lnTo>
                <a:lnTo>
                  <a:pt x="1998388" y="8915400"/>
                </a:lnTo>
                <a:lnTo>
                  <a:pt x="1909559" y="8915400"/>
                </a:lnTo>
                <a:lnTo>
                  <a:pt x="1908368" y="8902700"/>
                </a:lnTo>
                <a:lnTo>
                  <a:pt x="2025698" y="8902700"/>
                </a:lnTo>
                <a:lnTo>
                  <a:pt x="2032987" y="8915400"/>
                </a:lnTo>
                <a:lnTo>
                  <a:pt x="2038194" y="8928100"/>
                </a:lnTo>
                <a:close/>
              </a:path>
              <a:path w="5208270" h="9232900">
                <a:moveTo>
                  <a:pt x="302923" y="8991600"/>
                </a:moveTo>
                <a:lnTo>
                  <a:pt x="281168" y="8991600"/>
                </a:lnTo>
                <a:lnTo>
                  <a:pt x="261795" y="8915400"/>
                </a:lnTo>
                <a:lnTo>
                  <a:pt x="285453" y="8915400"/>
                </a:lnTo>
                <a:lnTo>
                  <a:pt x="294236" y="8953500"/>
                </a:lnTo>
                <a:lnTo>
                  <a:pt x="318913" y="8953500"/>
                </a:lnTo>
                <a:lnTo>
                  <a:pt x="302923" y="8991600"/>
                </a:lnTo>
                <a:close/>
              </a:path>
              <a:path w="5208270" h="9232900">
                <a:moveTo>
                  <a:pt x="343436" y="8953500"/>
                </a:moveTo>
                <a:lnTo>
                  <a:pt x="294236" y="8953500"/>
                </a:lnTo>
                <a:lnTo>
                  <a:pt x="308535" y="8915400"/>
                </a:lnTo>
                <a:lnTo>
                  <a:pt x="329022" y="8915400"/>
                </a:lnTo>
                <a:lnTo>
                  <a:pt x="343436" y="8953500"/>
                </a:lnTo>
                <a:close/>
              </a:path>
              <a:path w="5208270" h="9232900">
                <a:moveTo>
                  <a:pt x="357196" y="8991600"/>
                </a:moveTo>
                <a:lnTo>
                  <a:pt x="335806" y="8991600"/>
                </a:lnTo>
                <a:lnTo>
                  <a:pt x="318913" y="8953500"/>
                </a:lnTo>
                <a:lnTo>
                  <a:pt x="343436" y="8953500"/>
                </a:lnTo>
                <a:lnTo>
                  <a:pt x="352449" y="8915400"/>
                </a:lnTo>
                <a:lnTo>
                  <a:pt x="376107" y="8915400"/>
                </a:lnTo>
                <a:lnTo>
                  <a:pt x="357196" y="8991600"/>
                </a:lnTo>
                <a:close/>
              </a:path>
              <a:path w="5208270" h="9232900">
                <a:moveTo>
                  <a:pt x="500990" y="8978900"/>
                </a:moveTo>
                <a:lnTo>
                  <a:pt x="452117" y="8978900"/>
                </a:lnTo>
                <a:lnTo>
                  <a:pt x="466185" y="8966200"/>
                </a:lnTo>
                <a:lnTo>
                  <a:pt x="477908" y="8966200"/>
                </a:lnTo>
                <a:lnTo>
                  <a:pt x="477908" y="8953500"/>
                </a:lnTo>
                <a:lnTo>
                  <a:pt x="406275" y="8953500"/>
                </a:lnTo>
                <a:lnTo>
                  <a:pt x="412757" y="8940800"/>
                </a:lnTo>
                <a:lnTo>
                  <a:pt x="420872" y="8940800"/>
                </a:lnTo>
                <a:lnTo>
                  <a:pt x="430400" y="8928100"/>
                </a:lnTo>
                <a:lnTo>
                  <a:pt x="477908" y="8928100"/>
                </a:lnTo>
                <a:lnTo>
                  <a:pt x="476429" y="8915400"/>
                </a:lnTo>
                <a:lnTo>
                  <a:pt x="500248" y="8915400"/>
                </a:lnTo>
                <a:lnTo>
                  <a:pt x="500990" y="8928100"/>
                </a:lnTo>
                <a:lnTo>
                  <a:pt x="500990" y="8978900"/>
                </a:lnTo>
                <a:close/>
              </a:path>
              <a:path w="5208270" h="9232900">
                <a:moveTo>
                  <a:pt x="596007" y="8978900"/>
                </a:moveTo>
                <a:lnTo>
                  <a:pt x="566718" y="8978900"/>
                </a:lnTo>
                <a:lnTo>
                  <a:pt x="566718" y="8915400"/>
                </a:lnTo>
                <a:lnTo>
                  <a:pt x="589818" y="8915400"/>
                </a:lnTo>
                <a:lnTo>
                  <a:pt x="589818" y="8966200"/>
                </a:lnTo>
                <a:lnTo>
                  <a:pt x="590837" y="8966200"/>
                </a:lnTo>
                <a:lnTo>
                  <a:pt x="596007" y="8978900"/>
                </a:lnTo>
                <a:close/>
              </a:path>
              <a:path w="5208270" h="9232900">
                <a:moveTo>
                  <a:pt x="789807" y="8928100"/>
                </a:moveTo>
                <a:lnTo>
                  <a:pt x="765591" y="8928100"/>
                </a:lnTo>
                <a:lnTo>
                  <a:pt x="763420" y="8915400"/>
                </a:lnTo>
                <a:lnTo>
                  <a:pt x="789807" y="8915400"/>
                </a:lnTo>
                <a:lnTo>
                  <a:pt x="789807" y="8928100"/>
                </a:lnTo>
                <a:close/>
              </a:path>
              <a:path w="5208270" h="9232900">
                <a:moveTo>
                  <a:pt x="920916" y="8978900"/>
                </a:moveTo>
                <a:lnTo>
                  <a:pt x="897719" y="8978900"/>
                </a:lnTo>
                <a:lnTo>
                  <a:pt x="897719" y="8928100"/>
                </a:lnTo>
                <a:lnTo>
                  <a:pt x="896374" y="8915400"/>
                </a:lnTo>
                <a:lnTo>
                  <a:pt x="920916" y="8915400"/>
                </a:lnTo>
                <a:lnTo>
                  <a:pt x="920916" y="8978900"/>
                </a:lnTo>
                <a:close/>
              </a:path>
              <a:path w="5208270" h="9232900">
                <a:moveTo>
                  <a:pt x="1149598" y="8978900"/>
                </a:moveTo>
                <a:lnTo>
                  <a:pt x="1120309" y="8978900"/>
                </a:lnTo>
                <a:lnTo>
                  <a:pt x="1120309" y="8915400"/>
                </a:lnTo>
                <a:lnTo>
                  <a:pt x="1143410" y="8915400"/>
                </a:lnTo>
                <a:lnTo>
                  <a:pt x="1143410" y="8966200"/>
                </a:lnTo>
                <a:lnTo>
                  <a:pt x="1144429" y="8966200"/>
                </a:lnTo>
                <a:lnTo>
                  <a:pt x="1149598" y="8978900"/>
                </a:lnTo>
                <a:close/>
              </a:path>
              <a:path w="5208270" h="9232900">
                <a:moveTo>
                  <a:pt x="1336077" y="8978900"/>
                </a:moveTo>
                <a:lnTo>
                  <a:pt x="1312899" y="8978900"/>
                </a:lnTo>
                <a:lnTo>
                  <a:pt x="1312899" y="8928100"/>
                </a:lnTo>
                <a:lnTo>
                  <a:pt x="1311554" y="8915400"/>
                </a:lnTo>
                <a:lnTo>
                  <a:pt x="1336077" y="8915400"/>
                </a:lnTo>
                <a:lnTo>
                  <a:pt x="1336077" y="8978900"/>
                </a:lnTo>
                <a:close/>
              </a:path>
              <a:path w="5208270" h="9232900">
                <a:moveTo>
                  <a:pt x="1611633" y="8928100"/>
                </a:moveTo>
                <a:lnTo>
                  <a:pt x="1589839" y="8928100"/>
                </a:lnTo>
                <a:lnTo>
                  <a:pt x="1589243" y="8915400"/>
                </a:lnTo>
                <a:lnTo>
                  <a:pt x="1612229" y="8915400"/>
                </a:lnTo>
                <a:lnTo>
                  <a:pt x="1611633" y="8928100"/>
                </a:lnTo>
                <a:close/>
              </a:path>
              <a:path w="5208270" h="9232900">
                <a:moveTo>
                  <a:pt x="1805433" y="8978900"/>
                </a:moveTo>
                <a:lnTo>
                  <a:pt x="1782352" y="8978900"/>
                </a:lnTo>
                <a:lnTo>
                  <a:pt x="1782352" y="8915400"/>
                </a:lnTo>
                <a:lnTo>
                  <a:pt x="1809104" y="8915400"/>
                </a:lnTo>
                <a:lnTo>
                  <a:pt x="1805433" y="8928100"/>
                </a:lnTo>
                <a:lnTo>
                  <a:pt x="1805433" y="8978900"/>
                </a:lnTo>
                <a:close/>
              </a:path>
              <a:path w="5208270" h="9232900">
                <a:moveTo>
                  <a:pt x="1868067" y="8991600"/>
                </a:moveTo>
                <a:lnTo>
                  <a:pt x="1830783" y="8991600"/>
                </a:lnTo>
                <a:lnTo>
                  <a:pt x="1830783" y="8915400"/>
                </a:lnTo>
                <a:lnTo>
                  <a:pt x="1857842" y="8915400"/>
                </a:lnTo>
                <a:lnTo>
                  <a:pt x="1853864" y="8928100"/>
                </a:lnTo>
                <a:lnTo>
                  <a:pt x="1853864" y="8978900"/>
                </a:lnTo>
                <a:lnTo>
                  <a:pt x="1868067" y="8978900"/>
                </a:lnTo>
                <a:lnTo>
                  <a:pt x="1868067" y="8991600"/>
                </a:lnTo>
                <a:close/>
              </a:path>
              <a:path w="5208270" h="9232900">
                <a:moveTo>
                  <a:pt x="1916151" y="8991600"/>
                </a:moveTo>
                <a:lnTo>
                  <a:pt x="1878867" y="8991600"/>
                </a:lnTo>
                <a:lnTo>
                  <a:pt x="1878867" y="8915400"/>
                </a:lnTo>
                <a:lnTo>
                  <a:pt x="1901949" y="8915400"/>
                </a:lnTo>
                <a:lnTo>
                  <a:pt x="1901949" y="8978900"/>
                </a:lnTo>
                <a:lnTo>
                  <a:pt x="1916151" y="8978900"/>
                </a:lnTo>
                <a:lnTo>
                  <a:pt x="1916151" y="8991600"/>
                </a:lnTo>
                <a:close/>
              </a:path>
              <a:path w="5208270" h="9232900">
                <a:moveTo>
                  <a:pt x="1950822" y="9017000"/>
                </a:moveTo>
                <a:lnTo>
                  <a:pt x="1927740" y="9017000"/>
                </a:lnTo>
                <a:lnTo>
                  <a:pt x="1927740" y="8915400"/>
                </a:lnTo>
                <a:lnTo>
                  <a:pt x="1963197" y="8915400"/>
                </a:lnTo>
                <a:lnTo>
                  <a:pt x="1957683" y="8928100"/>
                </a:lnTo>
                <a:lnTo>
                  <a:pt x="1953109" y="8928100"/>
                </a:lnTo>
                <a:lnTo>
                  <a:pt x="1950822" y="8940800"/>
                </a:lnTo>
                <a:lnTo>
                  <a:pt x="1950822" y="8953500"/>
                </a:lnTo>
                <a:lnTo>
                  <a:pt x="1954108" y="8953500"/>
                </a:lnTo>
                <a:lnTo>
                  <a:pt x="1960681" y="8966200"/>
                </a:lnTo>
                <a:lnTo>
                  <a:pt x="2037440" y="8966200"/>
                </a:lnTo>
                <a:lnTo>
                  <a:pt x="2031285" y="8978900"/>
                </a:lnTo>
                <a:lnTo>
                  <a:pt x="1950822" y="8978900"/>
                </a:lnTo>
                <a:lnTo>
                  <a:pt x="1950822" y="9017000"/>
                </a:lnTo>
                <a:close/>
              </a:path>
              <a:path w="5208270" h="9232900">
                <a:moveTo>
                  <a:pt x="4896379" y="9067800"/>
                </a:moveTo>
                <a:lnTo>
                  <a:pt x="4886539" y="9067800"/>
                </a:lnTo>
                <a:lnTo>
                  <a:pt x="4880985" y="9055100"/>
                </a:lnTo>
                <a:lnTo>
                  <a:pt x="5016303" y="8915400"/>
                </a:lnTo>
                <a:lnTo>
                  <a:pt x="5022357" y="8915400"/>
                </a:lnTo>
                <a:lnTo>
                  <a:pt x="5026066" y="8928100"/>
                </a:lnTo>
                <a:lnTo>
                  <a:pt x="5029756" y="8928100"/>
                </a:lnTo>
                <a:lnTo>
                  <a:pt x="5029679" y="8940800"/>
                </a:lnTo>
                <a:lnTo>
                  <a:pt x="4896379" y="9067800"/>
                </a:lnTo>
                <a:close/>
              </a:path>
              <a:path w="5208270" h="9232900">
                <a:moveTo>
                  <a:pt x="784464" y="8940800"/>
                </a:moveTo>
                <a:lnTo>
                  <a:pt x="768628" y="8940800"/>
                </a:lnTo>
                <a:lnTo>
                  <a:pt x="767398" y="8928100"/>
                </a:lnTo>
                <a:lnTo>
                  <a:pt x="788731" y="8928100"/>
                </a:lnTo>
                <a:lnTo>
                  <a:pt x="784464" y="8940800"/>
                </a:lnTo>
                <a:close/>
              </a:path>
              <a:path w="5208270" h="9232900">
                <a:moveTo>
                  <a:pt x="2037440" y="8966200"/>
                </a:moveTo>
                <a:lnTo>
                  <a:pt x="2009496" y="8966200"/>
                </a:lnTo>
                <a:lnTo>
                  <a:pt x="2016030" y="8953500"/>
                </a:lnTo>
                <a:lnTo>
                  <a:pt x="2019298" y="8953500"/>
                </a:lnTo>
                <a:lnTo>
                  <a:pt x="2019278" y="8940800"/>
                </a:lnTo>
                <a:lnTo>
                  <a:pt x="2018010" y="8940800"/>
                </a:lnTo>
                <a:lnTo>
                  <a:pt x="2012898" y="8928100"/>
                </a:lnTo>
                <a:lnTo>
                  <a:pt x="2041319" y="8928100"/>
                </a:lnTo>
                <a:lnTo>
                  <a:pt x="2042360" y="8940800"/>
                </a:lnTo>
                <a:lnTo>
                  <a:pt x="2041131" y="8953500"/>
                </a:lnTo>
                <a:lnTo>
                  <a:pt x="2037440" y="8966200"/>
                </a:lnTo>
                <a:close/>
              </a:path>
              <a:path w="5208270" h="9232900">
                <a:moveTo>
                  <a:pt x="1610749" y="8953500"/>
                </a:moveTo>
                <a:lnTo>
                  <a:pt x="1539928" y="8953500"/>
                </a:lnTo>
                <a:lnTo>
                  <a:pt x="1531791" y="8940800"/>
                </a:lnTo>
                <a:lnTo>
                  <a:pt x="1606463" y="8940800"/>
                </a:lnTo>
                <a:lnTo>
                  <a:pt x="1610749" y="8953500"/>
                </a:lnTo>
                <a:close/>
              </a:path>
              <a:path w="5208270" h="9232900">
                <a:moveTo>
                  <a:pt x="423923" y="8966200"/>
                </a:moveTo>
                <a:lnTo>
                  <a:pt x="398866" y="8966200"/>
                </a:lnTo>
                <a:lnTo>
                  <a:pt x="401644" y="8953500"/>
                </a:lnTo>
                <a:lnTo>
                  <a:pt x="428132" y="8953500"/>
                </a:lnTo>
                <a:lnTo>
                  <a:pt x="423923" y="8966200"/>
                </a:lnTo>
                <a:close/>
              </a:path>
              <a:path w="5208270" h="9232900">
                <a:moveTo>
                  <a:pt x="1532548" y="8966200"/>
                </a:moveTo>
                <a:lnTo>
                  <a:pt x="1513176" y="8966200"/>
                </a:lnTo>
                <a:lnTo>
                  <a:pt x="1517442" y="8953500"/>
                </a:lnTo>
                <a:lnTo>
                  <a:pt x="1528820" y="8953500"/>
                </a:lnTo>
                <a:lnTo>
                  <a:pt x="1532548" y="8966200"/>
                </a:lnTo>
                <a:close/>
              </a:path>
              <a:path w="5208270" h="9232900">
                <a:moveTo>
                  <a:pt x="1617168" y="8978900"/>
                </a:moveTo>
                <a:lnTo>
                  <a:pt x="1583746" y="8978900"/>
                </a:lnTo>
                <a:lnTo>
                  <a:pt x="1589589" y="8966200"/>
                </a:lnTo>
                <a:lnTo>
                  <a:pt x="1591761" y="8966200"/>
                </a:lnTo>
                <a:lnTo>
                  <a:pt x="1583804" y="8953500"/>
                </a:lnTo>
                <a:lnTo>
                  <a:pt x="1615034" y="8953500"/>
                </a:lnTo>
                <a:lnTo>
                  <a:pt x="1617168" y="8966200"/>
                </a:lnTo>
                <a:lnTo>
                  <a:pt x="1617168" y="8978900"/>
                </a:lnTo>
                <a:close/>
              </a:path>
              <a:path w="5208270" h="9232900">
                <a:moveTo>
                  <a:pt x="428632" y="8978900"/>
                </a:moveTo>
                <a:lnTo>
                  <a:pt x="397940" y="8978900"/>
                </a:lnTo>
                <a:lnTo>
                  <a:pt x="397940" y="8966200"/>
                </a:lnTo>
                <a:lnTo>
                  <a:pt x="422847" y="8966200"/>
                </a:lnTo>
                <a:lnTo>
                  <a:pt x="428632" y="8978900"/>
                </a:lnTo>
                <a:close/>
              </a:path>
              <a:path w="5208270" h="9232900">
                <a:moveTo>
                  <a:pt x="662580" y="8978900"/>
                </a:moveTo>
                <a:lnTo>
                  <a:pt x="626752" y="8978900"/>
                </a:lnTo>
                <a:lnTo>
                  <a:pt x="634747" y="8966200"/>
                </a:lnTo>
                <a:lnTo>
                  <a:pt x="661465" y="8966200"/>
                </a:lnTo>
                <a:lnTo>
                  <a:pt x="662580" y="8978900"/>
                </a:lnTo>
                <a:close/>
              </a:path>
              <a:path w="5208270" h="9232900">
                <a:moveTo>
                  <a:pt x="785214" y="8991600"/>
                </a:moveTo>
                <a:lnTo>
                  <a:pt x="697827" y="8991600"/>
                </a:lnTo>
                <a:lnTo>
                  <a:pt x="688959" y="8978900"/>
                </a:lnTo>
                <a:lnTo>
                  <a:pt x="682623" y="8966200"/>
                </a:lnTo>
                <a:lnTo>
                  <a:pt x="715579" y="8966200"/>
                </a:lnTo>
                <a:lnTo>
                  <a:pt x="722652" y="8978900"/>
                </a:lnTo>
                <a:lnTo>
                  <a:pt x="792190" y="8978900"/>
                </a:lnTo>
                <a:lnTo>
                  <a:pt x="785214" y="8991600"/>
                </a:lnTo>
                <a:close/>
              </a:path>
              <a:path w="5208270" h="9232900">
                <a:moveTo>
                  <a:pt x="795688" y="8978900"/>
                </a:moveTo>
                <a:lnTo>
                  <a:pt x="768647" y="8978900"/>
                </a:lnTo>
                <a:lnTo>
                  <a:pt x="772049" y="8966200"/>
                </a:lnTo>
                <a:lnTo>
                  <a:pt x="795688" y="8966200"/>
                </a:lnTo>
                <a:lnTo>
                  <a:pt x="795688" y="8978900"/>
                </a:lnTo>
                <a:close/>
              </a:path>
              <a:path w="5208270" h="9232900">
                <a:moveTo>
                  <a:pt x="1216172" y="8978900"/>
                </a:moveTo>
                <a:lnTo>
                  <a:pt x="1180343" y="8978900"/>
                </a:lnTo>
                <a:lnTo>
                  <a:pt x="1188339" y="8966200"/>
                </a:lnTo>
                <a:lnTo>
                  <a:pt x="1215057" y="8966200"/>
                </a:lnTo>
                <a:lnTo>
                  <a:pt x="1216172" y="8978900"/>
                </a:lnTo>
                <a:close/>
              </a:path>
              <a:path w="5208270" h="9232900">
                <a:moveTo>
                  <a:pt x="1606251" y="8991600"/>
                </a:moveTo>
                <a:lnTo>
                  <a:pt x="1512100" y="8991600"/>
                </a:lnTo>
                <a:lnTo>
                  <a:pt x="1512100" y="8966200"/>
                </a:lnTo>
                <a:lnTo>
                  <a:pt x="1538621" y="8966200"/>
                </a:lnTo>
                <a:lnTo>
                  <a:pt x="1542849" y="8978900"/>
                </a:lnTo>
                <a:lnTo>
                  <a:pt x="1613535" y="8978900"/>
                </a:lnTo>
                <a:lnTo>
                  <a:pt x="1606251" y="8991600"/>
                </a:lnTo>
                <a:close/>
              </a:path>
              <a:path w="5208270" h="9232900">
                <a:moveTo>
                  <a:pt x="1715701" y="8978900"/>
                </a:moveTo>
                <a:lnTo>
                  <a:pt x="1687181" y="8978900"/>
                </a:lnTo>
                <a:lnTo>
                  <a:pt x="1693331" y="8966200"/>
                </a:lnTo>
                <a:lnTo>
                  <a:pt x="1712626" y="8966200"/>
                </a:lnTo>
                <a:lnTo>
                  <a:pt x="1715701" y="8978900"/>
                </a:lnTo>
                <a:close/>
              </a:path>
              <a:path w="5208270" h="9232900">
                <a:moveTo>
                  <a:pt x="2151733" y="8978900"/>
                </a:moveTo>
                <a:lnTo>
                  <a:pt x="2128651" y="8978900"/>
                </a:lnTo>
                <a:lnTo>
                  <a:pt x="2128651" y="8966200"/>
                </a:lnTo>
                <a:lnTo>
                  <a:pt x="2151733" y="8966200"/>
                </a:lnTo>
                <a:lnTo>
                  <a:pt x="2151733" y="8978900"/>
                </a:lnTo>
                <a:close/>
              </a:path>
              <a:path w="5208270" h="9232900">
                <a:moveTo>
                  <a:pt x="520343" y="8991600"/>
                </a:moveTo>
                <a:lnTo>
                  <a:pt x="409548" y="8991600"/>
                </a:lnTo>
                <a:lnTo>
                  <a:pt x="401803" y="8978900"/>
                </a:lnTo>
                <a:lnTo>
                  <a:pt x="520343" y="8978900"/>
                </a:lnTo>
                <a:lnTo>
                  <a:pt x="520343" y="8991600"/>
                </a:lnTo>
                <a:close/>
              </a:path>
              <a:path w="5208270" h="9232900">
                <a:moveTo>
                  <a:pt x="658967" y="8991600"/>
                </a:moveTo>
                <a:lnTo>
                  <a:pt x="577480" y="8991600"/>
                </a:lnTo>
                <a:lnTo>
                  <a:pt x="570311" y="8978900"/>
                </a:lnTo>
                <a:lnTo>
                  <a:pt x="661388" y="8978900"/>
                </a:lnTo>
                <a:lnTo>
                  <a:pt x="658967" y="8991600"/>
                </a:lnTo>
                <a:close/>
              </a:path>
              <a:path w="5208270" h="9232900">
                <a:moveTo>
                  <a:pt x="865528" y="8991600"/>
                </a:moveTo>
                <a:lnTo>
                  <a:pt x="808430" y="8991600"/>
                </a:lnTo>
                <a:lnTo>
                  <a:pt x="808430" y="8978900"/>
                </a:lnTo>
                <a:lnTo>
                  <a:pt x="865528" y="8978900"/>
                </a:lnTo>
                <a:lnTo>
                  <a:pt x="865528" y="8991600"/>
                </a:lnTo>
                <a:close/>
              </a:path>
              <a:path w="5208270" h="9232900">
                <a:moveTo>
                  <a:pt x="937790" y="8991600"/>
                </a:moveTo>
                <a:lnTo>
                  <a:pt x="880826" y="8991600"/>
                </a:lnTo>
                <a:lnTo>
                  <a:pt x="880826" y="8978900"/>
                </a:lnTo>
                <a:lnTo>
                  <a:pt x="937809" y="8978900"/>
                </a:lnTo>
                <a:lnTo>
                  <a:pt x="937790" y="8991600"/>
                </a:lnTo>
                <a:close/>
              </a:path>
              <a:path w="5208270" h="9232900">
                <a:moveTo>
                  <a:pt x="1212559" y="8991600"/>
                </a:moveTo>
                <a:lnTo>
                  <a:pt x="1131072" y="8991600"/>
                </a:lnTo>
                <a:lnTo>
                  <a:pt x="1123903" y="8978900"/>
                </a:lnTo>
                <a:lnTo>
                  <a:pt x="1214980" y="8978900"/>
                </a:lnTo>
                <a:lnTo>
                  <a:pt x="1212559" y="8991600"/>
                </a:lnTo>
                <a:close/>
              </a:path>
              <a:path w="5208270" h="9232900">
                <a:moveTo>
                  <a:pt x="1280708" y="8991600"/>
                </a:moveTo>
                <a:lnTo>
                  <a:pt x="1223590" y="8991600"/>
                </a:lnTo>
                <a:lnTo>
                  <a:pt x="1223590" y="8978900"/>
                </a:lnTo>
                <a:lnTo>
                  <a:pt x="1280708" y="8978900"/>
                </a:lnTo>
                <a:lnTo>
                  <a:pt x="1280708" y="8991600"/>
                </a:lnTo>
                <a:close/>
              </a:path>
              <a:path w="5208270" h="9232900">
                <a:moveTo>
                  <a:pt x="1352989" y="8991600"/>
                </a:moveTo>
                <a:lnTo>
                  <a:pt x="1296006" y="8991600"/>
                </a:lnTo>
                <a:lnTo>
                  <a:pt x="1296006" y="8978900"/>
                </a:lnTo>
                <a:lnTo>
                  <a:pt x="1352989" y="8978900"/>
                </a:lnTo>
                <a:lnTo>
                  <a:pt x="1352989" y="8991600"/>
                </a:lnTo>
                <a:close/>
              </a:path>
              <a:path w="5208270" h="9232900">
                <a:moveTo>
                  <a:pt x="1480466" y="8991600"/>
                </a:moveTo>
                <a:lnTo>
                  <a:pt x="1371112" y="8991600"/>
                </a:lnTo>
                <a:lnTo>
                  <a:pt x="1371112" y="8978900"/>
                </a:lnTo>
                <a:lnTo>
                  <a:pt x="1480466" y="8978900"/>
                </a:lnTo>
                <a:lnTo>
                  <a:pt x="1480466" y="8991600"/>
                </a:lnTo>
                <a:close/>
              </a:path>
              <a:path w="5208270" h="9232900">
                <a:moveTo>
                  <a:pt x="1720314" y="8991600"/>
                </a:moveTo>
                <a:lnTo>
                  <a:pt x="1685644" y="8991600"/>
                </a:lnTo>
                <a:lnTo>
                  <a:pt x="1685644" y="8978900"/>
                </a:lnTo>
                <a:lnTo>
                  <a:pt x="1720314" y="8978900"/>
                </a:lnTo>
                <a:lnTo>
                  <a:pt x="1720314" y="8991600"/>
                </a:lnTo>
                <a:close/>
              </a:path>
              <a:path w="5208270" h="9232900">
                <a:moveTo>
                  <a:pt x="1819751" y="8991600"/>
                </a:moveTo>
                <a:lnTo>
                  <a:pt x="1768053" y="8991600"/>
                </a:lnTo>
                <a:lnTo>
                  <a:pt x="1768053" y="8978900"/>
                </a:lnTo>
                <a:lnTo>
                  <a:pt x="1819751" y="8978900"/>
                </a:lnTo>
                <a:lnTo>
                  <a:pt x="1819751" y="8991600"/>
                </a:lnTo>
                <a:close/>
              </a:path>
              <a:path w="5208270" h="9232900">
                <a:moveTo>
                  <a:pt x="2014174" y="8991600"/>
                </a:moveTo>
                <a:lnTo>
                  <a:pt x="1956530" y="8991600"/>
                </a:lnTo>
                <a:lnTo>
                  <a:pt x="1950822" y="8978900"/>
                </a:lnTo>
                <a:lnTo>
                  <a:pt x="2022661" y="8978900"/>
                </a:lnTo>
                <a:lnTo>
                  <a:pt x="2014174" y="8991600"/>
                </a:lnTo>
                <a:close/>
              </a:path>
              <a:path w="5208270" h="9232900">
                <a:moveTo>
                  <a:pt x="2166032" y="8991600"/>
                </a:moveTo>
                <a:lnTo>
                  <a:pt x="2104205" y="8991600"/>
                </a:lnTo>
                <a:lnTo>
                  <a:pt x="2104205" y="8978900"/>
                </a:lnTo>
                <a:lnTo>
                  <a:pt x="2166032" y="8978900"/>
                </a:lnTo>
                <a:lnTo>
                  <a:pt x="2166032" y="8991600"/>
                </a:lnTo>
                <a:close/>
              </a:path>
              <a:path w="5208270" h="9232900">
                <a:moveTo>
                  <a:pt x="451771" y="9004300"/>
                </a:moveTo>
                <a:lnTo>
                  <a:pt x="430874" y="9004300"/>
                </a:lnTo>
                <a:lnTo>
                  <a:pt x="422898" y="8991600"/>
                </a:lnTo>
                <a:lnTo>
                  <a:pt x="465724" y="8991600"/>
                </a:lnTo>
                <a:lnTo>
                  <a:pt x="451771" y="9004300"/>
                </a:lnTo>
                <a:close/>
              </a:path>
              <a:path w="5208270" h="9232900">
                <a:moveTo>
                  <a:pt x="622178" y="9004300"/>
                </a:moveTo>
                <a:lnTo>
                  <a:pt x="599666" y="9004300"/>
                </a:lnTo>
                <a:lnTo>
                  <a:pt x="590926" y="8991600"/>
                </a:lnTo>
                <a:lnTo>
                  <a:pt x="629353" y="8991600"/>
                </a:lnTo>
                <a:lnTo>
                  <a:pt x="622178" y="9004300"/>
                </a:lnTo>
                <a:close/>
              </a:path>
              <a:path w="5208270" h="9232900">
                <a:moveTo>
                  <a:pt x="753799" y="9004300"/>
                </a:moveTo>
                <a:lnTo>
                  <a:pt x="727010" y="9004300"/>
                </a:lnTo>
                <a:lnTo>
                  <a:pt x="715791" y="8991600"/>
                </a:lnTo>
                <a:lnTo>
                  <a:pt x="766072" y="8991600"/>
                </a:lnTo>
                <a:lnTo>
                  <a:pt x="753799" y="9004300"/>
                </a:lnTo>
                <a:close/>
              </a:path>
              <a:path w="5208270" h="9232900">
                <a:moveTo>
                  <a:pt x="1175769" y="9004300"/>
                </a:moveTo>
                <a:lnTo>
                  <a:pt x="1153258" y="9004300"/>
                </a:lnTo>
                <a:lnTo>
                  <a:pt x="1144518" y="8991600"/>
                </a:lnTo>
                <a:lnTo>
                  <a:pt x="1182945" y="8991600"/>
                </a:lnTo>
                <a:lnTo>
                  <a:pt x="1175769" y="9004300"/>
                </a:lnTo>
                <a:close/>
              </a:path>
              <a:path w="5208270" h="9232900">
                <a:moveTo>
                  <a:pt x="1577517" y="9004300"/>
                </a:moveTo>
                <a:lnTo>
                  <a:pt x="1552747" y="9004300"/>
                </a:lnTo>
                <a:lnTo>
                  <a:pt x="1541408" y="8991600"/>
                </a:lnTo>
                <a:lnTo>
                  <a:pt x="1588263" y="8991600"/>
                </a:lnTo>
                <a:lnTo>
                  <a:pt x="1577517" y="9004300"/>
                </a:lnTo>
                <a:close/>
              </a:path>
              <a:path w="5208270" h="9232900">
                <a:moveTo>
                  <a:pt x="1712627" y="9004300"/>
                </a:moveTo>
                <a:lnTo>
                  <a:pt x="1693331" y="9004300"/>
                </a:lnTo>
                <a:lnTo>
                  <a:pt x="1687181" y="8991600"/>
                </a:lnTo>
                <a:lnTo>
                  <a:pt x="1718776" y="8991600"/>
                </a:lnTo>
                <a:lnTo>
                  <a:pt x="1712627" y="9004300"/>
                </a:lnTo>
                <a:close/>
              </a:path>
              <a:path w="5208270" h="9232900">
                <a:moveTo>
                  <a:pt x="1978919" y="9029700"/>
                </a:moveTo>
                <a:lnTo>
                  <a:pt x="1909579" y="9029700"/>
                </a:lnTo>
                <a:lnTo>
                  <a:pt x="1914383" y="9017000"/>
                </a:lnTo>
                <a:lnTo>
                  <a:pt x="1974191" y="9017000"/>
                </a:lnTo>
                <a:lnTo>
                  <a:pt x="1978919" y="9029700"/>
                </a:lnTo>
                <a:close/>
              </a:path>
              <a:path w="5208270" h="9232900">
                <a:moveTo>
                  <a:pt x="4989032" y="9067800"/>
                </a:moveTo>
                <a:lnTo>
                  <a:pt x="4979192" y="9067800"/>
                </a:lnTo>
                <a:lnTo>
                  <a:pt x="4973638" y="9055100"/>
                </a:lnTo>
                <a:lnTo>
                  <a:pt x="5012479" y="9017000"/>
                </a:lnTo>
                <a:lnTo>
                  <a:pt x="5029756" y="9017000"/>
                </a:lnTo>
                <a:lnTo>
                  <a:pt x="5029679" y="9029700"/>
                </a:lnTo>
                <a:lnTo>
                  <a:pt x="4989032" y="9067800"/>
                </a:lnTo>
                <a:close/>
              </a:path>
              <a:path w="5208270" h="9232900">
                <a:moveTo>
                  <a:pt x="1980111" y="9042400"/>
                </a:moveTo>
                <a:lnTo>
                  <a:pt x="1908368" y="9042400"/>
                </a:lnTo>
                <a:lnTo>
                  <a:pt x="1908368" y="9029700"/>
                </a:lnTo>
                <a:lnTo>
                  <a:pt x="1980111" y="9029700"/>
                </a:lnTo>
                <a:lnTo>
                  <a:pt x="1980111" y="9042400"/>
                </a:lnTo>
                <a:close/>
              </a:path>
              <a:path w="5208270" h="9232900">
                <a:moveTo>
                  <a:pt x="1089944" y="9055100"/>
                </a:moveTo>
                <a:lnTo>
                  <a:pt x="932390" y="9055100"/>
                </a:lnTo>
                <a:lnTo>
                  <a:pt x="933581" y="9042400"/>
                </a:lnTo>
                <a:lnTo>
                  <a:pt x="1088752" y="9042400"/>
                </a:lnTo>
                <a:lnTo>
                  <a:pt x="1089944" y="9055100"/>
                </a:lnTo>
                <a:close/>
              </a:path>
              <a:path w="5208270" h="9232900">
                <a:moveTo>
                  <a:pt x="1084121" y="9067800"/>
                </a:moveTo>
                <a:lnTo>
                  <a:pt x="938309" y="9067800"/>
                </a:lnTo>
                <a:lnTo>
                  <a:pt x="933581" y="9055100"/>
                </a:lnTo>
                <a:lnTo>
                  <a:pt x="1088772" y="9055100"/>
                </a:lnTo>
                <a:lnTo>
                  <a:pt x="1084121" y="9067800"/>
                </a:lnTo>
                <a:close/>
              </a:path>
            </a:pathLst>
          </a:custGeom>
          <a:solidFill>
            <a:srgbClr val="E464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0283" y="1878134"/>
            <a:ext cx="11296648" cy="56197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8010" y="2148467"/>
            <a:ext cx="8571978" cy="860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1" i="0">
                <a:solidFill>
                  <a:srgbClr val="E464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87989" y="3717532"/>
            <a:ext cx="8112020" cy="3153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250" b="1" i="0">
                <a:solidFill>
                  <a:srgbClr val="E464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03718" y="1842"/>
            <a:ext cx="1371600" cy="10273030"/>
          </a:xfrm>
          <a:custGeom>
            <a:avLst/>
            <a:gdLst/>
            <a:ahLst/>
            <a:cxnLst/>
            <a:rect l="l" t="t" r="r" b="b"/>
            <a:pathLst>
              <a:path w="1371600" h="10273030">
                <a:moveTo>
                  <a:pt x="0" y="10272672"/>
                </a:moveTo>
                <a:lnTo>
                  <a:pt x="1371529" y="10272672"/>
                </a:lnTo>
                <a:lnTo>
                  <a:pt x="1371529" y="0"/>
                </a:lnTo>
                <a:lnTo>
                  <a:pt x="0" y="0"/>
                </a:lnTo>
                <a:lnTo>
                  <a:pt x="0" y="10272672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719" y="1842"/>
            <a:ext cx="16764000" cy="10273030"/>
            <a:chOff x="12719" y="1842"/>
            <a:chExt cx="16764000" cy="10273030"/>
          </a:xfrm>
        </p:grpSpPr>
        <p:sp>
          <p:nvSpPr>
            <p:cNvPr id="4" name="object 4"/>
            <p:cNvSpPr/>
            <p:nvPr/>
          </p:nvSpPr>
          <p:spPr>
            <a:xfrm>
              <a:off x="12719" y="1842"/>
              <a:ext cx="1270000" cy="10273030"/>
            </a:xfrm>
            <a:custGeom>
              <a:avLst/>
              <a:gdLst/>
              <a:ahLst/>
              <a:cxnLst/>
              <a:rect l="l" t="t" r="r" b="b"/>
              <a:pathLst>
                <a:path w="1270000" h="10273030">
                  <a:moveTo>
                    <a:pt x="0" y="10272672"/>
                  </a:moveTo>
                  <a:lnTo>
                    <a:pt x="1269999" y="10272672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10272672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12" y="173875"/>
              <a:ext cx="1270000" cy="9928860"/>
            </a:xfrm>
            <a:custGeom>
              <a:avLst/>
              <a:gdLst/>
              <a:ahLst/>
              <a:cxnLst/>
              <a:rect l="l" t="t" r="r" b="b"/>
              <a:pathLst>
                <a:path w="1270000" h="9928860">
                  <a:moveTo>
                    <a:pt x="1270000" y="9833648"/>
                  </a:moveTo>
                  <a:lnTo>
                    <a:pt x="0" y="9833648"/>
                  </a:lnTo>
                  <a:lnTo>
                    <a:pt x="0" y="9928758"/>
                  </a:lnTo>
                  <a:lnTo>
                    <a:pt x="1270000" y="9928758"/>
                  </a:lnTo>
                  <a:lnTo>
                    <a:pt x="1270000" y="9833648"/>
                  </a:lnTo>
                  <a:close/>
                </a:path>
                <a:path w="1270000" h="9928860">
                  <a:moveTo>
                    <a:pt x="1270000" y="8428825"/>
                  </a:moveTo>
                  <a:lnTo>
                    <a:pt x="0" y="8428825"/>
                  </a:lnTo>
                  <a:lnTo>
                    <a:pt x="0" y="8523935"/>
                  </a:lnTo>
                  <a:lnTo>
                    <a:pt x="1270000" y="8523935"/>
                  </a:lnTo>
                  <a:lnTo>
                    <a:pt x="1270000" y="8428825"/>
                  </a:lnTo>
                  <a:close/>
                </a:path>
                <a:path w="1270000" h="9928860">
                  <a:moveTo>
                    <a:pt x="1270000" y="7023951"/>
                  </a:moveTo>
                  <a:lnTo>
                    <a:pt x="0" y="7023951"/>
                  </a:lnTo>
                  <a:lnTo>
                    <a:pt x="0" y="7119074"/>
                  </a:lnTo>
                  <a:lnTo>
                    <a:pt x="1270000" y="7119074"/>
                  </a:lnTo>
                  <a:lnTo>
                    <a:pt x="1270000" y="7023951"/>
                  </a:lnTo>
                  <a:close/>
                </a:path>
                <a:path w="1270000" h="9928860">
                  <a:moveTo>
                    <a:pt x="1270000" y="5619089"/>
                  </a:moveTo>
                  <a:lnTo>
                    <a:pt x="0" y="5619089"/>
                  </a:lnTo>
                  <a:lnTo>
                    <a:pt x="0" y="5714200"/>
                  </a:lnTo>
                  <a:lnTo>
                    <a:pt x="1270000" y="5714200"/>
                  </a:lnTo>
                  <a:lnTo>
                    <a:pt x="1270000" y="5619089"/>
                  </a:lnTo>
                  <a:close/>
                </a:path>
                <a:path w="1270000" h="9928860">
                  <a:moveTo>
                    <a:pt x="1270000" y="4214419"/>
                  </a:moveTo>
                  <a:lnTo>
                    <a:pt x="0" y="4214419"/>
                  </a:lnTo>
                  <a:lnTo>
                    <a:pt x="0" y="4309529"/>
                  </a:lnTo>
                  <a:lnTo>
                    <a:pt x="1270000" y="4309529"/>
                  </a:lnTo>
                  <a:lnTo>
                    <a:pt x="1270000" y="4214419"/>
                  </a:lnTo>
                  <a:close/>
                </a:path>
                <a:path w="1270000" h="9928860">
                  <a:moveTo>
                    <a:pt x="1270000" y="2809544"/>
                  </a:moveTo>
                  <a:lnTo>
                    <a:pt x="0" y="2809544"/>
                  </a:lnTo>
                  <a:lnTo>
                    <a:pt x="0" y="2904655"/>
                  </a:lnTo>
                  <a:lnTo>
                    <a:pt x="1270000" y="2904655"/>
                  </a:lnTo>
                  <a:lnTo>
                    <a:pt x="1270000" y="2809544"/>
                  </a:lnTo>
                  <a:close/>
                </a:path>
                <a:path w="1270000" h="9928860">
                  <a:moveTo>
                    <a:pt x="1270000" y="1404759"/>
                  </a:moveTo>
                  <a:lnTo>
                    <a:pt x="0" y="1404759"/>
                  </a:lnTo>
                  <a:lnTo>
                    <a:pt x="0" y="1499870"/>
                  </a:lnTo>
                  <a:lnTo>
                    <a:pt x="1270000" y="1499870"/>
                  </a:lnTo>
                  <a:lnTo>
                    <a:pt x="1270000" y="1404759"/>
                  </a:lnTo>
                  <a:close/>
                </a:path>
                <a:path w="1270000" h="9928860">
                  <a:moveTo>
                    <a:pt x="1270000" y="0"/>
                  </a:moveTo>
                  <a:lnTo>
                    <a:pt x="0" y="0"/>
                  </a:lnTo>
                  <a:lnTo>
                    <a:pt x="0" y="95008"/>
                  </a:lnTo>
                  <a:lnTo>
                    <a:pt x="1270000" y="95008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9719" y="1842"/>
              <a:ext cx="1270000" cy="10273030"/>
            </a:xfrm>
            <a:custGeom>
              <a:avLst/>
              <a:gdLst/>
              <a:ahLst/>
              <a:cxnLst/>
              <a:rect l="l" t="t" r="r" b="b"/>
              <a:pathLst>
                <a:path w="1270000" h="10273030">
                  <a:moveTo>
                    <a:pt x="0" y="10272672"/>
                  </a:moveTo>
                  <a:lnTo>
                    <a:pt x="1269999" y="10272672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10272672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82712" y="1993"/>
              <a:ext cx="1397000" cy="10273030"/>
            </a:xfrm>
            <a:custGeom>
              <a:avLst/>
              <a:gdLst/>
              <a:ahLst/>
              <a:cxnLst/>
              <a:rect l="l" t="t" r="r" b="b"/>
              <a:pathLst>
                <a:path w="1397000" h="10273030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10272522"/>
                  </a:lnTo>
                  <a:lnTo>
                    <a:pt x="127000" y="10272522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lnTo>
                    <a:pt x="127000" y="10005530"/>
                  </a:lnTo>
                  <a:lnTo>
                    <a:pt x="127000" y="8695855"/>
                  </a:lnTo>
                  <a:lnTo>
                    <a:pt x="1397000" y="8695855"/>
                  </a:lnTo>
                  <a:lnTo>
                    <a:pt x="1397000" y="8600707"/>
                  </a:lnTo>
                  <a:lnTo>
                    <a:pt x="127000" y="8600707"/>
                  </a:lnTo>
                  <a:lnTo>
                    <a:pt x="127000" y="7290956"/>
                  </a:lnTo>
                  <a:lnTo>
                    <a:pt x="1397000" y="7290956"/>
                  </a:lnTo>
                  <a:lnTo>
                    <a:pt x="1397000" y="7195833"/>
                  </a:lnTo>
                  <a:lnTo>
                    <a:pt x="127000" y="7195833"/>
                  </a:lnTo>
                  <a:lnTo>
                    <a:pt x="127000" y="5886158"/>
                  </a:lnTo>
                  <a:lnTo>
                    <a:pt x="1397000" y="5886158"/>
                  </a:lnTo>
                  <a:lnTo>
                    <a:pt x="1397000" y="5791009"/>
                  </a:lnTo>
                  <a:lnTo>
                    <a:pt x="127000" y="5791009"/>
                  </a:lnTo>
                  <a:lnTo>
                    <a:pt x="127000" y="4481449"/>
                  </a:lnTo>
                  <a:lnTo>
                    <a:pt x="1397000" y="4481449"/>
                  </a:lnTo>
                  <a:lnTo>
                    <a:pt x="1397000" y="4386326"/>
                  </a:lnTo>
                  <a:lnTo>
                    <a:pt x="127000" y="4386326"/>
                  </a:lnTo>
                  <a:lnTo>
                    <a:pt x="127000" y="3076575"/>
                  </a:lnTo>
                  <a:lnTo>
                    <a:pt x="1397000" y="3076575"/>
                  </a:lnTo>
                  <a:lnTo>
                    <a:pt x="1397000" y="2981464"/>
                  </a:lnTo>
                  <a:lnTo>
                    <a:pt x="127000" y="2981464"/>
                  </a:lnTo>
                  <a:lnTo>
                    <a:pt x="127000" y="1671789"/>
                  </a:lnTo>
                  <a:lnTo>
                    <a:pt x="1397000" y="1671789"/>
                  </a:lnTo>
                  <a:lnTo>
                    <a:pt x="1397000" y="1576641"/>
                  </a:lnTo>
                  <a:lnTo>
                    <a:pt x="127000" y="1576641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06712" y="1245170"/>
              <a:ext cx="1270000" cy="9029700"/>
            </a:xfrm>
            <a:custGeom>
              <a:avLst/>
              <a:gdLst/>
              <a:ahLst/>
              <a:cxnLst/>
              <a:rect l="l" t="t" r="r" b="b"/>
              <a:pathLst>
                <a:path w="1270000" h="9029700">
                  <a:moveTo>
                    <a:pt x="1270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1270000" y="9029344"/>
                  </a:lnTo>
                  <a:lnTo>
                    <a:pt x="1270000" y="8171129"/>
                  </a:lnTo>
                  <a:close/>
                </a:path>
                <a:path w="1270000" h="9029700">
                  <a:moveTo>
                    <a:pt x="1270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1270000" y="694004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79718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06718" y="1842"/>
              <a:ext cx="1270000" cy="668655"/>
            </a:xfrm>
            <a:custGeom>
              <a:avLst/>
              <a:gdLst/>
              <a:ahLst/>
              <a:cxnLst/>
              <a:rect l="l" t="t" r="r" b="b"/>
              <a:pathLst>
                <a:path w="1270000" h="668655">
                  <a:moveTo>
                    <a:pt x="0" y="668620"/>
                  </a:moveTo>
                  <a:lnTo>
                    <a:pt x="1269999" y="668620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79712" y="1993"/>
              <a:ext cx="1397000" cy="10100945"/>
            </a:xfrm>
            <a:custGeom>
              <a:avLst/>
              <a:gdLst/>
              <a:ahLst/>
              <a:cxnLst/>
              <a:rect l="l" t="t" r="r" b="b"/>
              <a:pathLst>
                <a:path w="1397000" h="10100945">
                  <a:moveTo>
                    <a:pt x="1397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close/>
                </a:path>
                <a:path w="1397000" h="10100945">
                  <a:moveTo>
                    <a:pt x="1397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1397000" y="1671751"/>
                  </a:lnTo>
                  <a:lnTo>
                    <a:pt x="1397000" y="1576641"/>
                  </a:lnTo>
                  <a:close/>
                </a:path>
                <a:path w="1397000" h="10100945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03712" y="1245170"/>
              <a:ext cx="1270000" cy="9029700"/>
            </a:xfrm>
            <a:custGeom>
              <a:avLst/>
              <a:gdLst/>
              <a:ahLst/>
              <a:cxnLst/>
              <a:rect l="l" t="t" r="r" b="b"/>
              <a:pathLst>
                <a:path w="1270000" h="9029700">
                  <a:moveTo>
                    <a:pt x="1270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1270000" y="9029344"/>
                  </a:lnTo>
                  <a:lnTo>
                    <a:pt x="1270000" y="8171129"/>
                  </a:lnTo>
                  <a:close/>
                </a:path>
                <a:path w="1270000" h="9029700">
                  <a:moveTo>
                    <a:pt x="1270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1270000" y="694004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76719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03719" y="1842"/>
              <a:ext cx="1270000" cy="668655"/>
            </a:xfrm>
            <a:custGeom>
              <a:avLst/>
              <a:gdLst/>
              <a:ahLst/>
              <a:cxnLst/>
              <a:rect l="l" t="t" r="r" b="b"/>
              <a:pathLst>
                <a:path w="1270000" h="668655">
                  <a:moveTo>
                    <a:pt x="0" y="668620"/>
                  </a:moveTo>
                  <a:lnTo>
                    <a:pt x="1269999" y="668620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76712" y="1993"/>
              <a:ext cx="1397000" cy="10100945"/>
            </a:xfrm>
            <a:custGeom>
              <a:avLst/>
              <a:gdLst/>
              <a:ahLst/>
              <a:cxnLst/>
              <a:rect l="l" t="t" r="r" b="b"/>
              <a:pathLst>
                <a:path w="1397000" h="10100945">
                  <a:moveTo>
                    <a:pt x="1397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close/>
                </a:path>
                <a:path w="1397000" h="10100945">
                  <a:moveTo>
                    <a:pt x="1397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1397000" y="1671751"/>
                  </a:lnTo>
                  <a:lnTo>
                    <a:pt x="1397000" y="1576641"/>
                  </a:lnTo>
                  <a:close/>
                </a:path>
                <a:path w="1397000" h="10100945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00712" y="1245170"/>
              <a:ext cx="1270000" cy="9029700"/>
            </a:xfrm>
            <a:custGeom>
              <a:avLst/>
              <a:gdLst/>
              <a:ahLst/>
              <a:cxnLst/>
              <a:rect l="l" t="t" r="r" b="b"/>
              <a:pathLst>
                <a:path w="1270000" h="9029700">
                  <a:moveTo>
                    <a:pt x="1270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1270000" y="9029344"/>
                  </a:lnTo>
                  <a:lnTo>
                    <a:pt x="1270000" y="8171129"/>
                  </a:lnTo>
                  <a:close/>
                </a:path>
                <a:path w="1270000" h="9029700">
                  <a:moveTo>
                    <a:pt x="1270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1270000" y="694004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73718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00718" y="1842"/>
              <a:ext cx="1270000" cy="668655"/>
            </a:xfrm>
            <a:custGeom>
              <a:avLst/>
              <a:gdLst/>
              <a:ahLst/>
              <a:cxnLst/>
              <a:rect l="l" t="t" r="r" b="b"/>
              <a:pathLst>
                <a:path w="1270000" h="668655">
                  <a:moveTo>
                    <a:pt x="0" y="668620"/>
                  </a:moveTo>
                  <a:lnTo>
                    <a:pt x="1269999" y="668620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73712" y="1993"/>
              <a:ext cx="1397000" cy="10100945"/>
            </a:xfrm>
            <a:custGeom>
              <a:avLst/>
              <a:gdLst/>
              <a:ahLst/>
              <a:cxnLst/>
              <a:rect l="l" t="t" r="r" b="b"/>
              <a:pathLst>
                <a:path w="1397000" h="10100945">
                  <a:moveTo>
                    <a:pt x="1397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close/>
                </a:path>
                <a:path w="1397000" h="10100945">
                  <a:moveTo>
                    <a:pt x="1397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1397000" y="1671751"/>
                  </a:lnTo>
                  <a:lnTo>
                    <a:pt x="1397000" y="1576641"/>
                  </a:lnTo>
                  <a:close/>
                </a:path>
                <a:path w="1397000" h="10100945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97712" y="1245170"/>
              <a:ext cx="1270000" cy="9029700"/>
            </a:xfrm>
            <a:custGeom>
              <a:avLst/>
              <a:gdLst/>
              <a:ahLst/>
              <a:cxnLst/>
              <a:rect l="l" t="t" r="r" b="b"/>
              <a:pathLst>
                <a:path w="1270000" h="9029700">
                  <a:moveTo>
                    <a:pt x="1270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1270000" y="9029344"/>
                  </a:lnTo>
                  <a:lnTo>
                    <a:pt x="1270000" y="8171129"/>
                  </a:lnTo>
                  <a:close/>
                </a:path>
                <a:path w="1270000" h="9029700">
                  <a:moveTo>
                    <a:pt x="1270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1270000" y="694004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70719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97719" y="1842"/>
              <a:ext cx="1270000" cy="668655"/>
            </a:xfrm>
            <a:custGeom>
              <a:avLst/>
              <a:gdLst/>
              <a:ahLst/>
              <a:cxnLst/>
              <a:rect l="l" t="t" r="r" b="b"/>
              <a:pathLst>
                <a:path w="1270000" h="668655">
                  <a:moveTo>
                    <a:pt x="0" y="668620"/>
                  </a:moveTo>
                  <a:lnTo>
                    <a:pt x="1269999" y="668620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70712" y="1993"/>
              <a:ext cx="1397000" cy="10100945"/>
            </a:xfrm>
            <a:custGeom>
              <a:avLst/>
              <a:gdLst/>
              <a:ahLst/>
              <a:cxnLst/>
              <a:rect l="l" t="t" r="r" b="b"/>
              <a:pathLst>
                <a:path w="1397000" h="10100945">
                  <a:moveTo>
                    <a:pt x="1397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close/>
                </a:path>
                <a:path w="1397000" h="10100945">
                  <a:moveTo>
                    <a:pt x="1397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1397000" y="1671751"/>
                  </a:lnTo>
                  <a:lnTo>
                    <a:pt x="1397000" y="1576641"/>
                  </a:lnTo>
                  <a:close/>
                </a:path>
                <a:path w="1397000" h="10100945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94712" y="1245170"/>
              <a:ext cx="6985000" cy="9029700"/>
            </a:xfrm>
            <a:custGeom>
              <a:avLst/>
              <a:gdLst/>
              <a:ahLst/>
              <a:cxnLst/>
              <a:rect l="l" t="t" r="r" b="b"/>
              <a:pathLst>
                <a:path w="6985000" h="9029700">
                  <a:moveTo>
                    <a:pt x="6985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6985000" y="9029344"/>
                  </a:lnTo>
                  <a:lnTo>
                    <a:pt x="6985000" y="8171129"/>
                  </a:lnTo>
                  <a:close/>
                </a:path>
                <a:path w="6985000" h="9029700">
                  <a:moveTo>
                    <a:pt x="6985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6985000" y="694004"/>
                  </a:lnTo>
                  <a:lnTo>
                    <a:pt x="6985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67719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94719" y="1842"/>
              <a:ext cx="6985000" cy="668655"/>
            </a:xfrm>
            <a:custGeom>
              <a:avLst/>
              <a:gdLst/>
              <a:ahLst/>
              <a:cxnLst/>
              <a:rect l="l" t="t" r="r" b="b"/>
              <a:pathLst>
                <a:path w="6985000" h="668655">
                  <a:moveTo>
                    <a:pt x="0" y="668620"/>
                  </a:moveTo>
                  <a:lnTo>
                    <a:pt x="6984999" y="668620"/>
                  </a:lnTo>
                  <a:lnTo>
                    <a:pt x="6984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67712" y="1993"/>
              <a:ext cx="7112000" cy="10100945"/>
            </a:xfrm>
            <a:custGeom>
              <a:avLst/>
              <a:gdLst/>
              <a:ahLst/>
              <a:cxnLst/>
              <a:rect l="l" t="t" r="r" b="b"/>
              <a:pathLst>
                <a:path w="7112000" h="10100945">
                  <a:moveTo>
                    <a:pt x="7112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7112000" y="10100640"/>
                  </a:lnTo>
                  <a:lnTo>
                    <a:pt x="7112000" y="10005530"/>
                  </a:lnTo>
                  <a:close/>
                </a:path>
                <a:path w="7112000" h="10100945">
                  <a:moveTo>
                    <a:pt x="7112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7112000" y="1671751"/>
                  </a:lnTo>
                  <a:lnTo>
                    <a:pt x="7112000" y="1576641"/>
                  </a:lnTo>
                  <a:close/>
                </a:path>
                <a:path w="7112000" h="10100945">
                  <a:moveTo>
                    <a:pt x="7112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7112000" y="266890"/>
                  </a:lnTo>
                  <a:lnTo>
                    <a:pt x="7112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506719" y="1842"/>
              <a:ext cx="1270000" cy="10273030"/>
            </a:xfrm>
            <a:custGeom>
              <a:avLst/>
              <a:gdLst/>
              <a:ahLst/>
              <a:cxnLst/>
              <a:rect l="l" t="t" r="r" b="b"/>
              <a:pathLst>
                <a:path w="1270000" h="10273030">
                  <a:moveTo>
                    <a:pt x="0" y="10272672"/>
                  </a:moveTo>
                  <a:lnTo>
                    <a:pt x="1269999" y="10272672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10272672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79712" y="1993"/>
              <a:ext cx="1397000" cy="10273030"/>
            </a:xfrm>
            <a:custGeom>
              <a:avLst/>
              <a:gdLst/>
              <a:ahLst/>
              <a:cxnLst/>
              <a:rect l="l" t="t" r="r" b="b"/>
              <a:pathLst>
                <a:path w="1397000" h="10273030">
                  <a:moveTo>
                    <a:pt x="127000" y="0"/>
                  </a:move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0"/>
                  </a:lnTo>
                  <a:close/>
                </a:path>
                <a:path w="1397000" h="10273030">
                  <a:moveTo>
                    <a:pt x="1397000" y="4386326"/>
                  </a:moveTo>
                  <a:lnTo>
                    <a:pt x="127000" y="4386326"/>
                  </a:lnTo>
                  <a:lnTo>
                    <a:pt x="127000" y="1243177"/>
                  </a:lnTo>
                  <a:lnTo>
                    <a:pt x="0" y="1243177"/>
                  </a:lnTo>
                  <a:lnTo>
                    <a:pt x="0" y="10272522"/>
                  </a:lnTo>
                  <a:lnTo>
                    <a:pt x="127000" y="10272522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lnTo>
                    <a:pt x="127000" y="10005530"/>
                  </a:lnTo>
                  <a:lnTo>
                    <a:pt x="127000" y="8695855"/>
                  </a:lnTo>
                  <a:lnTo>
                    <a:pt x="1397000" y="8695855"/>
                  </a:lnTo>
                  <a:lnTo>
                    <a:pt x="1397000" y="8600707"/>
                  </a:lnTo>
                  <a:lnTo>
                    <a:pt x="127000" y="8600707"/>
                  </a:lnTo>
                  <a:lnTo>
                    <a:pt x="127000" y="7290956"/>
                  </a:lnTo>
                  <a:lnTo>
                    <a:pt x="1397000" y="7290956"/>
                  </a:lnTo>
                  <a:lnTo>
                    <a:pt x="1397000" y="7195833"/>
                  </a:lnTo>
                  <a:lnTo>
                    <a:pt x="127000" y="7195833"/>
                  </a:lnTo>
                  <a:lnTo>
                    <a:pt x="127000" y="5886158"/>
                  </a:lnTo>
                  <a:lnTo>
                    <a:pt x="1397000" y="5886158"/>
                  </a:lnTo>
                  <a:lnTo>
                    <a:pt x="1397000" y="5791047"/>
                  </a:lnTo>
                  <a:lnTo>
                    <a:pt x="127000" y="5791047"/>
                  </a:lnTo>
                  <a:lnTo>
                    <a:pt x="127000" y="4481474"/>
                  </a:lnTo>
                  <a:lnTo>
                    <a:pt x="1397000" y="4481474"/>
                  </a:lnTo>
                  <a:lnTo>
                    <a:pt x="1397000" y="438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15506718" y="2983419"/>
            <a:ext cx="1270000" cy="95250"/>
          </a:xfrm>
          <a:custGeom>
            <a:avLst/>
            <a:gdLst/>
            <a:ahLst/>
            <a:cxnLst/>
            <a:rect l="l" t="t" r="r" b="b"/>
            <a:pathLst>
              <a:path w="1270000" h="95250">
                <a:moveTo>
                  <a:pt x="1269999" y="0"/>
                </a:moveTo>
                <a:lnTo>
                  <a:pt x="1269999" y="95147"/>
                </a:lnTo>
                <a:lnTo>
                  <a:pt x="0" y="95147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506718" y="1578629"/>
            <a:ext cx="1270000" cy="95250"/>
          </a:xfrm>
          <a:custGeom>
            <a:avLst/>
            <a:gdLst/>
            <a:ahLst/>
            <a:cxnLst/>
            <a:rect l="l" t="t" r="r" b="b"/>
            <a:pathLst>
              <a:path w="1270000" h="95250">
                <a:moveTo>
                  <a:pt x="1269999" y="0"/>
                </a:moveTo>
                <a:lnTo>
                  <a:pt x="1269999" y="95111"/>
                </a:lnTo>
                <a:lnTo>
                  <a:pt x="0" y="9511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1586491" y="1987"/>
            <a:ext cx="16587469" cy="10273030"/>
            <a:chOff x="1586491" y="1987"/>
            <a:chExt cx="16587469" cy="10273030"/>
          </a:xfrm>
        </p:grpSpPr>
        <p:sp>
          <p:nvSpPr>
            <p:cNvPr id="33" name="object 33"/>
            <p:cNvSpPr/>
            <p:nvPr/>
          </p:nvSpPr>
          <p:spPr>
            <a:xfrm>
              <a:off x="2486012" y="1993"/>
              <a:ext cx="15688310" cy="10273030"/>
            </a:xfrm>
            <a:custGeom>
              <a:avLst/>
              <a:gdLst/>
              <a:ahLst/>
              <a:cxnLst/>
              <a:rect l="l" t="t" r="r" b="b"/>
              <a:pathLst>
                <a:path w="15688310" h="10273030">
                  <a:moveTo>
                    <a:pt x="13363575" y="1937181"/>
                  </a:moveTo>
                  <a:lnTo>
                    <a:pt x="0" y="1937181"/>
                  </a:lnTo>
                  <a:lnTo>
                    <a:pt x="0" y="9414307"/>
                  </a:lnTo>
                  <a:lnTo>
                    <a:pt x="13363575" y="9414307"/>
                  </a:lnTo>
                  <a:lnTo>
                    <a:pt x="13363575" y="1937181"/>
                  </a:lnTo>
                  <a:close/>
                </a:path>
                <a:path w="15688310" h="10273030">
                  <a:moveTo>
                    <a:pt x="15687701" y="171881"/>
                  </a:moveTo>
                  <a:lnTo>
                    <a:pt x="14417701" y="171881"/>
                  </a:lnTo>
                  <a:lnTo>
                    <a:pt x="14417701" y="0"/>
                  </a:lnTo>
                  <a:lnTo>
                    <a:pt x="14290701" y="0"/>
                  </a:lnTo>
                  <a:lnTo>
                    <a:pt x="14290701" y="171881"/>
                  </a:lnTo>
                  <a:lnTo>
                    <a:pt x="13020701" y="171881"/>
                  </a:lnTo>
                  <a:lnTo>
                    <a:pt x="13020701" y="266890"/>
                  </a:lnTo>
                  <a:lnTo>
                    <a:pt x="14290701" y="266890"/>
                  </a:lnTo>
                  <a:lnTo>
                    <a:pt x="14290701" y="10272522"/>
                  </a:lnTo>
                  <a:lnTo>
                    <a:pt x="14417701" y="10272522"/>
                  </a:lnTo>
                  <a:lnTo>
                    <a:pt x="14417701" y="10100640"/>
                  </a:lnTo>
                  <a:lnTo>
                    <a:pt x="15687701" y="10100640"/>
                  </a:lnTo>
                  <a:lnTo>
                    <a:pt x="15687701" y="10005530"/>
                  </a:lnTo>
                  <a:lnTo>
                    <a:pt x="14417701" y="10005530"/>
                  </a:lnTo>
                  <a:lnTo>
                    <a:pt x="14417701" y="8695855"/>
                  </a:lnTo>
                  <a:lnTo>
                    <a:pt x="15687701" y="8695855"/>
                  </a:lnTo>
                  <a:lnTo>
                    <a:pt x="15687701" y="8600745"/>
                  </a:lnTo>
                  <a:lnTo>
                    <a:pt x="14417701" y="8600745"/>
                  </a:lnTo>
                  <a:lnTo>
                    <a:pt x="14417701" y="7290981"/>
                  </a:lnTo>
                  <a:lnTo>
                    <a:pt x="15687701" y="7290981"/>
                  </a:lnTo>
                  <a:lnTo>
                    <a:pt x="15687701" y="7195871"/>
                  </a:lnTo>
                  <a:lnTo>
                    <a:pt x="14417701" y="7195871"/>
                  </a:lnTo>
                  <a:lnTo>
                    <a:pt x="14417701" y="5886196"/>
                  </a:lnTo>
                  <a:lnTo>
                    <a:pt x="15687701" y="5886196"/>
                  </a:lnTo>
                  <a:lnTo>
                    <a:pt x="15687701" y="5791085"/>
                  </a:lnTo>
                  <a:lnTo>
                    <a:pt x="14417701" y="5791085"/>
                  </a:lnTo>
                  <a:lnTo>
                    <a:pt x="14417701" y="4481512"/>
                  </a:lnTo>
                  <a:lnTo>
                    <a:pt x="15687701" y="4481512"/>
                  </a:lnTo>
                  <a:lnTo>
                    <a:pt x="15687701" y="4386402"/>
                  </a:lnTo>
                  <a:lnTo>
                    <a:pt x="14417701" y="4386402"/>
                  </a:lnTo>
                  <a:lnTo>
                    <a:pt x="14417701" y="3076651"/>
                  </a:lnTo>
                  <a:lnTo>
                    <a:pt x="15687701" y="3076651"/>
                  </a:lnTo>
                  <a:lnTo>
                    <a:pt x="15687701" y="2981541"/>
                  </a:lnTo>
                  <a:lnTo>
                    <a:pt x="14417701" y="2981541"/>
                  </a:lnTo>
                  <a:lnTo>
                    <a:pt x="14417701" y="1671866"/>
                  </a:lnTo>
                  <a:lnTo>
                    <a:pt x="15687701" y="1671866"/>
                  </a:lnTo>
                  <a:lnTo>
                    <a:pt x="15687701" y="1576755"/>
                  </a:lnTo>
                  <a:lnTo>
                    <a:pt x="14417701" y="1576755"/>
                  </a:lnTo>
                  <a:lnTo>
                    <a:pt x="14417701" y="266992"/>
                  </a:lnTo>
                  <a:lnTo>
                    <a:pt x="15687701" y="266992"/>
                  </a:lnTo>
                  <a:lnTo>
                    <a:pt x="15687701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08602" y="670462"/>
              <a:ext cx="13627100" cy="575310"/>
            </a:xfrm>
            <a:custGeom>
              <a:avLst/>
              <a:gdLst/>
              <a:ahLst/>
              <a:cxnLst/>
              <a:rect l="l" t="t" r="r" b="b"/>
              <a:pathLst>
                <a:path w="13627100" h="575310">
                  <a:moveTo>
                    <a:pt x="13626790" y="574707"/>
                  </a:moveTo>
                  <a:lnTo>
                    <a:pt x="0" y="574707"/>
                  </a:lnTo>
                  <a:lnTo>
                    <a:pt x="0" y="0"/>
                  </a:lnTo>
                  <a:lnTo>
                    <a:pt x="13626790" y="0"/>
                  </a:lnTo>
                  <a:lnTo>
                    <a:pt x="13626790" y="574707"/>
                  </a:lnTo>
                  <a:close/>
                </a:path>
              </a:pathLst>
            </a:custGeom>
            <a:solidFill>
              <a:srgbClr val="FBF7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8602" y="1245170"/>
              <a:ext cx="13626817" cy="837133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491" y="656614"/>
              <a:ext cx="14904147" cy="8966200"/>
            </a:xfrm>
            <a:prstGeom prst="rect">
              <a:avLst/>
            </a:prstGeom>
          </p:spPr>
        </p:pic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4862412" y="4206149"/>
            <a:ext cx="8562975" cy="152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850" spc="-450" dirty="0"/>
              <a:t>B</a:t>
            </a:r>
            <a:r>
              <a:rPr sz="9850" spc="70" dirty="0"/>
              <a:t>á</a:t>
            </a:r>
            <a:r>
              <a:rPr sz="9850" spc="-405" dirty="0"/>
              <a:t>o</a:t>
            </a:r>
            <a:r>
              <a:rPr sz="9850" spc="-254" dirty="0"/>
              <a:t> </a:t>
            </a:r>
            <a:r>
              <a:rPr sz="9850" spc="-1465" dirty="0"/>
              <a:t>C</a:t>
            </a:r>
            <a:r>
              <a:rPr sz="9850" spc="70" dirty="0"/>
              <a:t>á</a:t>
            </a:r>
            <a:r>
              <a:rPr sz="9850" spc="-405" dirty="0"/>
              <a:t>o</a:t>
            </a:r>
            <a:r>
              <a:rPr sz="9850" spc="-254" dirty="0"/>
              <a:t> </a:t>
            </a:r>
            <a:r>
              <a:rPr sz="9850" spc="-375" dirty="0"/>
              <a:t>D</a:t>
            </a:r>
            <a:r>
              <a:rPr sz="9850" spc="-1335" dirty="0"/>
              <a:t>ự</a:t>
            </a:r>
            <a:r>
              <a:rPr sz="9850" spc="-254" dirty="0"/>
              <a:t> </a:t>
            </a:r>
            <a:r>
              <a:rPr sz="9850" spc="-355" dirty="0"/>
              <a:t>Á</a:t>
            </a:r>
            <a:r>
              <a:rPr sz="9850" spc="-220" dirty="0"/>
              <a:t>n</a:t>
            </a:r>
            <a:endParaRPr sz="9850"/>
          </a:p>
        </p:txBody>
      </p:sp>
      <p:sp>
        <p:nvSpPr>
          <p:cNvPr id="38" name="object 38"/>
          <p:cNvSpPr txBox="1"/>
          <p:nvPr/>
        </p:nvSpPr>
        <p:spPr>
          <a:xfrm>
            <a:off x="5736979" y="6168406"/>
            <a:ext cx="6624955" cy="706755"/>
          </a:xfrm>
          <a:prstGeom prst="rect">
            <a:avLst/>
          </a:prstGeom>
          <a:solidFill>
            <a:srgbClr val="F5BAB6"/>
          </a:solidFill>
        </p:spPr>
        <p:txBody>
          <a:bodyPr vert="horz" wrap="square" lIns="0" tIns="5334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420"/>
              </a:spcBef>
            </a:pPr>
            <a:r>
              <a:rPr sz="3600" spc="40" dirty="0">
                <a:solidFill>
                  <a:srgbClr val="E4645D"/>
                </a:solidFill>
                <a:latin typeface="Microsoft Sans Serif"/>
                <a:cs typeface="Microsoft Sans Serif"/>
              </a:rPr>
              <a:t>Họ</a:t>
            </a:r>
            <a:r>
              <a:rPr sz="3600" spc="-105" dirty="0">
                <a:solidFill>
                  <a:srgbClr val="E4645D"/>
                </a:solidFill>
                <a:latin typeface="Microsoft Sans Serif"/>
                <a:cs typeface="Microsoft Sans Serif"/>
              </a:rPr>
              <a:t> </a:t>
            </a:r>
            <a:r>
              <a:rPr sz="3600" spc="-50" dirty="0">
                <a:solidFill>
                  <a:srgbClr val="E4645D"/>
                </a:solidFill>
                <a:latin typeface="Microsoft Sans Serif"/>
                <a:cs typeface="Microsoft Sans Serif"/>
              </a:rPr>
              <a:t>và</a:t>
            </a:r>
            <a:r>
              <a:rPr sz="3600" spc="-105" dirty="0">
                <a:solidFill>
                  <a:srgbClr val="E4645D"/>
                </a:solidFill>
                <a:latin typeface="Microsoft Sans Serif"/>
                <a:cs typeface="Microsoft Sans Serif"/>
              </a:rPr>
              <a:t> </a:t>
            </a:r>
            <a:r>
              <a:rPr sz="3600" spc="-30" dirty="0">
                <a:solidFill>
                  <a:srgbClr val="E4645D"/>
                </a:solidFill>
                <a:latin typeface="Microsoft Sans Serif"/>
                <a:cs typeface="Microsoft Sans Serif"/>
              </a:rPr>
              <a:t>tên:</a:t>
            </a:r>
            <a:r>
              <a:rPr sz="3600" spc="-100" dirty="0">
                <a:solidFill>
                  <a:srgbClr val="E4645D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E4645D"/>
                </a:solidFill>
                <a:latin typeface="Microsoft Sans Serif"/>
                <a:cs typeface="Microsoft Sans Serif"/>
              </a:rPr>
              <a:t>Cao</a:t>
            </a:r>
            <a:r>
              <a:rPr sz="3600" spc="-105" dirty="0">
                <a:solidFill>
                  <a:srgbClr val="E4645D"/>
                </a:solidFill>
                <a:latin typeface="Microsoft Sans Serif"/>
                <a:cs typeface="Microsoft Sans Serif"/>
              </a:rPr>
              <a:t> </a:t>
            </a:r>
            <a:r>
              <a:rPr sz="3600" spc="-30" dirty="0">
                <a:solidFill>
                  <a:srgbClr val="E4645D"/>
                </a:solidFill>
                <a:latin typeface="Microsoft Sans Serif"/>
                <a:cs typeface="Microsoft Sans Serif"/>
              </a:rPr>
              <a:t>Nguyên</a:t>
            </a:r>
            <a:r>
              <a:rPr sz="3600" spc="-100" dirty="0">
                <a:solidFill>
                  <a:srgbClr val="E4645D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E4645D"/>
                </a:solidFill>
                <a:latin typeface="Microsoft Sans Serif"/>
                <a:cs typeface="Microsoft Sans Serif"/>
              </a:rPr>
              <a:t>Bình</a:t>
            </a:r>
            <a:r>
              <a:rPr sz="3600" spc="-105" dirty="0">
                <a:solidFill>
                  <a:srgbClr val="E4645D"/>
                </a:solidFill>
                <a:latin typeface="Microsoft Sans Serif"/>
                <a:cs typeface="Microsoft Sans Serif"/>
              </a:rPr>
              <a:t> </a:t>
            </a:r>
            <a:r>
              <a:rPr sz="3600" spc="-100" dirty="0">
                <a:solidFill>
                  <a:srgbClr val="E4645D"/>
                </a:solidFill>
                <a:latin typeface="Microsoft Sans Serif"/>
                <a:cs typeface="Microsoft Sans Serif"/>
              </a:rPr>
              <a:t>An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991423" y="8789542"/>
            <a:ext cx="2661285" cy="706755"/>
          </a:xfrm>
          <a:custGeom>
            <a:avLst/>
            <a:gdLst/>
            <a:ahLst/>
            <a:cxnLst/>
            <a:rect l="l" t="t" r="r" b="b"/>
            <a:pathLst>
              <a:path w="2661284" h="706754">
                <a:moveTo>
                  <a:pt x="2660987" y="706754"/>
                </a:moveTo>
                <a:lnTo>
                  <a:pt x="0" y="706754"/>
                </a:lnTo>
                <a:lnTo>
                  <a:pt x="0" y="0"/>
                </a:lnTo>
                <a:lnTo>
                  <a:pt x="2660987" y="0"/>
                </a:lnTo>
                <a:lnTo>
                  <a:pt x="2660987" y="706754"/>
                </a:lnTo>
                <a:close/>
              </a:path>
            </a:pathLst>
          </a:custGeom>
          <a:solidFill>
            <a:srgbClr val="F5BA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991423" y="8789542"/>
            <a:ext cx="2661285" cy="7067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420"/>
              </a:spcBef>
            </a:pPr>
            <a:r>
              <a:rPr sz="3600" spc="5" dirty="0">
                <a:solidFill>
                  <a:srgbClr val="E4645D"/>
                </a:solidFill>
                <a:latin typeface="Microsoft Sans Serif"/>
                <a:cs typeface="Microsoft Sans Serif"/>
              </a:rPr>
              <a:t>18/11/2024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70961" y="7084631"/>
            <a:ext cx="11960860" cy="323850"/>
            <a:chOff x="3070961" y="7084631"/>
            <a:chExt cx="11960860" cy="323850"/>
          </a:xfrm>
        </p:grpSpPr>
        <p:sp>
          <p:nvSpPr>
            <p:cNvPr id="3" name="object 3"/>
            <p:cNvSpPr/>
            <p:nvPr/>
          </p:nvSpPr>
          <p:spPr>
            <a:xfrm>
              <a:off x="3094773" y="7270369"/>
              <a:ext cx="11936730" cy="0"/>
            </a:xfrm>
            <a:custGeom>
              <a:avLst/>
              <a:gdLst/>
              <a:ahLst/>
              <a:cxnLst/>
              <a:rect l="l" t="t" r="r" b="b"/>
              <a:pathLst>
                <a:path w="11936730">
                  <a:moveTo>
                    <a:pt x="0" y="0"/>
                  </a:moveTo>
                  <a:lnTo>
                    <a:pt x="11936526" y="0"/>
                  </a:lnTo>
                </a:path>
              </a:pathLst>
            </a:custGeom>
            <a:ln w="47624">
              <a:solidFill>
                <a:srgbClr val="E464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70961" y="7084643"/>
              <a:ext cx="9063355" cy="323850"/>
            </a:xfrm>
            <a:custGeom>
              <a:avLst/>
              <a:gdLst/>
              <a:ahLst/>
              <a:cxnLst/>
              <a:rect l="l" t="t" r="r" b="b"/>
              <a:pathLst>
                <a:path w="9063355" h="323850">
                  <a:moveTo>
                    <a:pt x="323837" y="161912"/>
                  </a:moveTo>
                  <a:lnTo>
                    <a:pt x="318058" y="118872"/>
                  </a:lnTo>
                  <a:lnTo>
                    <a:pt x="301739" y="80187"/>
                  </a:lnTo>
                  <a:lnTo>
                    <a:pt x="276415" y="47421"/>
                  </a:lnTo>
                  <a:lnTo>
                    <a:pt x="243649" y="22098"/>
                  </a:lnTo>
                  <a:lnTo>
                    <a:pt x="204965" y="5778"/>
                  </a:lnTo>
                  <a:lnTo>
                    <a:pt x="161912" y="0"/>
                  </a:lnTo>
                  <a:lnTo>
                    <a:pt x="118872" y="5778"/>
                  </a:lnTo>
                  <a:lnTo>
                    <a:pt x="80187" y="22098"/>
                  </a:lnTo>
                  <a:lnTo>
                    <a:pt x="47421" y="47421"/>
                  </a:lnTo>
                  <a:lnTo>
                    <a:pt x="22098" y="80187"/>
                  </a:lnTo>
                  <a:lnTo>
                    <a:pt x="5778" y="118872"/>
                  </a:lnTo>
                  <a:lnTo>
                    <a:pt x="0" y="161925"/>
                  </a:lnTo>
                  <a:lnTo>
                    <a:pt x="5778" y="204965"/>
                  </a:lnTo>
                  <a:lnTo>
                    <a:pt x="22098" y="243649"/>
                  </a:lnTo>
                  <a:lnTo>
                    <a:pt x="47421" y="276415"/>
                  </a:lnTo>
                  <a:lnTo>
                    <a:pt x="80187" y="301739"/>
                  </a:lnTo>
                  <a:lnTo>
                    <a:pt x="118872" y="318058"/>
                  </a:lnTo>
                  <a:lnTo>
                    <a:pt x="161912" y="323850"/>
                  </a:lnTo>
                  <a:lnTo>
                    <a:pt x="204965" y="318058"/>
                  </a:lnTo>
                  <a:lnTo>
                    <a:pt x="243649" y="301739"/>
                  </a:lnTo>
                  <a:lnTo>
                    <a:pt x="276415" y="276415"/>
                  </a:lnTo>
                  <a:lnTo>
                    <a:pt x="301739" y="243649"/>
                  </a:lnTo>
                  <a:lnTo>
                    <a:pt x="318058" y="204965"/>
                  </a:lnTo>
                  <a:lnTo>
                    <a:pt x="323837" y="161912"/>
                  </a:lnTo>
                  <a:close/>
                </a:path>
                <a:path w="9063355" h="323850">
                  <a:moveTo>
                    <a:pt x="4693361" y="161912"/>
                  </a:moveTo>
                  <a:lnTo>
                    <a:pt x="4687582" y="118872"/>
                  </a:lnTo>
                  <a:lnTo>
                    <a:pt x="4671263" y="80187"/>
                  </a:lnTo>
                  <a:lnTo>
                    <a:pt x="4645939" y="47421"/>
                  </a:lnTo>
                  <a:lnTo>
                    <a:pt x="4613173" y="22098"/>
                  </a:lnTo>
                  <a:lnTo>
                    <a:pt x="4574489" y="5778"/>
                  </a:lnTo>
                  <a:lnTo>
                    <a:pt x="4531436" y="0"/>
                  </a:lnTo>
                  <a:lnTo>
                    <a:pt x="4488396" y="5778"/>
                  </a:lnTo>
                  <a:lnTo>
                    <a:pt x="4449711" y="22098"/>
                  </a:lnTo>
                  <a:lnTo>
                    <a:pt x="4416945" y="47421"/>
                  </a:lnTo>
                  <a:lnTo>
                    <a:pt x="4391622" y="80187"/>
                  </a:lnTo>
                  <a:lnTo>
                    <a:pt x="4375302" y="118872"/>
                  </a:lnTo>
                  <a:lnTo>
                    <a:pt x="4369511" y="161925"/>
                  </a:lnTo>
                  <a:lnTo>
                    <a:pt x="4375302" y="204965"/>
                  </a:lnTo>
                  <a:lnTo>
                    <a:pt x="4391622" y="243649"/>
                  </a:lnTo>
                  <a:lnTo>
                    <a:pt x="4416945" y="276415"/>
                  </a:lnTo>
                  <a:lnTo>
                    <a:pt x="4449711" y="301739"/>
                  </a:lnTo>
                  <a:lnTo>
                    <a:pt x="4488396" y="318058"/>
                  </a:lnTo>
                  <a:lnTo>
                    <a:pt x="4531436" y="323850"/>
                  </a:lnTo>
                  <a:lnTo>
                    <a:pt x="4574489" y="318058"/>
                  </a:lnTo>
                  <a:lnTo>
                    <a:pt x="4613173" y="301739"/>
                  </a:lnTo>
                  <a:lnTo>
                    <a:pt x="4645939" y="276415"/>
                  </a:lnTo>
                  <a:lnTo>
                    <a:pt x="4671263" y="243649"/>
                  </a:lnTo>
                  <a:lnTo>
                    <a:pt x="4687582" y="204965"/>
                  </a:lnTo>
                  <a:lnTo>
                    <a:pt x="4693361" y="161912"/>
                  </a:lnTo>
                  <a:close/>
                </a:path>
                <a:path w="9063355" h="323850">
                  <a:moveTo>
                    <a:pt x="9062885" y="161912"/>
                  </a:moveTo>
                  <a:lnTo>
                    <a:pt x="9057107" y="118872"/>
                  </a:lnTo>
                  <a:lnTo>
                    <a:pt x="9040774" y="80187"/>
                  </a:lnTo>
                  <a:lnTo>
                    <a:pt x="9015463" y="47421"/>
                  </a:lnTo>
                  <a:lnTo>
                    <a:pt x="8982685" y="22098"/>
                  </a:lnTo>
                  <a:lnTo>
                    <a:pt x="8944013" y="5778"/>
                  </a:lnTo>
                  <a:lnTo>
                    <a:pt x="8900960" y="0"/>
                  </a:lnTo>
                  <a:lnTo>
                    <a:pt x="8857920" y="5778"/>
                  </a:lnTo>
                  <a:lnTo>
                    <a:pt x="8819236" y="22098"/>
                  </a:lnTo>
                  <a:lnTo>
                    <a:pt x="8786457" y="47421"/>
                  </a:lnTo>
                  <a:lnTo>
                    <a:pt x="8761146" y="80187"/>
                  </a:lnTo>
                  <a:lnTo>
                    <a:pt x="8744826" y="118872"/>
                  </a:lnTo>
                  <a:lnTo>
                    <a:pt x="8739035" y="161925"/>
                  </a:lnTo>
                  <a:lnTo>
                    <a:pt x="8744826" y="204965"/>
                  </a:lnTo>
                  <a:lnTo>
                    <a:pt x="8761146" y="243649"/>
                  </a:lnTo>
                  <a:lnTo>
                    <a:pt x="8786457" y="276415"/>
                  </a:lnTo>
                  <a:lnTo>
                    <a:pt x="8819236" y="301739"/>
                  </a:lnTo>
                  <a:lnTo>
                    <a:pt x="8857920" y="318058"/>
                  </a:lnTo>
                  <a:lnTo>
                    <a:pt x="8900960" y="323850"/>
                  </a:lnTo>
                  <a:lnTo>
                    <a:pt x="8944013" y="318058"/>
                  </a:lnTo>
                  <a:lnTo>
                    <a:pt x="8982685" y="301739"/>
                  </a:lnTo>
                  <a:lnTo>
                    <a:pt x="9015463" y="276415"/>
                  </a:lnTo>
                  <a:lnTo>
                    <a:pt x="9040774" y="243649"/>
                  </a:lnTo>
                  <a:lnTo>
                    <a:pt x="9057107" y="204965"/>
                  </a:lnTo>
                  <a:lnTo>
                    <a:pt x="9062885" y="161912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164126" y="2547034"/>
            <a:ext cx="11807825" cy="3557904"/>
          </a:xfrm>
          <a:custGeom>
            <a:avLst/>
            <a:gdLst/>
            <a:ahLst/>
            <a:cxnLst/>
            <a:rect l="l" t="t" r="r" b="b"/>
            <a:pathLst>
              <a:path w="11807825" h="3557904">
                <a:moveTo>
                  <a:pt x="0" y="0"/>
                </a:moveTo>
                <a:lnTo>
                  <a:pt x="11807531" y="0"/>
                </a:lnTo>
                <a:lnTo>
                  <a:pt x="11807531" y="3557735"/>
                </a:lnTo>
                <a:lnTo>
                  <a:pt x="0" y="35577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30451" y="1072459"/>
            <a:ext cx="14899640" cy="5168900"/>
            <a:chOff x="1730451" y="1072459"/>
            <a:chExt cx="14899640" cy="51689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4548" y="1086047"/>
              <a:ext cx="11956952" cy="62901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0451" y="1072459"/>
              <a:ext cx="14899291" cy="51689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35667" y="3061948"/>
            <a:ext cx="645477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800" spc="270" dirty="0"/>
              <a:t>3.</a:t>
            </a:r>
            <a:r>
              <a:rPr sz="7800" spc="-240" dirty="0"/>
              <a:t> </a:t>
            </a:r>
            <a:r>
              <a:rPr sz="7800" spc="-229" dirty="0"/>
              <a:t>App</a:t>
            </a:r>
            <a:r>
              <a:rPr sz="7800" spc="-235" dirty="0"/>
              <a:t> </a:t>
            </a:r>
            <a:r>
              <a:rPr sz="7800" spc="125" dirty="0"/>
              <a:t>Flutter</a:t>
            </a:r>
            <a:endParaRPr sz="7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467" y="958850"/>
            <a:ext cx="864806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800" spc="-250" dirty="0">
                <a:latin typeface="Tahoma"/>
                <a:cs typeface="Tahoma"/>
              </a:rPr>
              <a:t>3</a:t>
            </a:r>
            <a:r>
              <a:rPr sz="7800" spc="-110" dirty="0">
                <a:latin typeface="Tahoma"/>
                <a:cs typeface="Tahoma"/>
              </a:rPr>
              <a:t>.</a:t>
            </a:r>
            <a:r>
              <a:rPr sz="7800" spc="-1905" dirty="0">
                <a:latin typeface="Tahoma"/>
                <a:cs typeface="Tahoma"/>
              </a:rPr>
              <a:t>1</a:t>
            </a:r>
            <a:r>
              <a:rPr sz="7800" spc="-110" dirty="0">
                <a:latin typeface="Tahoma"/>
                <a:cs typeface="Tahoma"/>
              </a:rPr>
              <a:t>.</a:t>
            </a:r>
            <a:r>
              <a:rPr sz="7800" spc="-320" dirty="0">
                <a:latin typeface="Tahoma"/>
                <a:cs typeface="Tahoma"/>
              </a:rPr>
              <a:t> </a:t>
            </a:r>
            <a:r>
              <a:rPr sz="7800" spc="-730" dirty="0">
                <a:latin typeface="Tahoma"/>
                <a:cs typeface="Tahoma"/>
              </a:rPr>
              <a:t>C</a:t>
            </a:r>
            <a:r>
              <a:rPr sz="7800" spc="-370" dirty="0">
                <a:latin typeface="Tahoma"/>
                <a:cs typeface="Tahoma"/>
              </a:rPr>
              <a:t>od</a:t>
            </a:r>
            <a:r>
              <a:rPr sz="7800" spc="-305" dirty="0">
                <a:latin typeface="Tahoma"/>
                <a:cs typeface="Tahoma"/>
              </a:rPr>
              <a:t>e</a:t>
            </a:r>
            <a:r>
              <a:rPr sz="7800" spc="-320" dirty="0">
                <a:latin typeface="Tahoma"/>
                <a:cs typeface="Tahoma"/>
              </a:rPr>
              <a:t> </a:t>
            </a:r>
            <a:r>
              <a:rPr sz="7800" spc="-685" dirty="0">
                <a:latin typeface="Tahoma"/>
                <a:cs typeface="Tahoma"/>
              </a:rPr>
              <a:t>m</a:t>
            </a:r>
            <a:r>
              <a:rPr sz="7800" spc="-275" dirty="0">
                <a:latin typeface="Tahoma"/>
                <a:cs typeface="Tahoma"/>
              </a:rPr>
              <a:t>à</a:t>
            </a:r>
            <a:r>
              <a:rPr sz="7800" spc="-400" dirty="0">
                <a:latin typeface="Tahoma"/>
                <a:cs typeface="Tahoma"/>
              </a:rPr>
              <a:t>n</a:t>
            </a:r>
            <a:r>
              <a:rPr sz="7800" spc="-320" dirty="0">
                <a:latin typeface="Tahoma"/>
                <a:cs typeface="Tahoma"/>
              </a:rPr>
              <a:t> </a:t>
            </a:r>
            <a:r>
              <a:rPr sz="7800" spc="-400" dirty="0">
                <a:latin typeface="Tahoma"/>
                <a:cs typeface="Tahoma"/>
              </a:rPr>
              <a:t>h</a:t>
            </a:r>
            <a:r>
              <a:rPr sz="7800" spc="-135" dirty="0">
                <a:latin typeface="Tahoma"/>
                <a:cs typeface="Tahoma"/>
              </a:rPr>
              <a:t>ì</a:t>
            </a:r>
            <a:r>
              <a:rPr sz="7800" spc="-400" dirty="0">
                <a:latin typeface="Tahoma"/>
                <a:cs typeface="Tahoma"/>
              </a:rPr>
              <a:t>nh</a:t>
            </a:r>
            <a:endParaRPr sz="780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017AD-66DC-DB80-95D8-83AF3706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467" y="2420389"/>
            <a:ext cx="13698192" cy="69077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03718" y="1842"/>
            <a:ext cx="1371600" cy="10273030"/>
          </a:xfrm>
          <a:custGeom>
            <a:avLst/>
            <a:gdLst/>
            <a:ahLst/>
            <a:cxnLst/>
            <a:rect l="l" t="t" r="r" b="b"/>
            <a:pathLst>
              <a:path w="1371600" h="10273030">
                <a:moveTo>
                  <a:pt x="0" y="10272672"/>
                </a:moveTo>
                <a:lnTo>
                  <a:pt x="1371529" y="10272672"/>
                </a:lnTo>
                <a:lnTo>
                  <a:pt x="1371529" y="0"/>
                </a:lnTo>
                <a:lnTo>
                  <a:pt x="0" y="0"/>
                </a:lnTo>
                <a:lnTo>
                  <a:pt x="0" y="10272672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719" y="1842"/>
            <a:ext cx="16764000" cy="10273030"/>
            <a:chOff x="12719" y="1842"/>
            <a:chExt cx="16764000" cy="10273030"/>
          </a:xfrm>
        </p:grpSpPr>
        <p:sp>
          <p:nvSpPr>
            <p:cNvPr id="4" name="object 4"/>
            <p:cNvSpPr/>
            <p:nvPr/>
          </p:nvSpPr>
          <p:spPr>
            <a:xfrm>
              <a:off x="12719" y="1842"/>
              <a:ext cx="1270000" cy="10273030"/>
            </a:xfrm>
            <a:custGeom>
              <a:avLst/>
              <a:gdLst/>
              <a:ahLst/>
              <a:cxnLst/>
              <a:rect l="l" t="t" r="r" b="b"/>
              <a:pathLst>
                <a:path w="1270000" h="10273030">
                  <a:moveTo>
                    <a:pt x="0" y="10272672"/>
                  </a:moveTo>
                  <a:lnTo>
                    <a:pt x="1269999" y="10272672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10272672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12" y="173875"/>
              <a:ext cx="1270000" cy="9928860"/>
            </a:xfrm>
            <a:custGeom>
              <a:avLst/>
              <a:gdLst/>
              <a:ahLst/>
              <a:cxnLst/>
              <a:rect l="l" t="t" r="r" b="b"/>
              <a:pathLst>
                <a:path w="1270000" h="9928860">
                  <a:moveTo>
                    <a:pt x="1270000" y="9833648"/>
                  </a:moveTo>
                  <a:lnTo>
                    <a:pt x="0" y="9833648"/>
                  </a:lnTo>
                  <a:lnTo>
                    <a:pt x="0" y="9928758"/>
                  </a:lnTo>
                  <a:lnTo>
                    <a:pt x="1270000" y="9928758"/>
                  </a:lnTo>
                  <a:lnTo>
                    <a:pt x="1270000" y="9833648"/>
                  </a:lnTo>
                  <a:close/>
                </a:path>
                <a:path w="1270000" h="9928860">
                  <a:moveTo>
                    <a:pt x="1270000" y="8428825"/>
                  </a:moveTo>
                  <a:lnTo>
                    <a:pt x="0" y="8428825"/>
                  </a:lnTo>
                  <a:lnTo>
                    <a:pt x="0" y="8523935"/>
                  </a:lnTo>
                  <a:lnTo>
                    <a:pt x="1270000" y="8523935"/>
                  </a:lnTo>
                  <a:lnTo>
                    <a:pt x="1270000" y="8428825"/>
                  </a:lnTo>
                  <a:close/>
                </a:path>
                <a:path w="1270000" h="9928860">
                  <a:moveTo>
                    <a:pt x="1270000" y="7023951"/>
                  </a:moveTo>
                  <a:lnTo>
                    <a:pt x="0" y="7023951"/>
                  </a:lnTo>
                  <a:lnTo>
                    <a:pt x="0" y="7119074"/>
                  </a:lnTo>
                  <a:lnTo>
                    <a:pt x="1270000" y="7119074"/>
                  </a:lnTo>
                  <a:lnTo>
                    <a:pt x="1270000" y="7023951"/>
                  </a:lnTo>
                  <a:close/>
                </a:path>
                <a:path w="1270000" h="9928860">
                  <a:moveTo>
                    <a:pt x="1270000" y="5619089"/>
                  </a:moveTo>
                  <a:lnTo>
                    <a:pt x="0" y="5619089"/>
                  </a:lnTo>
                  <a:lnTo>
                    <a:pt x="0" y="5714200"/>
                  </a:lnTo>
                  <a:lnTo>
                    <a:pt x="1270000" y="5714200"/>
                  </a:lnTo>
                  <a:lnTo>
                    <a:pt x="1270000" y="5619089"/>
                  </a:lnTo>
                  <a:close/>
                </a:path>
                <a:path w="1270000" h="9928860">
                  <a:moveTo>
                    <a:pt x="1270000" y="4214419"/>
                  </a:moveTo>
                  <a:lnTo>
                    <a:pt x="0" y="4214419"/>
                  </a:lnTo>
                  <a:lnTo>
                    <a:pt x="0" y="4309529"/>
                  </a:lnTo>
                  <a:lnTo>
                    <a:pt x="1270000" y="4309529"/>
                  </a:lnTo>
                  <a:lnTo>
                    <a:pt x="1270000" y="4214419"/>
                  </a:lnTo>
                  <a:close/>
                </a:path>
                <a:path w="1270000" h="9928860">
                  <a:moveTo>
                    <a:pt x="1270000" y="2809544"/>
                  </a:moveTo>
                  <a:lnTo>
                    <a:pt x="0" y="2809544"/>
                  </a:lnTo>
                  <a:lnTo>
                    <a:pt x="0" y="2904655"/>
                  </a:lnTo>
                  <a:lnTo>
                    <a:pt x="1270000" y="2904655"/>
                  </a:lnTo>
                  <a:lnTo>
                    <a:pt x="1270000" y="2809544"/>
                  </a:lnTo>
                  <a:close/>
                </a:path>
                <a:path w="1270000" h="9928860">
                  <a:moveTo>
                    <a:pt x="1270000" y="1404759"/>
                  </a:moveTo>
                  <a:lnTo>
                    <a:pt x="0" y="1404759"/>
                  </a:lnTo>
                  <a:lnTo>
                    <a:pt x="0" y="1499870"/>
                  </a:lnTo>
                  <a:lnTo>
                    <a:pt x="1270000" y="1499870"/>
                  </a:lnTo>
                  <a:lnTo>
                    <a:pt x="1270000" y="1404759"/>
                  </a:lnTo>
                  <a:close/>
                </a:path>
                <a:path w="1270000" h="9928860">
                  <a:moveTo>
                    <a:pt x="1270000" y="0"/>
                  </a:moveTo>
                  <a:lnTo>
                    <a:pt x="0" y="0"/>
                  </a:lnTo>
                  <a:lnTo>
                    <a:pt x="0" y="95008"/>
                  </a:lnTo>
                  <a:lnTo>
                    <a:pt x="1270000" y="95008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9719" y="1842"/>
              <a:ext cx="1270000" cy="10273030"/>
            </a:xfrm>
            <a:custGeom>
              <a:avLst/>
              <a:gdLst/>
              <a:ahLst/>
              <a:cxnLst/>
              <a:rect l="l" t="t" r="r" b="b"/>
              <a:pathLst>
                <a:path w="1270000" h="10273030">
                  <a:moveTo>
                    <a:pt x="0" y="10272672"/>
                  </a:moveTo>
                  <a:lnTo>
                    <a:pt x="1269999" y="10272672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10272672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82712" y="1993"/>
              <a:ext cx="1397000" cy="10273030"/>
            </a:xfrm>
            <a:custGeom>
              <a:avLst/>
              <a:gdLst/>
              <a:ahLst/>
              <a:cxnLst/>
              <a:rect l="l" t="t" r="r" b="b"/>
              <a:pathLst>
                <a:path w="1397000" h="10273030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10272522"/>
                  </a:lnTo>
                  <a:lnTo>
                    <a:pt x="127000" y="10272522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lnTo>
                    <a:pt x="127000" y="10005530"/>
                  </a:lnTo>
                  <a:lnTo>
                    <a:pt x="127000" y="8695855"/>
                  </a:lnTo>
                  <a:lnTo>
                    <a:pt x="1397000" y="8695855"/>
                  </a:lnTo>
                  <a:lnTo>
                    <a:pt x="1397000" y="8600707"/>
                  </a:lnTo>
                  <a:lnTo>
                    <a:pt x="127000" y="8600707"/>
                  </a:lnTo>
                  <a:lnTo>
                    <a:pt x="127000" y="7290956"/>
                  </a:lnTo>
                  <a:lnTo>
                    <a:pt x="1397000" y="7290956"/>
                  </a:lnTo>
                  <a:lnTo>
                    <a:pt x="1397000" y="7195833"/>
                  </a:lnTo>
                  <a:lnTo>
                    <a:pt x="127000" y="7195833"/>
                  </a:lnTo>
                  <a:lnTo>
                    <a:pt x="127000" y="5886158"/>
                  </a:lnTo>
                  <a:lnTo>
                    <a:pt x="1397000" y="5886158"/>
                  </a:lnTo>
                  <a:lnTo>
                    <a:pt x="1397000" y="5791009"/>
                  </a:lnTo>
                  <a:lnTo>
                    <a:pt x="127000" y="5791009"/>
                  </a:lnTo>
                  <a:lnTo>
                    <a:pt x="127000" y="4481449"/>
                  </a:lnTo>
                  <a:lnTo>
                    <a:pt x="1397000" y="4481449"/>
                  </a:lnTo>
                  <a:lnTo>
                    <a:pt x="1397000" y="4386326"/>
                  </a:lnTo>
                  <a:lnTo>
                    <a:pt x="127000" y="4386326"/>
                  </a:lnTo>
                  <a:lnTo>
                    <a:pt x="127000" y="3076575"/>
                  </a:lnTo>
                  <a:lnTo>
                    <a:pt x="1397000" y="3076575"/>
                  </a:lnTo>
                  <a:lnTo>
                    <a:pt x="1397000" y="2981464"/>
                  </a:lnTo>
                  <a:lnTo>
                    <a:pt x="127000" y="2981464"/>
                  </a:lnTo>
                  <a:lnTo>
                    <a:pt x="127000" y="1671789"/>
                  </a:lnTo>
                  <a:lnTo>
                    <a:pt x="1397000" y="1671789"/>
                  </a:lnTo>
                  <a:lnTo>
                    <a:pt x="1397000" y="1576641"/>
                  </a:lnTo>
                  <a:lnTo>
                    <a:pt x="127000" y="1576641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06712" y="1245170"/>
              <a:ext cx="1270000" cy="9029700"/>
            </a:xfrm>
            <a:custGeom>
              <a:avLst/>
              <a:gdLst/>
              <a:ahLst/>
              <a:cxnLst/>
              <a:rect l="l" t="t" r="r" b="b"/>
              <a:pathLst>
                <a:path w="1270000" h="9029700">
                  <a:moveTo>
                    <a:pt x="1270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1270000" y="9029344"/>
                  </a:lnTo>
                  <a:lnTo>
                    <a:pt x="1270000" y="8171129"/>
                  </a:lnTo>
                  <a:close/>
                </a:path>
                <a:path w="1270000" h="9029700">
                  <a:moveTo>
                    <a:pt x="1270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1270000" y="694004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79718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06718" y="1842"/>
              <a:ext cx="1270000" cy="668655"/>
            </a:xfrm>
            <a:custGeom>
              <a:avLst/>
              <a:gdLst/>
              <a:ahLst/>
              <a:cxnLst/>
              <a:rect l="l" t="t" r="r" b="b"/>
              <a:pathLst>
                <a:path w="1270000" h="668655">
                  <a:moveTo>
                    <a:pt x="0" y="668620"/>
                  </a:moveTo>
                  <a:lnTo>
                    <a:pt x="1269999" y="668620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79712" y="1993"/>
              <a:ext cx="1397000" cy="10100945"/>
            </a:xfrm>
            <a:custGeom>
              <a:avLst/>
              <a:gdLst/>
              <a:ahLst/>
              <a:cxnLst/>
              <a:rect l="l" t="t" r="r" b="b"/>
              <a:pathLst>
                <a:path w="1397000" h="10100945">
                  <a:moveTo>
                    <a:pt x="1397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close/>
                </a:path>
                <a:path w="1397000" h="10100945">
                  <a:moveTo>
                    <a:pt x="1397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1397000" y="1671751"/>
                  </a:lnTo>
                  <a:lnTo>
                    <a:pt x="1397000" y="1576641"/>
                  </a:lnTo>
                  <a:close/>
                </a:path>
                <a:path w="1397000" h="10100945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03712" y="1245170"/>
              <a:ext cx="1270000" cy="9029700"/>
            </a:xfrm>
            <a:custGeom>
              <a:avLst/>
              <a:gdLst/>
              <a:ahLst/>
              <a:cxnLst/>
              <a:rect l="l" t="t" r="r" b="b"/>
              <a:pathLst>
                <a:path w="1270000" h="9029700">
                  <a:moveTo>
                    <a:pt x="1270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1270000" y="9029344"/>
                  </a:lnTo>
                  <a:lnTo>
                    <a:pt x="1270000" y="8171129"/>
                  </a:lnTo>
                  <a:close/>
                </a:path>
                <a:path w="1270000" h="9029700">
                  <a:moveTo>
                    <a:pt x="1270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1270000" y="694004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76719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03719" y="1842"/>
              <a:ext cx="1270000" cy="668655"/>
            </a:xfrm>
            <a:custGeom>
              <a:avLst/>
              <a:gdLst/>
              <a:ahLst/>
              <a:cxnLst/>
              <a:rect l="l" t="t" r="r" b="b"/>
              <a:pathLst>
                <a:path w="1270000" h="668655">
                  <a:moveTo>
                    <a:pt x="0" y="668620"/>
                  </a:moveTo>
                  <a:lnTo>
                    <a:pt x="1269999" y="668620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76712" y="1993"/>
              <a:ext cx="1397000" cy="10100945"/>
            </a:xfrm>
            <a:custGeom>
              <a:avLst/>
              <a:gdLst/>
              <a:ahLst/>
              <a:cxnLst/>
              <a:rect l="l" t="t" r="r" b="b"/>
              <a:pathLst>
                <a:path w="1397000" h="10100945">
                  <a:moveTo>
                    <a:pt x="1397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close/>
                </a:path>
                <a:path w="1397000" h="10100945">
                  <a:moveTo>
                    <a:pt x="1397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1397000" y="1671751"/>
                  </a:lnTo>
                  <a:lnTo>
                    <a:pt x="1397000" y="1576641"/>
                  </a:lnTo>
                  <a:close/>
                </a:path>
                <a:path w="1397000" h="10100945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00712" y="1245170"/>
              <a:ext cx="1270000" cy="9029700"/>
            </a:xfrm>
            <a:custGeom>
              <a:avLst/>
              <a:gdLst/>
              <a:ahLst/>
              <a:cxnLst/>
              <a:rect l="l" t="t" r="r" b="b"/>
              <a:pathLst>
                <a:path w="1270000" h="9029700">
                  <a:moveTo>
                    <a:pt x="1270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1270000" y="9029344"/>
                  </a:lnTo>
                  <a:lnTo>
                    <a:pt x="1270000" y="8171129"/>
                  </a:lnTo>
                  <a:close/>
                </a:path>
                <a:path w="1270000" h="9029700">
                  <a:moveTo>
                    <a:pt x="1270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1270000" y="694004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73718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00718" y="1842"/>
              <a:ext cx="1270000" cy="668655"/>
            </a:xfrm>
            <a:custGeom>
              <a:avLst/>
              <a:gdLst/>
              <a:ahLst/>
              <a:cxnLst/>
              <a:rect l="l" t="t" r="r" b="b"/>
              <a:pathLst>
                <a:path w="1270000" h="668655">
                  <a:moveTo>
                    <a:pt x="0" y="668620"/>
                  </a:moveTo>
                  <a:lnTo>
                    <a:pt x="1269999" y="668620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73712" y="1993"/>
              <a:ext cx="1397000" cy="10100945"/>
            </a:xfrm>
            <a:custGeom>
              <a:avLst/>
              <a:gdLst/>
              <a:ahLst/>
              <a:cxnLst/>
              <a:rect l="l" t="t" r="r" b="b"/>
              <a:pathLst>
                <a:path w="1397000" h="10100945">
                  <a:moveTo>
                    <a:pt x="1397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close/>
                </a:path>
                <a:path w="1397000" h="10100945">
                  <a:moveTo>
                    <a:pt x="1397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1397000" y="1671751"/>
                  </a:lnTo>
                  <a:lnTo>
                    <a:pt x="1397000" y="1576641"/>
                  </a:lnTo>
                  <a:close/>
                </a:path>
                <a:path w="1397000" h="10100945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97712" y="1245170"/>
              <a:ext cx="1270000" cy="9029700"/>
            </a:xfrm>
            <a:custGeom>
              <a:avLst/>
              <a:gdLst/>
              <a:ahLst/>
              <a:cxnLst/>
              <a:rect l="l" t="t" r="r" b="b"/>
              <a:pathLst>
                <a:path w="1270000" h="9029700">
                  <a:moveTo>
                    <a:pt x="1270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1270000" y="9029344"/>
                  </a:lnTo>
                  <a:lnTo>
                    <a:pt x="1270000" y="8171129"/>
                  </a:lnTo>
                  <a:close/>
                </a:path>
                <a:path w="1270000" h="9029700">
                  <a:moveTo>
                    <a:pt x="1270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1270000" y="694004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70719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97719" y="1842"/>
              <a:ext cx="1270000" cy="668655"/>
            </a:xfrm>
            <a:custGeom>
              <a:avLst/>
              <a:gdLst/>
              <a:ahLst/>
              <a:cxnLst/>
              <a:rect l="l" t="t" r="r" b="b"/>
              <a:pathLst>
                <a:path w="1270000" h="668655">
                  <a:moveTo>
                    <a:pt x="0" y="668620"/>
                  </a:moveTo>
                  <a:lnTo>
                    <a:pt x="1269999" y="668620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70712" y="1993"/>
              <a:ext cx="1397000" cy="10100945"/>
            </a:xfrm>
            <a:custGeom>
              <a:avLst/>
              <a:gdLst/>
              <a:ahLst/>
              <a:cxnLst/>
              <a:rect l="l" t="t" r="r" b="b"/>
              <a:pathLst>
                <a:path w="1397000" h="10100945">
                  <a:moveTo>
                    <a:pt x="1397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close/>
                </a:path>
                <a:path w="1397000" h="10100945">
                  <a:moveTo>
                    <a:pt x="1397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1397000" y="1671751"/>
                  </a:lnTo>
                  <a:lnTo>
                    <a:pt x="1397000" y="1576641"/>
                  </a:lnTo>
                  <a:close/>
                </a:path>
                <a:path w="1397000" h="10100945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94712" y="1245170"/>
              <a:ext cx="6985000" cy="9029700"/>
            </a:xfrm>
            <a:custGeom>
              <a:avLst/>
              <a:gdLst/>
              <a:ahLst/>
              <a:cxnLst/>
              <a:rect l="l" t="t" r="r" b="b"/>
              <a:pathLst>
                <a:path w="6985000" h="9029700">
                  <a:moveTo>
                    <a:pt x="6985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6985000" y="9029344"/>
                  </a:lnTo>
                  <a:lnTo>
                    <a:pt x="6985000" y="8171129"/>
                  </a:lnTo>
                  <a:close/>
                </a:path>
                <a:path w="6985000" h="9029700">
                  <a:moveTo>
                    <a:pt x="6985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6985000" y="694004"/>
                  </a:lnTo>
                  <a:lnTo>
                    <a:pt x="6985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67719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94719" y="1842"/>
              <a:ext cx="6985000" cy="668655"/>
            </a:xfrm>
            <a:custGeom>
              <a:avLst/>
              <a:gdLst/>
              <a:ahLst/>
              <a:cxnLst/>
              <a:rect l="l" t="t" r="r" b="b"/>
              <a:pathLst>
                <a:path w="6985000" h="668655">
                  <a:moveTo>
                    <a:pt x="0" y="668620"/>
                  </a:moveTo>
                  <a:lnTo>
                    <a:pt x="6984999" y="668620"/>
                  </a:lnTo>
                  <a:lnTo>
                    <a:pt x="6984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67712" y="1993"/>
              <a:ext cx="7112000" cy="10100945"/>
            </a:xfrm>
            <a:custGeom>
              <a:avLst/>
              <a:gdLst/>
              <a:ahLst/>
              <a:cxnLst/>
              <a:rect l="l" t="t" r="r" b="b"/>
              <a:pathLst>
                <a:path w="7112000" h="10100945">
                  <a:moveTo>
                    <a:pt x="7112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7112000" y="10100640"/>
                  </a:lnTo>
                  <a:lnTo>
                    <a:pt x="7112000" y="10005530"/>
                  </a:lnTo>
                  <a:close/>
                </a:path>
                <a:path w="7112000" h="10100945">
                  <a:moveTo>
                    <a:pt x="7112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7112000" y="1671751"/>
                  </a:lnTo>
                  <a:lnTo>
                    <a:pt x="7112000" y="1576641"/>
                  </a:lnTo>
                  <a:close/>
                </a:path>
                <a:path w="7112000" h="10100945">
                  <a:moveTo>
                    <a:pt x="7112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7112000" y="266890"/>
                  </a:lnTo>
                  <a:lnTo>
                    <a:pt x="7112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506719" y="1842"/>
              <a:ext cx="1270000" cy="10273030"/>
            </a:xfrm>
            <a:custGeom>
              <a:avLst/>
              <a:gdLst/>
              <a:ahLst/>
              <a:cxnLst/>
              <a:rect l="l" t="t" r="r" b="b"/>
              <a:pathLst>
                <a:path w="1270000" h="10273030">
                  <a:moveTo>
                    <a:pt x="0" y="10272672"/>
                  </a:moveTo>
                  <a:lnTo>
                    <a:pt x="1269999" y="10272672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10272672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79712" y="1993"/>
              <a:ext cx="1397000" cy="10273030"/>
            </a:xfrm>
            <a:custGeom>
              <a:avLst/>
              <a:gdLst/>
              <a:ahLst/>
              <a:cxnLst/>
              <a:rect l="l" t="t" r="r" b="b"/>
              <a:pathLst>
                <a:path w="1397000" h="10273030">
                  <a:moveTo>
                    <a:pt x="127000" y="0"/>
                  </a:move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0"/>
                  </a:lnTo>
                  <a:close/>
                </a:path>
                <a:path w="1397000" h="10273030">
                  <a:moveTo>
                    <a:pt x="1397000" y="4386326"/>
                  </a:moveTo>
                  <a:lnTo>
                    <a:pt x="127000" y="4386326"/>
                  </a:lnTo>
                  <a:lnTo>
                    <a:pt x="127000" y="1243177"/>
                  </a:lnTo>
                  <a:lnTo>
                    <a:pt x="0" y="1243177"/>
                  </a:lnTo>
                  <a:lnTo>
                    <a:pt x="0" y="10272522"/>
                  </a:lnTo>
                  <a:lnTo>
                    <a:pt x="127000" y="10272522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lnTo>
                    <a:pt x="127000" y="10005530"/>
                  </a:lnTo>
                  <a:lnTo>
                    <a:pt x="127000" y="8695855"/>
                  </a:lnTo>
                  <a:lnTo>
                    <a:pt x="1397000" y="8695855"/>
                  </a:lnTo>
                  <a:lnTo>
                    <a:pt x="1397000" y="8600707"/>
                  </a:lnTo>
                  <a:lnTo>
                    <a:pt x="127000" y="8600707"/>
                  </a:lnTo>
                  <a:lnTo>
                    <a:pt x="127000" y="7290956"/>
                  </a:lnTo>
                  <a:lnTo>
                    <a:pt x="1397000" y="7290956"/>
                  </a:lnTo>
                  <a:lnTo>
                    <a:pt x="1397000" y="7195833"/>
                  </a:lnTo>
                  <a:lnTo>
                    <a:pt x="127000" y="7195833"/>
                  </a:lnTo>
                  <a:lnTo>
                    <a:pt x="127000" y="5886158"/>
                  </a:lnTo>
                  <a:lnTo>
                    <a:pt x="1397000" y="5886158"/>
                  </a:lnTo>
                  <a:lnTo>
                    <a:pt x="1397000" y="5791047"/>
                  </a:lnTo>
                  <a:lnTo>
                    <a:pt x="127000" y="5791047"/>
                  </a:lnTo>
                  <a:lnTo>
                    <a:pt x="127000" y="4481474"/>
                  </a:lnTo>
                  <a:lnTo>
                    <a:pt x="1397000" y="4481474"/>
                  </a:lnTo>
                  <a:lnTo>
                    <a:pt x="1397000" y="438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15506718" y="2983419"/>
            <a:ext cx="1270000" cy="95250"/>
          </a:xfrm>
          <a:custGeom>
            <a:avLst/>
            <a:gdLst/>
            <a:ahLst/>
            <a:cxnLst/>
            <a:rect l="l" t="t" r="r" b="b"/>
            <a:pathLst>
              <a:path w="1270000" h="95250">
                <a:moveTo>
                  <a:pt x="1269999" y="0"/>
                </a:moveTo>
                <a:lnTo>
                  <a:pt x="1269999" y="95147"/>
                </a:lnTo>
                <a:lnTo>
                  <a:pt x="0" y="95147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506718" y="1578629"/>
            <a:ext cx="1270000" cy="95250"/>
          </a:xfrm>
          <a:custGeom>
            <a:avLst/>
            <a:gdLst/>
            <a:ahLst/>
            <a:cxnLst/>
            <a:rect l="l" t="t" r="r" b="b"/>
            <a:pathLst>
              <a:path w="1270000" h="95250">
                <a:moveTo>
                  <a:pt x="1269999" y="0"/>
                </a:moveTo>
                <a:lnTo>
                  <a:pt x="1269999" y="95111"/>
                </a:lnTo>
                <a:lnTo>
                  <a:pt x="0" y="9511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2316754" y="1993"/>
            <a:ext cx="15857568" cy="10273030"/>
            <a:chOff x="2316754" y="1993"/>
            <a:chExt cx="15857568" cy="10273030"/>
          </a:xfrm>
        </p:grpSpPr>
        <p:sp>
          <p:nvSpPr>
            <p:cNvPr id="33" name="object 33"/>
            <p:cNvSpPr/>
            <p:nvPr/>
          </p:nvSpPr>
          <p:spPr>
            <a:xfrm>
              <a:off x="2486012" y="1993"/>
              <a:ext cx="15688310" cy="10273030"/>
            </a:xfrm>
            <a:custGeom>
              <a:avLst/>
              <a:gdLst/>
              <a:ahLst/>
              <a:cxnLst/>
              <a:rect l="l" t="t" r="r" b="b"/>
              <a:pathLst>
                <a:path w="15688310" h="10273030">
                  <a:moveTo>
                    <a:pt x="13363575" y="1937181"/>
                  </a:moveTo>
                  <a:lnTo>
                    <a:pt x="0" y="1937181"/>
                  </a:lnTo>
                  <a:lnTo>
                    <a:pt x="0" y="9414307"/>
                  </a:lnTo>
                  <a:lnTo>
                    <a:pt x="13363575" y="9414307"/>
                  </a:lnTo>
                  <a:lnTo>
                    <a:pt x="13363575" y="1937181"/>
                  </a:lnTo>
                  <a:close/>
                </a:path>
                <a:path w="15688310" h="10273030">
                  <a:moveTo>
                    <a:pt x="15687701" y="171881"/>
                  </a:moveTo>
                  <a:lnTo>
                    <a:pt x="14417701" y="171881"/>
                  </a:lnTo>
                  <a:lnTo>
                    <a:pt x="14417701" y="0"/>
                  </a:lnTo>
                  <a:lnTo>
                    <a:pt x="14290701" y="0"/>
                  </a:lnTo>
                  <a:lnTo>
                    <a:pt x="14290701" y="171881"/>
                  </a:lnTo>
                  <a:lnTo>
                    <a:pt x="13020701" y="171881"/>
                  </a:lnTo>
                  <a:lnTo>
                    <a:pt x="13020701" y="266890"/>
                  </a:lnTo>
                  <a:lnTo>
                    <a:pt x="14290701" y="266890"/>
                  </a:lnTo>
                  <a:lnTo>
                    <a:pt x="14290701" y="10272522"/>
                  </a:lnTo>
                  <a:lnTo>
                    <a:pt x="14417701" y="10272522"/>
                  </a:lnTo>
                  <a:lnTo>
                    <a:pt x="14417701" y="10100640"/>
                  </a:lnTo>
                  <a:lnTo>
                    <a:pt x="15687701" y="10100640"/>
                  </a:lnTo>
                  <a:lnTo>
                    <a:pt x="15687701" y="10005530"/>
                  </a:lnTo>
                  <a:lnTo>
                    <a:pt x="14417701" y="10005530"/>
                  </a:lnTo>
                  <a:lnTo>
                    <a:pt x="14417701" y="8695855"/>
                  </a:lnTo>
                  <a:lnTo>
                    <a:pt x="15687701" y="8695855"/>
                  </a:lnTo>
                  <a:lnTo>
                    <a:pt x="15687701" y="8600745"/>
                  </a:lnTo>
                  <a:lnTo>
                    <a:pt x="14417701" y="8600745"/>
                  </a:lnTo>
                  <a:lnTo>
                    <a:pt x="14417701" y="7290981"/>
                  </a:lnTo>
                  <a:lnTo>
                    <a:pt x="15687701" y="7290981"/>
                  </a:lnTo>
                  <a:lnTo>
                    <a:pt x="15687701" y="7195871"/>
                  </a:lnTo>
                  <a:lnTo>
                    <a:pt x="14417701" y="7195871"/>
                  </a:lnTo>
                  <a:lnTo>
                    <a:pt x="14417701" y="5886196"/>
                  </a:lnTo>
                  <a:lnTo>
                    <a:pt x="15687701" y="5886196"/>
                  </a:lnTo>
                  <a:lnTo>
                    <a:pt x="15687701" y="5791085"/>
                  </a:lnTo>
                  <a:lnTo>
                    <a:pt x="14417701" y="5791085"/>
                  </a:lnTo>
                  <a:lnTo>
                    <a:pt x="14417701" y="4481512"/>
                  </a:lnTo>
                  <a:lnTo>
                    <a:pt x="15687701" y="4481512"/>
                  </a:lnTo>
                  <a:lnTo>
                    <a:pt x="15687701" y="4386402"/>
                  </a:lnTo>
                  <a:lnTo>
                    <a:pt x="14417701" y="4386402"/>
                  </a:lnTo>
                  <a:lnTo>
                    <a:pt x="14417701" y="3076651"/>
                  </a:lnTo>
                  <a:lnTo>
                    <a:pt x="15687701" y="3076651"/>
                  </a:lnTo>
                  <a:lnTo>
                    <a:pt x="15687701" y="2981541"/>
                  </a:lnTo>
                  <a:lnTo>
                    <a:pt x="14417701" y="2981541"/>
                  </a:lnTo>
                  <a:lnTo>
                    <a:pt x="14417701" y="1671866"/>
                  </a:lnTo>
                  <a:lnTo>
                    <a:pt x="15687701" y="1671866"/>
                  </a:lnTo>
                  <a:lnTo>
                    <a:pt x="15687701" y="1576755"/>
                  </a:lnTo>
                  <a:lnTo>
                    <a:pt x="14417701" y="1576755"/>
                  </a:lnTo>
                  <a:lnTo>
                    <a:pt x="14417701" y="266992"/>
                  </a:lnTo>
                  <a:lnTo>
                    <a:pt x="15687701" y="266992"/>
                  </a:lnTo>
                  <a:lnTo>
                    <a:pt x="15687701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30602" y="670462"/>
              <a:ext cx="13627100" cy="575310"/>
            </a:xfrm>
            <a:custGeom>
              <a:avLst/>
              <a:gdLst/>
              <a:ahLst/>
              <a:cxnLst/>
              <a:rect l="l" t="t" r="r" b="b"/>
              <a:pathLst>
                <a:path w="13627100" h="575310">
                  <a:moveTo>
                    <a:pt x="13626790" y="574707"/>
                  </a:moveTo>
                  <a:lnTo>
                    <a:pt x="0" y="574707"/>
                  </a:lnTo>
                  <a:lnTo>
                    <a:pt x="0" y="0"/>
                  </a:lnTo>
                  <a:lnTo>
                    <a:pt x="13626790" y="0"/>
                  </a:lnTo>
                  <a:lnTo>
                    <a:pt x="13626790" y="574707"/>
                  </a:lnTo>
                  <a:close/>
                </a:path>
              </a:pathLst>
            </a:custGeom>
            <a:solidFill>
              <a:srgbClr val="FBF7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602" y="1245170"/>
              <a:ext cx="13626817" cy="837133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366311" y="1380523"/>
              <a:ext cx="8808085" cy="429259"/>
            </a:xfrm>
            <a:custGeom>
              <a:avLst/>
              <a:gdLst/>
              <a:ahLst/>
              <a:cxnLst/>
              <a:rect l="l" t="t" r="r" b="b"/>
              <a:pathLst>
                <a:path w="8808085" h="429260">
                  <a:moveTo>
                    <a:pt x="8593242" y="428634"/>
                  </a:moveTo>
                  <a:lnTo>
                    <a:pt x="214317" y="428634"/>
                  </a:lnTo>
                  <a:lnTo>
                    <a:pt x="165172" y="422974"/>
                  </a:lnTo>
                  <a:lnTo>
                    <a:pt x="120060" y="406853"/>
                  </a:lnTo>
                  <a:lnTo>
                    <a:pt x="80267" y="381555"/>
                  </a:lnTo>
                  <a:lnTo>
                    <a:pt x="47079" y="348366"/>
                  </a:lnTo>
                  <a:lnTo>
                    <a:pt x="21781" y="308573"/>
                  </a:lnTo>
                  <a:lnTo>
                    <a:pt x="5659" y="263461"/>
                  </a:lnTo>
                  <a:lnTo>
                    <a:pt x="0" y="214317"/>
                  </a:lnTo>
                  <a:lnTo>
                    <a:pt x="5659" y="165172"/>
                  </a:lnTo>
                  <a:lnTo>
                    <a:pt x="21781" y="120060"/>
                  </a:lnTo>
                  <a:lnTo>
                    <a:pt x="47079" y="80267"/>
                  </a:lnTo>
                  <a:lnTo>
                    <a:pt x="80267" y="47079"/>
                  </a:lnTo>
                  <a:lnTo>
                    <a:pt x="120060" y="21781"/>
                  </a:lnTo>
                  <a:lnTo>
                    <a:pt x="165172" y="5659"/>
                  </a:lnTo>
                  <a:lnTo>
                    <a:pt x="214317" y="0"/>
                  </a:lnTo>
                  <a:lnTo>
                    <a:pt x="8593242" y="0"/>
                  </a:lnTo>
                  <a:lnTo>
                    <a:pt x="8642378" y="5659"/>
                  </a:lnTo>
                  <a:lnTo>
                    <a:pt x="8687486" y="21781"/>
                  </a:lnTo>
                  <a:lnTo>
                    <a:pt x="8727280" y="47079"/>
                  </a:lnTo>
                  <a:lnTo>
                    <a:pt x="8760471" y="80267"/>
                  </a:lnTo>
                  <a:lnTo>
                    <a:pt x="8785773" y="120060"/>
                  </a:lnTo>
                  <a:lnTo>
                    <a:pt x="8801898" y="165172"/>
                  </a:lnTo>
                  <a:lnTo>
                    <a:pt x="8807559" y="214317"/>
                  </a:lnTo>
                  <a:lnTo>
                    <a:pt x="8801900" y="263461"/>
                  </a:lnTo>
                  <a:lnTo>
                    <a:pt x="8785778" y="308573"/>
                  </a:lnTo>
                  <a:lnTo>
                    <a:pt x="8760480" y="348366"/>
                  </a:lnTo>
                  <a:lnTo>
                    <a:pt x="8727291" y="381555"/>
                  </a:lnTo>
                  <a:lnTo>
                    <a:pt x="8687498" y="406853"/>
                  </a:lnTo>
                  <a:lnTo>
                    <a:pt x="8642387" y="422974"/>
                  </a:lnTo>
                  <a:lnTo>
                    <a:pt x="8593242" y="428634"/>
                  </a:lnTo>
                  <a:close/>
                </a:path>
              </a:pathLst>
            </a:custGeom>
            <a:solidFill>
              <a:srgbClr val="FBF7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16754" y="656614"/>
              <a:ext cx="13655040" cy="8966200"/>
            </a:xfrm>
            <a:custGeom>
              <a:avLst/>
              <a:gdLst/>
              <a:ahLst/>
              <a:cxnLst/>
              <a:rect l="l" t="t" r="r" b="b"/>
              <a:pathLst>
                <a:path w="13655040" h="8966200">
                  <a:moveTo>
                    <a:pt x="13646870" y="8966200"/>
                  </a:moveTo>
                  <a:lnTo>
                    <a:pt x="7644" y="8966200"/>
                  </a:lnTo>
                  <a:lnTo>
                    <a:pt x="0" y="8953500"/>
                  </a:lnTo>
                  <a:lnTo>
                    <a:pt x="0" y="0"/>
                  </a:lnTo>
                  <a:lnTo>
                    <a:pt x="13654487" y="0"/>
                  </a:lnTo>
                  <a:lnTo>
                    <a:pt x="13654487" y="25400"/>
                  </a:lnTo>
                  <a:lnTo>
                    <a:pt x="27696" y="25400"/>
                  </a:lnTo>
                  <a:lnTo>
                    <a:pt x="27696" y="571500"/>
                  </a:lnTo>
                  <a:lnTo>
                    <a:pt x="13654487" y="571500"/>
                  </a:lnTo>
                  <a:lnTo>
                    <a:pt x="13654487" y="596900"/>
                  </a:lnTo>
                  <a:lnTo>
                    <a:pt x="27696" y="596900"/>
                  </a:lnTo>
                  <a:lnTo>
                    <a:pt x="27696" y="8940800"/>
                  </a:lnTo>
                  <a:lnTo>
                    <a:pt x="13654487" y="8940800"/>
                  </a:lnTo>
                  <a:lnTo>
                    <a:pt x="13654487" y="8953500"/>
                  </a:lnTo>
                  <a:lnTo>
                    <a:pt x="13646870" y="8966200"/>
                  </a:lnTo>
                  <a:close/>
                </a:path>
                <a:path w="13655040" h="8966200">
                  <a:moveTo>
                    <a:pt x="13654487" y="571500"/>
                  </a:moveTo>
                  <a:lnTo>
                    <a:pt x="13626790" y="571500"/>
                  </a:lnTo>
                  <a:lnTo>
                    <a:pt x="13626790" y="25400"/>
                  </a:lnTo>
                  <a:lnTo>
                    <a:pt x="13654487" y="25400"/>
                  </a:lnTo>
                  <a:lnTo>
                    <a:pt x="13654487" y="571500"/>
                  </a:lnTo>
                  <a:close/>
                </a:path>
                <a:path w="13655040" h="8966200">
                  <a:moveTo>
                    <a:pt x="12636050" y="431800"/>
                  </a:moveTo>
                  <a:lnTo>
                    <a:pt x="12354569" y="431800"/>
                  </a:lnTo>
                  <a:lnTo>
                    <a:pt x="12354569" y="165100"/>
                  </a:lnTo>
                  <a:lnTo>
                    <a:pt x="12360773" y="152400"/>
                  </a:lnTo>
                  <a:lnTo>
                    <a:pt x="12629846" y="152400"/>
                  </a:lnTo>
                  <a:lnTo>
                    <a:pt x="12636050" y="165100"/>
                  </a:lnTo>
                  <a:lnTo>
                    <a:pt x="12636050" y="241300"/>
                  </a:lnTo>
                  <a:lnTo>
                    <a:pt x="12382238" y="241300"/>
                  </a:lnTo>
                  <a:lnTo>
                    <a:pt x="12382238" y="406400"/>
                  </a:lnTo>
                  <a:lnTo>
                    <a:pt x="12636050" y="406400"/>
                  </a:lnTo>
                  <a:lnTo>
                    <a:pt x="12636050" y="431800"/>
                  </a:lnTo>
                  <a:close/>
                </a:path>
                <a:path w="13655040" h="8966200">
                  <a:moveTo>
                    <a:pt x="13173948" y="444500"/>
                  </a:moveTo>
                  <a:lnTo>
                    <a:pt x="13157053" y="444500"/>
                  </a:lnTo>
                  <a:lnTo>
                    <a:pt x="13151652" y="431800"/>
                  </a:lnTo>
                  <a:lnTo>
                    <a:pt x="13266427" y="317500"/>
                  </a:lnTo>
                  <a:lnTo>
                    <a:pt x="13151652" y="190500"/>
                  </a:lnTo>
                  <a:lnTo>
                    <a:pt x="13162454" y="177800"/>
                  </a:lnTo>
                  <a:lnTo>
                    <a:pt x="13171233" y="177800"/>
                  </a:lnTo>
                  <a:lnTo>
                    <a:pt x="13286009" y="292100"/>
                  </a:lnTo>
                  <a:lnTo>
                    <a:pt x="13329952" y="292100"/>
                  </a:lnTo>
                  <a:lnTo>
                    <a:pt x="13305646" y="317500"/>
                  </a:lnTo>
                  <a:lnTo>
                    <a:pt x="13318399" y="330200"/>
                  </a:lnTo>
                  <a:lnTo>
                    <a:pt x="13286037" y="330200"/>
                  </a:lnTo>
                  <a:lnTo>
                    <a:pt x="13173948" y="444500"/>
                  </a:lnTo>
                  <a:close/>
                </a:path>
                <a:path w="13655040" h="8966200">
                  <a:moveTo>
                    <a:pt x="13329952" y="292100"/>
                  </a:moveTo>
                  <a:lnTo>
                    <a:pt x="13286009" y="292100"/>
                  </a:lnTo>
                  <a:lnTo>
                    <a:pt x="13400785" y="177800"/>
                  </a:lnTo>
                  <a:lnTo>
                    <a:pt x="13409564" y="177800"/>
                  </a:lnTo>
                  <a:lnTo>
                    <a:pt x="13420366" y="190500"/>
                  </a:lnTo>
                  <a:lnTo>
                    <a:pt x="13415021" y="203200"/>
                  </a:lnTo>
                  <a:lnTo>
                    <a:pt x="13329952" y="292100"/>
                  </a:lnTo>
                  <a:close/>
                </a:path>
                <a:path w="13655040" h="8966200">
                  <a:moveTo>
                    <a:pt x="12636050" y="406400"/>
                  </a:moveTo>
                  <a:lnTo>
                    <a:pt x="12608326" y="406400"/>
                  </a:lnTo>
                  <a:lnTo>
                    <a:pt x="12608326" y="241300"/>
                  </a:lnTo>
                  <a:lnTo>
                    <a:pt x="12636050" y="241300"/>
                  </a:lnTo>
                  <a:lnTo>
                    <a:pt x="12636050" y="406400"/>
                  </a:lnTo>
                  <a:close/>
                </a:path>
                <a:path w="13655040" h="8966200">
                  <a:moveTo>
                    <a:pt x="13412307" y="444500"/>
                  </a:moveTo>
                  <a:lnTo>
                    <a:pt x="13395412" y="444500"/>
                  </a:lnTo>
                  <a:lnTo>
                    <a:pt x="13286037" y="330200"/>
                  </a:lnTo>
                  <a:lnTo>
                    <a:pt x="13318399" y="330200"/>
                  </a:lnTo>
                  <a:lnTo>
                    <a:pt x="13420422" y="431800"/>
                  </a:lnTo>
                  <a:lnTo>
                    <a:pt x="13412307" y="444500"/>
                  </a:lnTo>
                  <a:close/>
                </a:path>
                <a:path w="13655040" h="8966200">
                  <a:moveTo>
                    <a:pt x="11817141" y="431800"/>
                  </a:moveTo>
                  <a:lnTo>
                    <a:pt x="11535687" y="431800"/>
                  </a:lnTo>
                  <a:lnTo>
                    <a:pt x="11535687" y="419100"/>
                  </a:lnTo>
                  <a:lnTo>
                    <a:pt x="11541891" y="406400"/>
                  </a:lnTo>
                  <a:lnTo>
                    <a:pt x="11810937" y="406400"/>
                  </a:lnTo>
                  <a:lnTo>
                    <a:pt x="11817141" y="419100"/>
                  </a:lnTo>
                  <a:lnTo>
                    <a:pt x="11817141" y="431800"/>
                  </a:lnTo>
                  <a:close/>
                </a:path>
                <a:path w="13655040" h="8966200">
                  <a:moveTo>
                    <a:pt x="13654487" y="8940800"/>
                  </a:moveTo>
                  <a:lnTo>
                    <a:pt x="13626790" y="8940800"/>
                  </a:lnTo>
                  <a:lnTo>
                    <a:pt x="13626790" y="596900"/>
                  </a:lnTo>
                  <a:lnTo>
                    <a:pt x="13654487" y="596900"/>
                  </a:lnTo>
                  <a:lnTo>
                    <a:pt x="13654487" y="8940800"/>
                  </a:lnTo>
                  <a:close/>
                </a:path>
                <a:path w="13655040" h="8966200">
                  <a:moveTo>
                    <a:pt x="10688730" y="1155700"/>
                  </a:moveTo>
                  <a:lnTo>
                    <a:pt x="2217945" y="1155700"/>
                  </a:lnTo>
                  <a:lnTo>
                    <a:pt x="2175141" y="1143000"/>
                  </a:lnTo>
                  <a:lnTo>
                    <a:pt x="2136387" y="1117600"/>
                  </a:lnTo>
                  <a:lnTo>
                    <a:pt x="2102607" y="1092200"/>
                  </a:lnTo>
                  <a:lnTo>
                    <a:pt x="2074725" y="1054100"/>
                  </a:lnTo>
                  <a:lnTo>
                    <a:pt x="2053666" y="1016000"/>
                  </a:lnTo>
                  <a:lnTo>
                    <a:pt x="2040352" y="977900"/>
                  </a:lnTo>
                  <a:lnTo>
                    <a:pt x="2035709" y="927100"/>
                  </a:lnTo>
                  <a:lnTo>
                    <a:pt x="2040353" y="889000"/>
                  </a:lnTo>
                  <a:lnTo>
                    <a:pt x="2053670" y="838200"/>
                  </a:lnTo>
                  <a:lnTo>
                    <a:pt x="2074733" y="800100"/>
                  </a:lnTo>
                  <a:lnTo>
                    <a:pt x="2102617" y="774700"/>
                  </a:lnTo>
                  <a:lnTo>
                    <a:pt x="2136399" y="736600"/>
                  </a:lnTo>
                  <a:lnTo>
                    <a:pt x="2175153" y="723900"/>
                  </a:lnTo>
                  <a:lnTo>
                    <a:pt x="2217953" y="711200"/>
                  </a:lnTo>
                  <a:lnTo>
                    <a:pt x="2263875" y="698500"/>
                  </a:lnTo>
                  <a:lnTo>
                    <a:pt x="10642800" y="698500"/>
                  </a:lnTo>
                  <a:lnTo>
                    <a:pt x="10688730" y="711200"/>
                  </a:lnTo>
                  <a:lnTo>
                    <a:pt x="10731533" y="723900"/>
                  </a:lnTo>
                  <a:lnTo>
                    <a:pt x="10770287" y="736600"/>
                  </a:lnTo>
                  <a:lnTo>
                    <a:pt x="2217965" y="736600"/>
                  </a:lnTo>
                  <a:lnTo>
                    <a:pt x="2175792" y="749300"/>
                  </a:lnTo>
                  <a:lnTo>
                    <a:pt x="2138566" y="774700"/>
                  </a:lnTo>
                  <a:lnTo>
                    <a:pt x="2107503" y="812800"/>
                  </a:lnTo>
                  <a:lnTo>
                    <a:pt x="2083813" y="838200"/>
                  </a:lnTo>
                  <a:lnTo>
                    <a:pt x="2068710" y="889000"/>
                  </a:lnTo>
                  <a:lnTo>
                    <a:pt x="2063406" y="927100"/>
                  </a:lnTo>
                  <a:lnTo>
                    <a:pt x="2068710" y="977900"/>
                  </a:lnTo>
                  <a:lnTo>
                    <a:pt x="2083813" y="1016000"/>
                  </a:lnTo>
                  <a:lnTo>
                    <a:pt x="2107503" y="1054100"/>
                  </a:lnTo>
                  <a:lnTo>
                    <a:pt x="2138566" y="1092200"/>
                  </a:lnTo>
                  <a:lnTo>
                    <a:pt x="2175792" y="1117600"/>
                  </a:lnTo>
                  <a:lnTo>
                    <a:pt x="2217965" y="1130300"/>
                  </a:lnTo>
                  <a:lnTo>
                    <a:pt x="10750910" y="1130300"/>
                  </a:lnTo>
                  <a:lnTo>
                    <a:pt x="10731533" y="1143000"/>
                  </a:lnTo>
                  <a:lnTo>
                    <a:pt x="10688730" y="1155700"/>
                  </a:lnTo>
                  <a:close/>
                </a:path>
                <a:path w="13655040" h="8966200">
                  <a:moveTo>
                    <a:pt x="10750910" y="1130300"/>
                  </a:moveTo>
                  <a:lnTo>
                    <a:pt x="10688709" y="1130300"/>
                  </a:lnTo>
                  <a:lnTo>
                    <a:pt x="10730883" y="1117600"/>
                  </a:lnTo>
                  <a:lnTo>
                    <a:pt x="10768108" y="1092200"/>
                  </a:lnTo>
                  <a:lnTo>
                    <a:pt x="10799172" y="1054100"/>
                  </a:lnTo>
                  <a:lnTo>
                    <a:pt x="10822862" y="1016000"/>
                  </a:lnTo>
                  <a:lnTo>
                    <a:pt x="10837965" y="977900"/>
                  </a:lnTo>
                  <a:lnTo>
                    <a:pt x="10843269" y="927100"/>
                  </a:lnTo>
                  <a:lnTo>
                    <a:pt x="10837965" y="889000"/>
                  </a:lnTo>
                  <a:lnTo>
                    <a:pt x="10822862" y="838200"/>
                  </a:lnTo>
                  <a:lnTo>
                    <a:pt x="10799172" y="812800"/>
                  </a:lnTo>
                  <a:lnTo>
                    <a:pt x="10768108" y="774700"/>
                  </a:lnTo>
                  <a:lnTo>
                    <a:pt x="10730883" y="749300"/>
                  </a:lnTo>
                  <a:lnTo>
                    <a:pt x="10688709" y="736600"/>
                  </a:lnTo>
                  <a:lnTo>
                    <a:pt x="10770287" y="736600"/>
                  </a:lnTo>
                  <a:lnTo>
                    <a:pt x="10804067" y="774700"/>
                  </a:lnTo>
                  <a:lnTo>
                    <a:pt x="10831949" y="800100"/>
                  </a:lnTo>
                  <a:lnTo>
                    <a:pt x="10853009" y="838200"/>
                  </a:lnTo>
                  <a:lnTo>
                    <a:pt x="10866322" y="889000"/>
                  </a:lnTo>
                  <a:lnTo>
                    <a:pt x="10870966" y="927100"/>
                  </a:lnTo>
                  <a:lnTo>
                    <a:pt x="10866322" y="977900"/>
                  </a:lnTo>
                  <a:lnTo>
                    <a:pt x="10853009" y="1016000"/>
                  </a:lnTo>
                  <a:lnTo>
                    <a:pt x="10831949" y="1054100"/>
                  </a:lnTo>
                  <a:lnTo>
                    <a:pt x="10804067" y="1092200"/>
                  </a:lnTo>
                  <a:lnTo>
                    <a:pt x="10770287" y="1117600"/>
                  </a:lnTo>
                  <a:lnTo>
                    <a:pt x="10750910" y="1130300"/>
                  </a:lnTo>
                  <a:close/>
                </a:path>
                <a:path w="13655040" h="8966200">
                  <a:moveTo>
                    <a:pt x="13065493" y="749300"/>
                  </a:moveTo>
                  <a:lnTo>
                    <a:pt x="13016647" y="749300"/>
                  </a:lnTo>
                  <a:lnTo>
                    <a:pt x="13023604" y="736600"/>
                  </a:lnTo>
                  <a:lnTo>
                    <a:pt x="13058551" y="736600"/>
                  </a:lnTo>
                  <a:lnTo>
                    <a:pt x="13065493" y="749300"/>
                  </a:lnTo>
                  <a:close/>
                </a:path>
                <a:path w="13655040" h="8966200">
                  <a:moveTo>
                    <a:pt x="12993998" y="850900"/>
                  </a:moveTo>
                  <a:lnTo>
                    <a:pt x="12885182" y="850900"/>
                  </a:lnTo>
                  <a:lnTo>
                    <a:pt x="12971375" y="838200"/>
                  </a:lnTo>
                  <a:lnTo>
                    <a:pt x="12972898" y="825500"/>
                  </a:lnTo>
                  <a:lnTo>
                    <a:pt x="13011424" y="749300"/>
                  </a:lnTo>
                  <a:lnTo>
                    <a:pt x="13070696" y="749300"/>
                  </a:lnTo>
                  <a:lnTo>
                    <a:pt x="13076988" y="762000"/>
                  </a:lnTo>
                  <a:lnTo>
                    <a:pt x="13036130" y="762000"/>
                  </a:lnTo>
                  <a:lnTo>
                    <a:pt x="12998379" y="838200"/>
                  </a:lnTo>
                  <a:lnTo>
                    <a:pt x="12993998" y="850900"/>
                  </a:lnTo>
                  <a:close/>
                </a:path>
                <a:path w="13655040" h="8966200">
                  <a:moveTo>
                    <a:pt x="11510705" y="850900"/>
                  </a:moveTo>
                  <a:lnTo>
                    <a:pt x="11461098" y="850900"/>
                  </a:lnTo>
                  <a:lnTo>
                    <a:pt x="11442541" y="838200"/>
                  </a:lnTo>
                  <a:lnTo>
                    <a:pt x="11422091" y="825500"/>
                  </a:lnTo>
                  <a:lnTo>
                    <a:pt x="11475779" y="825500"/>
                  </a:lnTo>
                  <a:lnTo>
                    <a:pt x="11464922" y="787400"/>
                  </a:lnTo>
                  <a:lnTo>
                    <a:pt x="11462983" y="774700"/>
                  </a:lnTo>
                  <a:lnTo>
                    <a:pt x="11467415" y="774700"/>
                  </a:lnTo>
                  <a:lnTo>
                    <a:pt x="11474810" y="762000"/>
                  </a:lnTo>
                  <a:lnTo>
                    <a:pt x="11482315" y="762000"/>
                  </a:lnTo>
                  <a:lnTo>
                    <a:pt x="11489766" y="774700"/>
                  </a:lnTo>
                  <a:lnTo>
                    <a:pt x="11510705" y="850900"/>
                  </a:lnTo>
                  <a:close/>
                </a:path>
                <a:path w="13655040" h="8966200">
                  <a:moveTo>
                    <a:pt x="13196965" y="850900"/>
                  </a:moveTo>
                  <a:lnTo>
                    <a:pt x="13087943" y="850900"/>
                  </a:lnTo>
                  <a:lnTo>
                    <a:pt x="13083520" y="838200"/>
                  </a:lnTo>
                  <a:lnTo>
                    <a:pt x="13045769" y="762000"/>
                  </a:lnTo>
                  <a:lnTo>
                    <a:pt x="13076988" y="762000"/>
                  </a:lnTo>
                  <a:lnTo>
                    <a:pt x="13108447" y="825500"/>
                  </a:lnTo>
                  <a:lnTo>
                    <a:pt x="13109250" y="825500"/>
                  </a:lnTo>
                  <a:lnTo>
                    <a:pt x="13110773" y="838200"/>
                  </a:lnTo>
                  <a:lnTo>
                    <a:pt x="13196965" y="850900"/>
                  </a:lnTo>
                  <a:close/>
                </a:path>
                <a:path w="13655040" h="8966200">
                  <a:moveTo>
                    <a:pt x="3662305" y="1003300"/>
                  </a:moveTo>
                  <a:lnTo>
                    <a:pt x="3579369" y="1003300"/>
                  </a:lnTo>
                  <a:lnTo>
                    <a:pt x="3559348" y="990600"/>
                  </a:lnTo>
                  <a:lnTo>
                    <a:pt x="3541553" y="977900"/>
                  </a:lnTo>
                  <a:lnTo>
                    <a:pt x="3515940" y="939800"/>
                  </a:lnTo>
                  <a:lnTo>
                    <a:pt x="3507403" y="889000"/>
                  </a:lnTo>
                  <a:lnTo>
                    <a:pt x="3515940" y="850900"/>
                  </a:lnTo>
                  <a:lnTo>
                    <a:pt x="3541553" y="812800"/>
                  </a:lnTo>
                  <a:lnTo>
                    <a:pt x="3580156" y="787400"/>
                  </a:lnTo>
                  <a:lnTo>
                    <a:pt x="3624099" y="774700"/>
                  </a:lnTo>
                  <a:lnTo>
                    <a:pt x="3668038" y="787400"/>
                  </a:lnTo>
                  <a:lnTo>
                    <a:pt x="3687332" y="800100"/>
                  </a:lnTo>
                  <a:lnTo>
                    <a:pt x="3607050" y="800100"/>
                  </a:lnTo>
                  <a:lnTo>
                    <a:pt x="3590548" y="812800"/>
                  </a:lnTo>
                  <a:lnTo>
                    <a:pt x="3575064" y="812800"/>
                  </a:lnTo>
                  <a:lnTo>
                    <a:pt x="3561106" y="825500"/>
                  </a:lnTo>
                  <a:lnTo>
                    <a:pt x="3541569" y="863600"/>
                  </a:lnTo>
                  <a:lnTo>
                    <a:pt x="3535054" y="889000"/>
                  </a:lnTo>
                  <a:lnTo>
                    <a:pt x="3541558" y="927100"/>
                  </a:lnTo>
                  <a:lnTo>
                    <a:pt x="3561078" y="952500"/>
                  </a:lnTo>
                  <a:lnTo>
                    <a:pt x="3585785" y="965200"/>
                  </a:lnTo>
                  <a:lnTo>
                    <a:pt x="3614425" y="977900"/>
                  </a:lnTo>
                  <a:lnTo>
                    <a:pt x="3698372" y="977900"/>
                  </a:lnTo>
                  <a:lnTo>
                    <a:pt x="3710798" y="990600"/>
                  </a:lnTo>
                  <a:lnTo>
                    <a:pt x="3674192" y="990600"/>
                  </a:lnTo>
                  <a:lnTo>
                    <a:pt x="3662305" y="1003300"/>
                  </a:lnTo>
                  <a:close/>
                </a:path>
                <a:path w="13655040" h="8966200">
                  <a:moveTo>
                    <a:pt x="12493413" y="800100"/>
                  </a:moveTo>
                  <a:lnTo>
                    <a:pt x="12174069" y="800100"/>
                  </a:lnTo>
                  <a:lnTo>
                    <a:pt x="12174069" y="787400"/>
                  </a:lnTo>
                  <a:lnTo>
                    <a:pt x="12180273" y="774700"/>
                  </a:lnTo>
                  <a:lnTo>
                    <a:pt x="12487208" y="774700"/>
                  </a:lnTo>
                  <a:lnTo>
                    <a:pt x="12493413" y="787400"/>
                  </a:lnTo>
                  <a:lnTo>
                    <a:pt x="12493413" y="800100"/>
                  </a:lnTo>
                  <a:close/>
                </a:path>
                <a:path w="13655040" h="8966200">
                  <a:moveTo>
                    <a:pt x="11377205" y="1104900"/>
                  </a:moveTo>
                  <a:lnTo>
                    <a:pt x="11328074" y="1092200"/>
                  </a:lnTo>
                  <a:lnTo>
                    <a:pt x="11285367" y="1066800"/>
                  </a:lnTo>
                  <a:lnTo>
                    <a:pt x="11251665" y="1041400"/>
                  </a:lnTo>
                  <a:lnTo>
                    <a:pt x="11229551" y="990600"/>
                  </a:lnTo>
                  <a:lnTo>
                    <a:pt x="11221606" y="939800"/>
                  </a:lnTo>
                  <a:lnTo>
                    <a:pt x="11229554" y="901700"/>
                  </a:lnTo>
                  <a:lnTo>
                    <a:pt x="11251675" y="850900"/>
                  </a:lnTo>
                  <a:lnTo>
                    <a:pt x="11285385" y="825500"/>
                  </a:lnTo>
                  <a:lnTo>
                    <a:pt x="11328100" y="800100"/>
                  </a:lnTo>
                  <a:lnTo>
                    <a:pt x="11377234" y="787400"/>
                  </a:lnTo>
                  <a:lnTo>
                    <a:pt x="11404063" y="787400"/>
                  </a:lnTo>
                  <a:lnTo>
                    <a:pt x="11429715" y="800100"/>
                  </a:lnTo>
                  <a:lnTo>
                    <a:pt x="11453764" y="812800"/>
                  </a:lnTo>
                  <a:lnTo>
                    <a:pt x="11377205" y="812800"/>
                  </a:lnTo>
                  <a:lnTo>
                    <a:pt x="11327455" y="825500"/>
                  </a:lnTo>
                  <a:lnTo>
                    <a:pt x="11286786" y="850900"/>
                  </a:lnTo>
                  <a:lnTo>
                    <a:pt x="11259343" y="901700"/>
                  </a:lnTo>
                  <a:lnTo>
                    <a:pt x="11249274" y="939800"/>
                  </a:lnTo>
                  <a:lnTo>
                    <a:pt x="11259343" y="990600"/>
                  </a:lnTo>
                  <a:lnTo>
                    <a:pt x="11286786" y="1041400"/>
                  </a:lnTo>
                  <a:lnTo>
                    <a:pt x="11327455" y="1066800"/>
                  </a:lnTo>
                  <a:lnTo>
                    <a:pt x="11469053" y="1066800"/>
                  </a:lnTo>
                  <a:lnTo>
                    <a:pt x="11426339" y="1092200"/>
                  </a:lnTo>
                  <a:lnTo>
                    <a:pt x="11377205" y="1104900"/>
                  </a:lnTo>
                  <a:close/>
                </a:path>
                <a:path w="13655040" h="8966200">
                  <a:moveTo>
                    <a:pt x="3809842" y="1054100"/>
                  </a:moveTo>
                  <a:lnTo>
                    <a:pt x="3772931" y="1054100"/>
                  </a:lnTo>
                  <a:lnTo>
                    <a:pt x="3788607" y="1041400"/>
                  </a:lnTo>
                  <a:lnTo>
                    <a:pt x="3714048" y="965200"/>
                  </a:lnTo>
                  <a:lnTo>
                    <a:pt x="3677155" y="965200"/>
                  </a:lnTo>
                  <a:lnTo>
                    <a:pt x="3682334" y="952500"/>
                  </a:lnTo>
                  <a:lnTo>
                    <a:pt x="3691917" y="952500"/>
                  </a:lnTo>
                  <a:lnTo>
                    <a:pt x="3695961" y="939800"/>
                  </a:lnTo>
                  <a:lnTo>
                    <a:pt x="3699700" y="939800"/>
                  </a:lnTo>
                  <a:lnTo>
                    <a:pt x="3710786" y="914400"/>
                  </a:lnTo>
                  <a:lnTo>
                    <a:pt x="3712396" y="876300"/>
                  </a:lnTo>
                  <a:lnTo>
                    <a:pt x="3704487" y="850900"/>
                  </a:lnTo>
                  <a:lnTo>
                    <a:pt x="3687015" y="825500"/>
                  </a:lnTo>
                  <a:lnTo>
                    <a:pt x="3673058" y="812800"/>
                  </a:lnTo>
                  <a:lnTo>
                    <a:pt x="3657574" y="812800"/>
                  </a:lnTo>
                  <a:lnTo>
                    <a:pt x="3641072" y="800100"/>
                  </a:lnTo>
                  <a:lnTo>
                    <a:pt x="3687332" y="800100"/>
                  </a:lnTo>
                  <a:lnTo>
                    <a:pt x="3706625" y="812800"/>
                  </a:lnTo>
                  <a:lnTo>
                    <a:pt x="3728143" y="838200"/>
                  </a:lnTo>
                  <a:lnTo>
                    <a:pt x="3738992" y="876300"/>
                  </a:lnTo>
                  <a:lnTo>
                    <a:pt x="3739252" y="901700"/>
                  </a:lnTo>
                  <a:lnTo>
                    <a:pt x="3729004" y="939800"/>
                  </a:lnTo>
                  <a:lnTo>
                    <a:pt x="3823395" y="1041400"/>
                  </a:lnTo>
                  <a:lnTo>
                    <a:pt x="3809842" y="1054100"/>
                  </a:lnTo>
                  <a:close/>
                </a:path>
                <a:path w="13655040" h="8966200">
                  <a:moveTo>
                    <a:pt x="11475779" y="825500"/>
                  </a:moveTo>
                  <a:lnTo>
                    <a:pt x="11400171" y="825500"/>
                  </a:lnTo>
                  <a:lnTo>
                    <a:pt x="11377205" y="812800"/>
                  </a:lnTo>
                  <a:lnTo>
                    <a:pt x="11453764" y="812800"/>
                  </a:lnTo>
                  <a:lnTo>
                    <a:pt x="11475779" y="825500"/>
                  </a:lnTo>
                  <a:close/>
                </a:path>
                <a:path w="13655040" h="8966200">
                  <a:moveTo>
                    <a:pt x="494940" y="1066800"/>
                  </a:moveTo>
                  <a:lnTo>
                    <a:pt x="478460" y="1066800"/>
                  </a:lnTo>
                  <a:lnTo>
                    <a:pt x="309954" y="952500"/>
                  </a:lnTo>
                  <a:lnTo>
                    <a:pt x="303639" y="952500"/>
                  </a:lnTo>
                  <a:lnTo>
                    <a:pt x="303639" y="939800"/>
                  </a:lnTo>
                  <a:lnTo>
                    <a:pt x="306021" y="939800"/>
                  </a:lnTo>
                  <a:lnTo>
                    <a:pt x="484886" y="825500"/>
                  </a:lnTo>
                  <a:lnTo>
                    <a:pt x="493472" y="825500"/>
                  </a:lnTo>
                  <a:lnTo>
                    <a:pt x="501753" y="838200"/>
                  </a:lnTo>
                  <a:lnTo>
                    <a:pt x="499925" y="838200"/>
                  </a:lnTo>
                  <a:lnTo>
                    <a:pt x="493528" y="850900"/>
                  </a:lnTo>
                  <a:lnTo>
                    <a:pt x="364295" y="927100"/>
                  </a:lnTo>
                  <a:lnTo>
                    <a:pt x="668488" y="927100"/>
                  </a:lnTo>
                  <a:lnTo>
                    <a:pt x="674692" y="939800"/>
                  </a:lnTo>
                  <a:lnTo>
                    <a:pt x="674692" y="952500"/>
                  </a:lnTo>
                  <a:lnTo>
                    <a:pt x="668488" y="965200"/>
                  </a:lnTo>
                  <a:lnTo>
                    <a:pt x="364295" y="965200"/>
                  </a:lnTo>
                  <a:lnTo>
                    <a:pt x="499953" y="1041400"/>
                  </a:lnTo>
                  <a:lnTo>
                    <a:pt x="501781" y="1054100"/>
                  </a:lnTo>
                  <a:lnTo>
                    <a:pt x="494940" y="1066800"/>
                  </a:lnTo>
                  <a:close/>
                </a:path>
                <a:path w="13655040" h="8966200">
                  <a:moveTo>
                    <a:pt x="1205444" y="1066800"/>
                  </a:moveTo>
                  <a:lnTo>
                    <a:pt x="1188632" y="1066800"/>
                  </a:lnTo>
                  <a:lnTo>
                    <a:pt x="1184478" y="1054100"/>
                  </a:lnTo>
                  <a:lnTo>
                    <a:pt x="1186306" y="1041400"/>
                  </a:lnTo>
                  <a:lnTo>
                    <a:pt x="1192704" y="1041400"/>
                  </a:lnTo>
                  <a:lnTo>
                    <a:pt x="1321937" y="965200"/>
                  </a:lnTo>
                  <a:lnTo>
                    <a:pt x="1017743" y="965200"/>
                  </a:lnTo>
                  <a:lnTo>
                    <a:pt x="1011539" y="952500"/>
                  </a:lnTo>
                  <a:lnTo>
                    <a:pt x="1011539" y="939800"/>
                  </a:lnTo>
                  <a:lnTo>
                    <a:pt x="1017743" y="927100"/>
                  </a:lnTo>
                  <a:lnTo>
                    <a:pt x="1321937" y="927100"/>
                  </a:lnTo>
                  <a:lnTo>
                    <a:pt x="1186278" y="838200"/>
                  </a:lnTo>
                  <a:lnTo>
                    <a:pt x="1184450" y="838200"/>
                  </a:lnTo>
                  <a:lnTo>
                    <a:pt x="1192787" y="825500"/>
                  </a:lnTo>
                  <a:lnTo>
                    <a:pt x="1207771" y="825500"/>
                  </a:lnTo>
                  <a:lnTo>
                    <a:pt x="1380211" y="939800"/>
                  </a:lnTo>
                  <a:lnTo>
                    <a:pt x="1382593" y="939800"/>
                  </a:lnTo>
                  <a:lnTo>
                    <a:pt x="1382593" y="952500"/>
                  </a:lnTo>
                  <a:lnTo>
                    <a:pt x="1380211" y="952500"/>
                  </a:lnTo>
                  <a:lnTo>
                    <a:pt x="1205444" y="1066800"/>
                  </a:lnTo>
                  <a:close/>
                </a:path>
                <a:path w="13655040" h="8966200">
                  <a:moveTo>
                    <a:pt x="11514277" y="876300"/>
                  </a:moveTo>
                  <a:lnTo>
                    <a:pt x="11402881" y="876300"/>
                  </a:lnTo>
                  <a:lnTo>
                    <a:pt x="11397258" y="863600"/>
                  </a:lnTo>
                  <a:lnTo>
                    <a:pt x="11398754" y="850900"/>
                  </a:lnTo>
                  <a:lnTo>
                    <a:pt x="11405567" y="838200"/>
                  </a:lnTo>
                  <a:lnTo>
                    <a:pt x="11413128" y="838200"/>
                  </a:lnTo>
                  <a:lnTo>
                    <a:pt x="11461098" y="850900"/>
                  </a:lnTo>
                  <a:lnTo>
                    <a:pt x="11510705" y="850900"/>
                  </a:lnTo>
                  <a:lnTo>
                    <a:pt x="11514194" y="863600"/>
                  </a:lnTo>
                  <a:lnTo>
                    <a:pt x="11515357" y="863600"/>
                  </a:lnTo>
                  <a:lnTo>
                    <a:pt x="11514277" y="876300"/>
                  </a:lnTo>
                  <a:close/>
                </a:path>
                <a:path w="13655040" h="8966200">
                  <a:moveTo>
                    <a:pt x="12981258" y="863600"/>
                  </a:moveTo>
                  <a:lnTo>
                    <a:pt x="12862561" y="863600"/>
                  </a:lnTo>
                  <a:lnTo>
                    <a:pt x="12868606" y="850900"/>
                  </a:lnTo>
                  <a:lnTo>
                    <a:pt x="12988194" y="850900"/>
                  </a:lnTo>
                  <a:lnTo>
                    <a:pt x="12981258" y="863600"/>
                  </a:lnTo>
                  <a:close/>
                </a:path>
                <a:path w="13655040" h="8966200">
                  <a:moveTo>
                    <a:pt x="13219587" y="863600"/>
                  </a:moveTo>
                  <a:lnTo>
                    <a:pt x="13100665" y="863600"/>
                  </a:lnTo>
                  <a:lnTo>
                    <a:pt x="13093754" y="850900"/>
                  </a:lnTo>
                  <a:lnTo>
                    <a:pt x="13213542" y="850900"/>
                  </a:lnTo>
                  <a:lnTo>
                    <a:pt x="13219587" y="863600"/>
                  </a:lnTo>
                  <a:close/>
                </a:path>
                <a:path w="13655040" h="8966200">
                  <a:moveTo>
                    <a:pt x="12957038" y="965200"/>
                  </a:moveTo>
                  <a:lnTo>
                    <a:pt x="12927863" y="965200"/>
                  </a:lnTo>
                  <a:lnTo>
                    <a:pt x="12866903" y="901700"/>
                  </a:lnTo>
                  <a:lnTo>
                    <a:pt x="12861206" y="889000"/>
                  </a:lnTo>
                  <a:lnTo>
                    <a:pt x="12857825" y="889000"/>
                  </a:lnTo>
                  <a:lnTo>
                    <a:pt x="12856885" y="876300"/>
                  </a:lnTo>
                  <a:lnTo>
                    <a:pt x="12858510" y="863600"/>
                  </a:lnTo>
                  <a:lnTo>
                    <a:pt x="12973480" y="863600"/>
                  </a:lnTo>
                  <a:lnTo>
                    <a:pt x="12886208" y="876300"/>
                  </a:lnTo>
                  <a:lnTo>
                    <a:pt x="12886043" y="876300"/>
                  </a:lnTo>
                  <a:lnTo>
                    <a:pt x="12947142" y="939800"/>
                  </a:lnTo>
                  <a:lnTo>
                    <a:pt x="12952182" y="952500"/>
                  </a:lnTo>
                  <a:lnTo>
                    <a:pt x="12955516" y="952500"/>
                  </a:lnTo>
                  <a:lnTo>
                    <a:pt x="12957038" y="965200"/>
                  </a:lnTo>
                  <a:close/>
                </a:path>
                <a:path w="13655040" h="8966200">
                  <a:moveTo>
                    <a:pt x="13152900" y="965200"/>
                  </a:moveTo>
                  <a:lnTo>
                    <a:pt x="13124816" y="965200"/>
                  </a:lnTo>
                  <a:lnTo>
                    <a:pt x="13126360" y="952500"/>
                  </a:lnTo>
                  <a:lnTo>
                    <a:pt x="13129702" y="952500"/>
                  </a:lnTo>
                  <a:lnTo>
                    <a:pt x="13134732" y="939800"/>
                  </a:lnTo>
                  <a:lnTo>
                    <a:pt x="13195831" y="876300"/>
                  </a:lnTo>
                  <a:lnTo>
                    <a:pt x="13108392" y="863600"/>
                  </a:lnTo>
                  <a:lnTo>
                    <a:pt x="13223637" y="863600"/>
                  </a:lnTo>
                  <a:lnTo>
                    <a:pt x="13225256" y="876300"/>
                  </a:lnTo>
                  <a:lnTo>
                    <a:pt x="13224330" y="889000"/>
                  </a:lnTo>
                  <a:lnTo>
                    <a:pt x="13220973" y="889000"/>
                  </a:lnTo>
                  <a:lnTo>
                    <a:pt x="13215301" y="901700"/>
                  </a:lnTo>
                  <a:lnTo>
                    <a:pt x="13152900" y="965200"/>
                  </a:lnTo>
                  <a:close/>
                </a:path>
                <a:path w="13655040" h="8966200">
                  <a:moveTo>
                    <a:pt x="12493413" y="939800"/>
                  </a:moveTo>
                  <a:lnTo>
                    <a:pt x="12174069" y="939800"/>
                  </a:lnTo>
                  <a:lnTo>
                    <a:pt x="12174069" y="927100"/>
                  </a:lnTo>
                  <a:lnTo>
                    <a:pt x="12180273" y="914400"/>
                  </a:lnTo>
                  <a:lnTo>
                    <a:pt x="12487208" y="914400"/>
                  </a:lnTo>
                  <a:lnTo>
                    <a:pt x="12493413" y="927100"/>
                  </a:lnTo>
                  <a:lnTo>
                    <a:pt x="12493413" y="939800"/>
                  </a:lnTo>
                  <a:close/>
                </a:path>
                <a:path w="13655040" h="8966200">
                  <a:moveTo>
                    <a:pt x="11469053" y="1066800"/>
                  </a:moveTo>
                  <a:lnTo>
                    <a:pt x="11426955" y="1066800"/>
                  </a:lnTo>
                  <a:lnTo>
                    <a:pt x="11467624" y="1041400"/>
                  </a:lnTo>
                  <a:lnTo>
                    <a:pt x="11495067" y="990600"/>
                  </a:lnTo>
                  <a:lnTo>
                    <a:pt x="11505136" y="939800"/>
                  </a:lnTo>
                  <a:lnTo>
                    <a:pt x="11511340" y="927100"/>
                  </a:lnTo>
                  <a:lnTo>
                    <a:pt x="11526629" y="927100"/>
                  </a:lnTo>
                  <a:lnTo>
                    <a:pt x="11532833" y="939800"/>
                  </a:lnTo>
                  <a:lnTo>
                    <a:pt x="11524885" y="990600"/>
                  </a:lnTo>
                  <a:lnTo>
                    <a:pt x="11502763" y="1041400"/>
                  </a:lnTo>
                  <a:lnTo>
                    <a:pt x="11469053" y="1066800"/>
                  </a:lnTo>
                  <a:close/>
                </a:path>
                <a:path w="13655040" h="8966200">
                  <a:moveTo>
                    <a:pt x="3704022" y="977900"/>
                  </a:moveTo>
                  <a:lnTo>
                    <a:pt x="3644027" y="977900"/>
                  </a:lnTo>
                  <a:lnTo>
                    <a:pt x="3671616" y="965200"/>
                  </a:lnTo>
                  <a:lnTo>
                    <a:pt x="3709173" y="965200"/>
                  </a:lnTo>
                  <a:lnTo>
                    <a:pt x="3704022" y="977900"/>
                  </a:lnTo>
                  <a:close/>
                </a:path>
                <a:path w="13655040" h="8966200">
                  <a:moveTo>
                    <a:pt x="12942239" y="1054100"/>
                  </a:moveTo>
                  <a:lnTo>
                    <a:pt x="12914985" y="1054100"/>
                  </a:lnTo>
                  <a:lnTo>
                    <a:pt x="12929719" y="965200"/>
                  </a:lnTo>
                  <a:lnTo>
                    <a:pt x="12956641" y="965200"/>
                  </a:lnTo>
                  <a:lnTo>
                    <a:pt x="12942239" y="1054100"/>
                  </a:lnTo>
                  <a:close/>
                </a:path>
                <a:path w="13655040" h="8966200">
                  <a:moveTo>
                    <a:pt x="13167053" y="1054100"/>
                  </a:moveTo>
                  <a:lnTo>
                    <a:pt x="13140105" y="1054100"/>
                  </a:lnTo>
                  <a:lnTo>
                    <a:pt x="13125177" y="965200"/>
                  </a:lnTo>
                  <a:lnTo>
                    <a:pt x="13152319" y="965200"/>
                  </a:lnTo>
                  <a:lnTo>
                    <a:pt x="13167053" y="1054100"/>
                  </a:lnTo>
                  <a:close/>
                </a:path>
                <a:path w="13655040" h="8966200">
                  <a:moveTo>
                    <a:pt x="3780132" y="1092200"/>
                  </a:moveTo>
                  <a:lnTo>
                    <a:pt x="3765730" y="1092200"/>
                  </a:lnTo>
                  <a:lnTo>
                    <a:pt x="3674192" y="990600"/>
                  </a:lnTo>
                  <a:lnTo>
                    <a:pt x="3710798" y="990600"/>
                  </a:lnTo>
                  <a:lnTo>
                    <a:pt x="3772931" y="1054100"/>
                  </a:lnTo>
                  <a:lnTo>
                    <a:pt x="3809842" y="1054100"/>
                  </a:lnTo>
                  <a:lnTo>
                    <a:pt x="3782736" y="1079500"/>
                  </a:lnTo>
                  <a:lnTo>
                    <a:pt x="3780132" y="1092200"/>
                  </a:lnTo>
                  <a:close/>
                </a:path>
                <a:path w="13655040" h="8966200">
                  <a:moveTo>
                    <a:pt x="12998311" y="1066800"/>
                  </a:moveTo>
                  <a:lnTo>
                    <a:pt x="12947391" y="1066800"/>
                  </a:lnTo>
                  <a:lnTo>
                    <a:pt x="13025551" y="1016000"/>
                  </a:lnTo>
                  <a:lnTo>
                    <a:pt x="13056322" y="1016000"/>
                  </a:lnTo>
                  <a:lnTo>
                    <a:pt x="13094073" y="1041400"/>
                  </a:lnTo>
                  <a:lnTo>
                    <a:pt x="13038541" y="1041400"/>
                  </a:lnTo>
                  <a:lnTo>
                    <a:pt x="12998311" y="1066800"/>
                  </a:lnTo>
                  <a:close/>
                </a:path>
                <a:path w="13655040" h="8966200">
                  <a:moveTo>
                    <a:pt x="13145656" y="1092200"/>
                  </a:moveTo>
                  <a:lnTo>
                    <a:pt x="13127769" y="1092200"/>
                  </a:lnTo>
                  <a:lnTo>
                    <a:pt x="13119054" y="1079500"/>
                  </a:lnTo>
                  <a:lnTo>
                    <a:pt x="13043526" y="1041400"/>
                  </a:lnTo>
                  <a:lnTo>
                    <a:pt x="13094073" y="1041400"/>
                  </a:lnTo>
                  <a:lnTo>
                    <a:pt x="13131823" y="1066800"/>
                  </a:lnTo>
                  <a:lnTo>
                    <a:pt x="13165100" y="1066800"/>
                  </a:lnTo>
                  <a:lnTo>
                    <a:pt x="13160541" y="1079500"/>
                  </a:lnTo>
                  <a:lnTo>
                    <a:pt x="13153842" y="1079500"/>
                  </a:lnTo>
                  <a:lnTo>
                    <a:pt x="13145656" y="1092200"/>
                  </a:lnTo>
                  <a:close/>
                </a:path>
                <a:path w="13655040" h="8966200">
                  <a:moveTo>
                    <a:pt x="12493413" y="1079500"/>
                  </a:moveTo>
                  <a:lnTo>
                    <a:pt x="12174069" y="1079500"/>
                  </a:lnTo>
                  <a:lnTo>
                    <a:pt x="12174069" y="1066800"/>
                  </a:lnTo>
                  <a:lnTo>
                    <a:pt x="12180273" y="1054100"/>
                  </a:lnTo>
                  <a:lnTo>
                    <a:pt x="12487208" y="1054100"/>
                  </a:lnTo>
                  <a:lnTo>
                    <a:pt x="12493413" y="1066800"/>
                  </a:lnTo>
                  <a:lnTo>
                    <a:pt x="12493413" y="1079500"/>
                  </a:lnTo>
                  <a:close/>
                </a:path>
                <a:path w="13655040" h="8966200">
                  <a:moveTo>
                    <a:pt x="12958082" y="1092200"/>
                  </a:moveTo>
                  <a:lnTo>
                    <a:pt x="12933930" y="1092200"/>
                  </a:lnTo>
                  <a:lnTo>
                    <a:pt x="12928141" y="1079500"/>
                  </a:lnTo>
                  <a:lnTo>
                    <a:pt x="12921450" y="1079500"/>
                  </a:lnTo>
                  <a:lnTo>
                    <a:pt x="12916910" y="1066800"/>
                  </a:lnTo>
                  <a:lnTo>
                    <a:pt x="12914696" y="1054100"/>
                  </a:lnTo>
                  <a:lnTo>
                    <a:pt x="12943347" y="1054100"/>
                  </a:lnTo>
                  <a:lnTo>
                    <a:pt x="12945341" y="1066800"/>
                  </a:lnTo>
                  <a:lnTo>
                    <a:pt x="12998311" y="1066800"/>
                  </a:lnTo>
                  <a:lnTo>
                    <a:pt x="12958082" y="1092200"/>
                  </a:lnTo>
                  <a:close/>
                </a:path>
                <a:path w="13655040" h="8966200">
                  <a:moveTo>
                    <a:pt x="13165100" y="1066800"/>
                  </a:moveTo>
                  <a:lnTo>
                    <a:pt x="13136505" y="1066800"/>
                  </a:lnTo>
                  <a:lnTo>
                    <a:pt x="13138471" y="1054100"/>
                  </a:lnTo>
                  <a:lnTo>
                    <a:pt x="13167333" y="1054100"/>
                  </a:lnTo>
                  <a:lnTo>
                    <a:pt x="13165100" y="1066800"/>
                  </a:lnTo>
                  <a:close/>
                </a:path>
                <a:path w="13655040" h="8966200">
                  <a:moveTo>
                    <a:pt x="13482102" y="8775700"/>
                  </a:moveTo>
                  <a:lnTo>
                    <a:pt x="172384" y="8775700"/>
                  </a:lnTo>
                  <a:lnTo>
                    <a:pt x="166180" y="8763000"/>
                  </a:lnTo>
                  <a:lnTo>
                    <a:pt x="166180" y="1270000"/>
                  </a:lnTo>
                  <a:lnTo>
                    <a:pt x="13488306" y="1270000"/>
                  </a:lnTo>
                  <a:lnTo>
                    <a:pt x="13488306" y="1295400"/>
                  </a:lnTo>
                  <a:lnTo>
                    <a:pt x="193877" y="1295400"/>
                  </a:lnTo>
                  <a:lnTo>
                    <a:pt x="193877" y="8750300"/>
                  </a:lnTo>
                  <a:lnTo>
                    <a:pt x="13488306" y="8750300"/>
                  </a:lnTo>
                  <a:lnTo>
                    <a:pt x="13488306" y="8763000"/>
                  </a:lnTo>
                  <a:lnTo>
                    <a:pt x="13482102" y="8775700"/>
                  </a:lnTo>
                  <a:close/>
                </a:path>
                <a:path w="13655040" h="8966200">
                  <a:moveTo>
                    <a:pt x="13488306" y="8750300"/>
                  </a:moveTo>
                  <a:lnTo>
                    <a:pt x="13460610" y="8750300"/>
                  </a:lnTo>
                  <a:lnTo>
                    <a:pt x="13460610" y="1295400"/>
                  </a:lnTo>
                  <a:lnTo>
                    <a:pt x="13488306" y="1295400"/>
                  </a:lnTo>
                  <a:lnTo>
                    <a:pt x="13488306" y="8750300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32353" y="5795530"/>
              <a:ext cx="0" cy="2800985"/>
            </a:xfrm>
            <a:custGeom>
              <a:avLst/>
              <a:gdLst/>
              <a:ahLst/>
              <a:cxnLst/>
              <a:rect l="l" t="t" r="r" b="b"/>
              <a:pathLst>
                <a:path h="2800984">
                  <a:moveTo>
                    <a:pt x="0" y="2800863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E464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5941715" y="2532462"/>
            <a:ext cx="638111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800" spc="280" dirty="0"/>
              <a:t>3.2.</a:t>
            </a:r>
            <a:r>
              <a:rPr sz="7800" spc="-240" dirty="0"/>
              <a:t> </a:t>
            </a:r>
            <a:r>
              <a:rPr sz="7800" spc="-265" dirty="0"/>
              <a:t>Giao</a:t>
            </a:r>
            <a:r>
              <a:rPr sz="7800" spc="-240" dirty="0"/>
              <a:t> </a:t>
            </a:r>
            <a:r>
              <a:rPr sz="7800" spc="-90" dirty="0"/>
              <a:t>diện</a:t>
            </a:r>
            <a:endParaRPr sz="780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71243C2-16DD-44E6-FAFD-818E42998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361" y="4345846"/>
            <a:ext cx="2814508" cy="409011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F44126D-7139-AC7A-1B2F-954C127B4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3028" y="3918448"/>
            <a:ext cx="3477999" cy="51233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03718" y="1842"/>
            <a:ext cx="1371600" cy="10273030"/>
          </a:xfrm>
          <a:custGeom>
            <a:avLst/>
            <a:gdLst/>
            <a:ahLst/>
            <a:cxnLst/>
            <a:rect l="l" t="t" r="r" b="b"/>
            <a:pathLst>
              <a:path w="1371600" h="10273030">
                <a:moveTo>
                  <a:pt x="0" y="10272672"/>
                </a:moveTo>
                <a:lnTo>
                  <a:pt x="1371529" y="10272672"/>
                </a:lnTo>
                <a:lnTo>
                  <a:pt x="1371529" y="0"/>
                </a:lnTo>
                <a:lnTo>
                  <a:pt x="0" y="0"/>
                </a:lnTo>
                <a:lnTo>
                  <a:pt x="0" y="10272672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719" y="1842"/>
            <a:ext cx="16764000" cy="10273030"/>
            <a:chOff x="12719" y="1842"/>
            <a:chExt cx="16764000" cy="10273030"/>
          </a:xfrm>
        </p:grpSpPr>
        <p:sp>
          <p:nvSpPr>
            <p:cNvPr id="4" name="object 4"/>
            <p:cNvSpPr/>
            <p:nvPr/>
          </p:nvSpPr>
          <p:spPr>
            <a:xfrm>
              <a:off x="12719" y="1842"/>
              <a:ext cx="1270000" cy="10273030"/>
            </a:xfrm>
            <a:custGeom>
              <a:avLst/>
              <a:gdLst/>
              <a:ahLst/>
              <a:cxnLst/>
              <a:rect l="l" t="t" r="r" b="b"/>
              <a:pathLst>
                <a:path w="1270000" h="10273030">
                  <a:moveTo>
                    <a:pt x="0" y="10272672"/>
                  </a:moveTo>
                  <a:lnTo>
                    <a:pt x="1269999" y="10272672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10272672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12" y="173875"/>
              <a:ext cx="1270000" cy="9928860"/>
            </a:xfrm>
            <a:custGeom>
              <a:avLst/>
              <a:gdLst/>
              <a:ahLst/>
              <a:cxnLst/>
              <a:rect l="l" t="t" r="r" b="b"/>
              <a:pathLst>
                <a:path w="1270000" h="9928860">
                  <a:moveTo>
                    <a:pt x="1270000" y="9833648"/>
                  </a:moveTo>
                  <a:lnTo>
                    <a:pt x="0" y="9833648"/>
                  </a:lnTo>
                  <a:lnTo>
                    <a:pt x="0" y="9928758"/>
                  </a:lnTo>
                  <a:lnTo>
                    <a:pt x="1270000" y="9928758"/>
                  </a:lnTo>
                  <a:lnTo>
                    <a:pt x="1270000" y="9833648"/>
                  </a:lnTo>
                  <a:close/>
                </a:path>
                <a:path w="1270000" h="9928860">
                  <a:moveTo>
                    <a:pt x="1270000" y="8428825"/>
                  </a:moveTo>
                  <a:lnTo>
                    <a:pt x="0" y="8428825"/>
                  </a:lnTo>
                  <a:lnTo>
                    <a:pt x="0" y="8523935"/>
                  </a:lnTo>
                  <a:lnTo>
                    <a:pt x="1270000" y="8523935"/>
                  </a:lnTo>
                  <a:lnTo>
                    <a:pt x="1270000" y="8428825"/>
                  </a:lnTo>
                  <a:close/>
                </a:path>
                <a:path w="1270000" h="9928860">
                  <a:moveTo>
                    <a:pt x="1270000" y="7023951"/>
                  </a:moveTo>
                  <a:lnTo>
                    <a:pt x="0" y="7023951"/>
                  </a:lnTo>
                  <a:lnTo>
                    <a:pt x="0" y="7119074"/>
                  </a:lnTo>
                  <a:lnTo>
                    <a:pt x="1270000" y="7119074"/>
                  </a:lnTo>
                  <a:lnTo>
                    <a:pt x="1270000" y="7023951"/>
                  </a:lnTo>
                  <a:close/>
                </a:path>
                <a:path w="1270000" h="9928860">
                  <a:moveTo>
                    <a:pt x="1270000" y="5619089"/>
                  </a:moveTo>
                  <a:lnTo>
                    <a:pt x="0" y="5619089"/>
                  </a:lnTo>
                  <a:lnTo>
                    <a:pt x="0" y="5714200"/>
                  </a:lnTo>
                  <a:lnTo>
                    <a:pt x="1270000" y="5714200"/>
                  </a:lnTo>
                  <a:lnTo>
                    <a:pt x="1270000" y="5619089"/>
                  </a:lnTo>
                  <a:close/>
                </a:path>
                <a:path w="1270000" h="9928860">
                  <a:moveTo>
                    <a:pt x="1270000" y="4214419"/>
                  </a:moveTo>
                  <a:lnTo>
                    <a:pt x="0" y="4214419"/>
                  </a:lnTo>
                  <a:lnTo>
                    <a:pt x="0" y="4309529"/>
                  </a:lnTo>
                  <a:lnTo>
                    <a:pt x="1270000" y="4309529"/>
                  </a:lnTo>
                  <a:lnTo>
                    <a:pt x="1270000" y="4214419"/>
                  </a:lnTo>
                  <a:close/>
                </a:path>
                <a:path w="1270000" h="9928860">
                  <a:moveTo>
                    <a:pt x="1270000" y="2809544"/>
                  </a:moveTo>
                  <a:lnTo>
                    <a:pt x="0" y="2809544"/>
                  </a:lnTo>
                  <a:lnTo>
                    <a:pt x="0" y="2904655"/>
                  </a:lnTo>
                  <a:lnTo>
                    <a:pt x="1270000" y="2904655"/>
                  </a:lnTo>
                  <a:lnTo>
                    <a:pt x="1270000" y="2809544"/>
                  </a:lnTo>
                  <a:close/>
                </a:path>
                <a:path w="1270000" h="9928860">
                  <a:moveTo>
                    <a:pt x="1270000" y="1404759"/>
                  </a:moveTo>
                  <a:lnTo>
                    <a:pt x="0" y="1404759"/>
                  </a:lnTo>
                  <a:lnTo>
                    <a:pt x="0" y="1499870"/>
                  </a:lnTo>
                  <a:lnTo>
                    <a:pt x="1270000" y="1499870"/>
                  </a:lnTo>
                  <a:lnTo>
                    <a:pt x="1270000" y="1404759"/>
                  </a:lnTo>
                  <a:close/>
                </a:path>
                <a:path w="1270000" h="9928860">
                  <a:moveTo>
                    <a:pt x="1270000" y="0"/>
                  </a:moveTo>
                  <a:lnTo>
                    <a:pt x="0" y="0"/>
                  </a:lnTo>
                  <a:lnTo>
                    <a:pt x="0" y="95008"/>
                  </a:lnTo>
                  <a:lnTo>
                    <a:pt x="1270000" y="95008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9719" y="1842"/>
              <a:ext cx="1270000" cy="10273030"/>
            </a:xfrm>
            <a:custGeom>
              <a:avLst/>
              <a:gdLst/>
              <a:ahLst/>
              <a:cxnLst/>
              <a:rect l="l" t="t" r="r" b="b"/>
              <a:pathLst>
                <a:path w="1270000" h="10273030">
                  <a:moveTo>
                    <a:pt x="0" y="10272672"/>
                  </a:moveTo>
                  <a:lnTo>
                    <a:pt x="1269999" y="10272672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10272672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82712" y="1993"/>
              <a:ext cx="1397000" cy="10273030"/>
            </a:xfrm>
            <a:custGeom>
              <a:avLst/>
              <a:gdLst/>
              <a:ahLst/>
              <a:cxnLst/>
              <a:rect l="l" t="t" r="r" b="b"/>
              <a:pathLst>
                <a:path w="1397000" h="10273030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10272522"/>
                  </a:lnTo>
                  <a:lnTo>
                    <a:pt x="127000" y="10272522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lnTo>
                    <a:pt x="127000" y="10005530"/>
                  </a:lnTo>
                  <a:lnTo>
                    <a:pt x="127000" y="8695855"/>
                  </a:lnTo>
                  <a:lnTo>
                    <a:pt x="1397000" y="8695855"/>
                  </a:lnTo>
                  <a:lnTo>
                    <a:pt x="1397000" y="8600707"/>
                  </a:lnTo>
                  <a:lnTo>
                    <a:pt x="127000" y="8600707"/>
                  </a:lnTo>
                  <a:lnTo>
                    <a:pt x="127000" y="7290956"/>
                  </a:lnTo>
                  <a:lnTo>
                    <a:pt x="1397000" y="7290956"/>
                  </a:lnTo>
                  <a:lnTo>
                    <a:pt x="1397000" y="7195833"/>
                  </a:lnTo>
                  <a:lnTo>
                    <a:pt x="127000" y="7195833"/>
                  </a:lnTo>
                  <a:lnTo>
                    <a:pt x="127000" y="5886158"/>
                  </a:lnTo>
                  <a:lnTo>
                    <a:pt x="1397000" y="5886158"/>
                  </a:lnTo>
                  <a:lnTo>
                    <a:pt x="1397000" y="5791009"/>
                  </a:lnTo>
                  <a:lnTo>
                    <a:pt x="127000" y="5791009"/>
                  </a:lnTo>
                  <a:lnTo>
                    <a:pt x="127000" y="4481449"/>
                  </a:lnTo>
                  <a:lnTo>
                    <a:pt x="1397000" y="4481449"/>
                  </a:lnTo>
                  <a:lnTo>
                    <a:pt x="1397000" y="4386326"/>
                  </a:lnTo>
                  <a:lnTo>
                    <a:pt x="127000" y="4386326"/>
                  </a:lnTo>
                  <a:lnTo>
                    <a:pt x="127000" y="3076575"/>
                  </a:lnTo>
                  <a:lnTo>
                    <a:pt x="1397000" y="3076575"/>
                  </a:lnTo>
                  <a:lnTo>
                    <a:pt x="1397000" y="2981464"/>
                  </a:lnTo>
                  <a:lnTo>
                    <a:pt x="127000" y="2981464"/>
                  </a:lnTo>
                  <a:lnTo>
                    <a:pt x="127000" y="1671789"/>
                  </a:lnTo>
                  <a:lnTo>
                    <a:pt x="1397000" y="1671789"/>
                  </a:lnTo>
                  <a:lnTo>
                    <a:pt x="1397000" y="1576641"/>
                  </a:lnTo>
                  <a:lnTo>
                    <a:pt x="127000" y="1576641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06712" y="1245170"/>
              <a:ext cx="1270000" cy="9029700"/>
            </a:xfrm>
            <a:custGeom>
              <a:avLst/>
              <a:gdLst/>
              <a:ahLst/>
              <a:cxnLst/>
              <a:rect l="l" t="t" r="r" b="b"/>
              <a:pathLst>
                <a:path w="1270000" h="9029700">
                  <a:moveTo>
                    <a:pt x="1270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1270000" y="9029344"/>
                  </a:lnTo>
                  <a:lnTo>
                    <a:pt x="1270000" y="8171129"/>
                  </a:lnTo>
                  <a:close/>
                </a:path>
                <a:path w="1270000" h="9029700">
                  <a:moveTo>
                    <a:pt x="1270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1270000" y="694004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79718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06718" y="1842"/>
              <a:ext cx="1270000" cy="668655"/>
            </a:xfrm>
            <a:custGeom>
              <a:avLst/>
              <a:gdLst/>
              <a:ahLst/>
              <a:cxnLst/>
              <a:rect l="l" t="t" r="r" b="b"/>
              <a:pathLst>
                <a:path w="1270000" h="668655">
                  <a:moveTo>
                    <a:pt x="0" y="668620"/>
                  </a:moveTo>
                  <a:lnTo>
                    <a:pt x="1269999" y="668620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79712" y="1993"/>
              <a:ext cx="1397000" cy="10100945"/>
            </a:xfrm>
            <a:custGeom>
              <a:avLst/>
              <a:gdLst/>
              <a:ahLst/>
              <a:cxnLst/>
              <a:rect l="l" t="t" r="r" b="b"/>
              <a:pathLst>
                <a:path w="1397000" h="10100945">
                  <a:moveTo>
                    <a:pt x="1397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close/>
                </a:path>
                <a:path w="1397000" h="10100945">
                  <a:moveTo>
                    <a:pt x="1397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1397000" y="1671751"/>
                  </a:lnTo>
                  <a:lnTo>
                    <a:pt x="1397000" y="1576641"/>
                  </a:lnTo>
                  <a:close/>
                </a:path>
                <a:path w="1397000" h="10100945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03712" y="1245170"/>
              <a:ext cx="1270000" cy="9029700"/>
            </a:xfrm>
            <a:custGeom>
              <a:avLst/>
              <a:gdLst/>
              <a:ahLst/>
              <a:cxnLst/>
              <a:rect l="l" t="t" r="r" b="b"/>
              <a:pathLst>
                <a:path w="1270000" h="9029700">
                  <a:moveTo>
                    <a:pt x="1270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1270000" y="9029344"/>
                  </a:lnTo>
                  <a:lnTo>
                    <a:pt x="1270000" y="8171129"/>
                  </a:lnTo>
                  <a:close/>
                </a:path>
                <a:path w="1270000" h="9029700">
                  <a:moveTo>
                    <a:pt x="1270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1270000" y="694004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76719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03719" y="1842"/>
              <a:ext cx="1270000" cy="668655"/>
            </a:xfrm>
            <a:custGeom>
              <a:avLst/>
              <a:gdLst/>
              <a:ahLst/>
              <a:cxnLst/>
              <a:rect l="l" t="t" r="r" b="b"/>
              <a:pathLst>
                <a:path w="1270000" h="668655">
                  <a:moveTo>
                    <a:pt x="0" y="668620"/>
                  </a:moveTo>
                  <a:lnTo>
                    <a:pt x="1269999" y="668620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76712" y="1993"/>
              <a:ext cx="1397000" cy="10100945"/>
            </a:xfrm>
            <a:custGeom>
              <a:avLst/>
              <a:gdLst/>
              <a:ahLst/>
              <a:cxnLst/>
              <a:rect l="l" t="t" r="r" b="b"/>
              <a:pathLst>
                <a:path w="1397000" h="10100945">
                  <a:moveTo>
                    <a:pt x="1397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close/>
                </a:path>
                <a:path w="1397000" h="10100945">
                  <a:moveTo>
                    <a:pt x="1397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1397000" y="1671751"/>
                  </a:lnTo>
                  <a:lnTo>
                    <a:pt x="1397000" y="1576641"/>
                  </a:lnTo>
                  <a:close/>
                </a:path>
                <a:path w="1397000" h="10100945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00712" y="1245170"/>
              <a:ext cx="1270000" cy="9029700"/>
            </a:xfrm>
            <a:custGeom>
              <a:avLst/>
              <a:gdLst/>
              <a:ahLst/>
              <a:cxnLst/>
              <a:rect l="l" t="t" r="r" b="b"/>
              <a:pathLst>
                <a:path w="1270000" h="9029700">
                  <a:moveTo>
                    <a:pt x="1270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1270000" y="9029344"/>
                  </a:lnTo>
                  <a:lnTo>
                    <a:pt x="1270000" y="8171129"/>
                  </a:lnTo>
                  <a:close/>
                </a:path>
                <a:path w="1270000" h="9029700">
                  <a:moveTo>
                    <a:pt x="1270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1270000" y="694004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73718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00718" y="1842"/>
              <a:ext cx="1270000" cy="668655"/>
            </a:xfrm>
            <a:custGeom>
              <a:avLst/>
              <a:gdLst/>
              <a:ahLst/>
              <a:cxnLst/>
              <a:rect l="l" t="t" r="r" b="b"/>
              <a:pathLst>
                <a:path w="1270000" h="668655">
                  <a:moveTo>
                    <a:pt x="0" y="668620"/>
                  </a:moveTo>
                  <a:lnTo>
                    <a:pt x="1269999" y="668620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73712" y="1993"/>
              <a:ext cx="1397000" cy="10100945"/>
            </a:xfrm>
            <a:custGeom>
              <a:avLst/>
              <a:gdLst/>
              <a:ahLst/>
              <a:cxnLst/>
              <a:rect l="l" t="t" r="r" b="b"/>
              <a:pathLst>
                <a:path w="1397000" h="10100945">
                  <a:moveTo>
                    <a:pt x="1397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close/>
                </a:path>
                <a:path w="1397000" h="10100945">
                  <a:moveTo>
                    <a:pt x="1397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1397000" y="1671751"/>
                  </a:lnTo>
                  <a:lnTo>
                    <a:pt x="1397000" y="1576641"/>
                  </a:lnTo>
                  <a:close/>
                </a:path>
                <a:path w="1397000" h="10100945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97712" y="1245170"/>
              <a:ext cx="1270000" cy="9029700"/>
            </a:xfrm>
            <a:custGeom>
              <a:avLst/>
              <a:gdLst/>
              <a:ahLst/>
              <a:cxnLst/>
              <a:rect l="l" t="t" r="r" b="b"/>
              <a:pathLst>
                <a:path w="1270000" h="9029700">
                  <a:moveTo>
                    <a:pt x="1270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1270000" y="9029344"/>
                  </a:lnTo>
                  <a:lnTo>
                    <a:pt x="1270000" y="8171129"/>
                  </a:lnTo>
                  <a:close/>
                </a:path>
                <a:path w="1270000" h="9029700">
                  <a:moveTo>
                    <a:pt x="1270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1270000" y="694004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70719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97719" y="1842"/>
              <a:ext cx="1270000" cy="668655"/>
            </a:xfrm>
            <a:custGeom>
              <a:avLst/>
              <a:gdLst/>
              <a:ahLst/>
              <a:cxnLst/>
              <a:rect l="l" t="t" r="r" b="b"/>
              <a:pathLst>
                <a:path w="1270000" h="668655">
                  <a:moveTo>
                    <a:pt x="0" y="668620"/>
                  </a:moveTo>
                  <a:lnTo>
                    <a:pt x="1269999" y="668620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70712" y="1993"/>
              <a:ext cx="1397000" cy="10100945"/>
            </a:xfrm>
            <a:custGeom>
              <a:avLst/>
              <a:gdLst/>
              <a:ahLst/>
              <a:cxnLst/>
              <a:rect l="l" t="t" r="r" b="b"/>
              <a:pathLst>
                <a:path w="1397000" h="10100945">
                  <a:moveTo>
                    <a:pt x="1397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close/>
                </a:path>
                <a:path w="1397000" h="10100945">
                  <a:moveTo>
                    <a:pt x="1397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1397000" y="1671751"/>
                  </a:lnTo>
                  <a:lnTo>
                    <a:pt x="1397000" y="1576641"/>
                  </a:lnTo>
                  <a:close/>
                </a:path>
                <a:path w="1397000" h="10100945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94712" y="1245170"/>
              <a:ext cx="6985000" cy="9029700"/>
            </a:xfrm>
            <a:custGeom>
              <a:avLst/>
              <a:gdLst/>
              <a:ahLst/>
              <a:cxnLst/>
              <a:rect l="l" t="t" r="r" b="b"/>
              <a:pathLst>
                <a:path w="6985000" h="9029700">
                  <a:moveTo>
                    <a:pt x="6985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6985000" y="9029344"/>
                  </a:lnTo>
                  <a:lnTo>
                    <a:pt x="6985000" y="8171129"/>
                  </a:lnTo>
                  <a:close/>
                </a:path>
                <a:path w="6985000" h="9029700">
                  <a:moveTo>
                    <a:pt x="6985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6985000" y="694004"/>
                  </a:lnTo>
                  <a:lnTo>
                    <a:pt x="6985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67719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94719" y="1842"/>
              <a:ext cx="6985000" cy="668655"/>
            </a:xfrm>
            <a:custGeom>
              <a:avLst/>
              <a:gdLst/>
              <a:ahLst/>
              <a:cxnLst/>
              <a:rect l="l" t="t" r="r" b="b"/>
              <a:pathLst>
                <a:path w="6985000" h="668655">
                  <a:moveTo>
                    <a:pt x="0" y="668620"/>
                  </a:moveTo>
                  <a:lnTo>
                    <a:pt x="6984999" y="668620"/>
                  </a:lnTo>
                  <a:lnTo>
                    <a:pt x="6984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67712" y="1993"/>
              <a:ext cx="7112000" cy="10100945"/>
            </a:xfrm>
            <a:custGeom>
              <a:avLst/>
              <a:gdLst/>
              <a:ahLst/>
              <a:cxnLst/>
              <a:rect l="l" t="t" r="r" b="b"/>
              <a:pathLst>
                <a:path w="7112000" h="10100945">
                  <a:moveTo>
                    <a:pt x="7112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7112000" y="10100640"/>
                  </a:lnTo>
                  <a:lnTo>
                    <a:pt x="7112000" y="10005530"/>
                  </a:lnTo>
                  <a:close/>
                </a:path>
                <a:path w="7112000" h="10100945">
                  <a:moveTo>
                    <a:pt x="7112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7112000" y="1671751"/>
                  </a:lnTo>
                  <a:lnTo>
                    <a:pt x="7112000" y="1576641"/>
                  </a:lnTo>
                  <a:close/>
                </a:path>
                <a:path w="7112000" h="10100945">
                  <a:moveTo>
                    <a:pt x="7112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7112000" y="266890"/>
                  </a:lnTo>
                  <a:lnTo>
                    <a:pt x="7112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506719" y="1842"/>
              <a:ext cx="1270000" cy="10273030"/>
            </a:xfrm>
            <a:custGeom>
              <a:avLst/>
              <a:gdLst/>
              <a:ahLst/>
              <a:cxnLst/>
              <a:rect l="l" t="t" r="r" b="b"/>
              <a:pathLst>
                <a:path w="1270000" h="10273030">
                  <a:moveTo>
                    <a:pt x="0" y="10272672"/>
                  </a:moveTo>
                  <a:lnTo>
                    <a:pt x="1269999" y="10272672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10272672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79712" y="1993"/>
              <a:ext cx="1397000" cy="10273030"/>
            </a:xfrm>
            <a:custGeom>
              <a:avLst/>
              <a:gdLst/>
              <a:ahLst/>
              <a:cxnLst/>
              <a:rect l="l" t="t" r="r" b="b"/>
              <a:pathLst>
                <a:path w="1397000" h="10273030">
                  <a:moveTo>
                    <a:pt x="127000" y="0"/>
                  </a:move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0"/>
                  </a:lnTo>
                  <a:close/>
                </a:path>
                <a:path w="1397000" h="10273030">
                  <a:moveTo>
                    <a:pt x="1397000" y="4386326"/>
                  </a:moveTo>
                  <a:lnTo>
                    <a:pt x="127000" y="4386326"/>
                  </a:lnTo>
                  <a:lnTo>
                    <a:pt x="127000" y="1243177"/>
                  </a:lnTo>
                  <a:lnTo>
                    <a:pt x="0" y="1243177"/>
                  </a:lnTo>
                  <a:lnTo>
                    <a:pt x="0" y="10272522"/>
                  </a:lnTo>
                  <a:lnTo>
                    <a:pt x="127000" y="10272522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lnTo>
                    <a:pt x="127000" y="10005530"/>
                  </a:lnTo>
                  <a:lnTo>
                    <a:pt x="127000" y="8695855"/>
                  </a:lnTo>
                  <a:lnTo>
                    <a:pt x="1397000" y="8695855"/>
                  </a:lnTo>
                  <a:lnTo>
                    <a:pt x="1397000" y="8600707"/>
                  </a:lnTo>
                  <a:lnTo>
                    <a:pt x="127000" y="8600707"/>
                  </a:lnTo>
                  <a:lnTo>
                    <a:pt x="127000" y="7290956"/>
                  </a:lnTo>
                  <a:lnTo>
                    <a:pt x="1397000" y="7290956"/>
                  </a:lnTo>
                  <a:lnTo>
                    <a:pt x="1397000" y="7195833"/>
                  </a:lnTo>
                  <a:lnTo>
                    <a:pt x="127000" y="7195833"/>
                  </a:lnTo>
                  <a:lnTo>
                    <a:pt x="127000" y="5886158"/>
                  </a:lnTo>
                  <a:lnTo>
                    <a:pt x="1397000" y="5886158"/>
                  </a:lnTo>
                  <a:lnTo>
                    <a:pt x="1397000" y="5791047"/>
                  </a:lnTo>
                  <a:lnTo>
                    <a:pt x="127000" y="5791047"/>
                  </a:lnTo>
                  <a:lnTo>
                    <a:pt x="127000" y="4481474"/>
                  </a:lnTo>
                  <a:lnTo>
                    <a:pt x="1397000" y="4481474"/>
                  </a:lnTo>
                  <a:lnTo>
                    <a:pt x="1397000" y="438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15506718" y="2983419"/>
            <a:ext cx="1020444" cy="77470"/>
          </a:xfrm>
          <a:custGeom>
            <a:avLst/>
            <a:gdLst/>
            <a:ahLst/>
            <a:cxnLst/>
            <a:rect l="l" t="t" r="r" b="b"/>
            <a:pathLst>
              <a:path w="1020444" h="77469">
                <a:moveTo>
                  <a:pt x="0" y="77257"/>
                </a:moveTo>
                <a:lnTo>
                  <a:pt x="1020353" y="77257"/>
                </a:lnTo>
                <a:lnTo>
                  <a:pt x="1020353" y="0"/>
                </a:lnTo>
                <a:lnTo>
                  <a:pt x="0" y="0"/>
                </a:lnTo>
                <a:lnTo>
                  <a:pt x="0" y="772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506713" y="2983420"/>
            <a:ext cx="1270000" cy="95250"/>
          </a:xfrm>
          <a:custGeom>
            <a:avLst/>
            <a:gdLst/>
            <a:ahLst/>
            <a:cxnLst/>
            <a:rect l="l" t="t" r="r" b="b"/>
            <a:pathLst>
              <a:path w="1270000" h="95250">
                <a:moveTo>
                  <a:pt x="1270000" y="0"/>
                </a:moveTo>
                <a:lnTo>
                  <a:pt x="1254493" y="0"/>
                </a:lnTo>
                <a:lnTo>
                  <a:pt x="1254493" y="77266"/>
                </a:lnTo>
                <a:lnTo>
                  <a:pt x="0" y="77266"/>
                </a:lnTo>
                <a:lnTo>
                  <a:pt x="0" y="95148"/>
                </a:lnTo>
                <a:lnTo>
                  <a:pt x="1270000" y="95148"/>
                </a:lnTo>
                <a:lnTo>
                  <a:pt x="1270000" y="77266"/>
                </a:lnTo>
                <a:lnTo>
                  <a:pt x="1270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506718" y="1578629"/>
            <a:ext cx="1270000" cy="95250"/>
          </a:xfrm>
          <a:custGeom>
            <a:avLst/>
            <a:gdLst/>
            <a:ahLst/>
            <a:cxnLst/>
            <a:rect l="l" t="t" r="r" b="b"/>
            <a:pathLst>
              <a:path w="1270000" h="95250">
                <a:moveTo>
                  <a:pt x="1269999" y="0"/>
                </a:moveTo>
                <a:lnTo>
                  <a:pt x="1269999" y="95111"/>
                </a:lnTo>
                <a:lnTo>
                  <a:pt x="0" y="9511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2316754" y="1987"/>
            <a:ext cx="15857219" cy="10273030"/>
            <a:chOff x="2316754" y="1987"/>
            <a:chExt cx="15857219" cy="10273030"/>
          </a:xfrm>
        </p:grpSpPr>
        <p:sp>
          <p:nvSpPr>
            <p:cNvPr id="34" name="object 34"/>
            <p:cNvSpPr/>
            <p:nvPr/>
          </p:nvSpPr>
          <p:spPr>
            <a:xfrm>
              <a:off x="2486012" y="1993"/>
              <a:ext cx="15688310" cy="10273030"/>
            </a:xfrm>
            <a:custGeom>
              <a:avLst/>
              <a:gdLst/>
              <a:ahLst/>
              <a:cxnLst/>
              <a:rect l="l" t="t" r="r" b="b"/>
              <a:pathLst>
                <a:path w="15688310" h="10273030">
                  <a:moveTo>
                    <a:pt x="13363575" y="1937181"/>
                  </a:moveTo>
                  <a:lnTo>
                    <a:pt x="0" y="1937181"/>
                  </a:lnTo>
                  <a:lnTo>
                    <a:pt x="0" y="9414307"/>
                  </a:lnTo>
                  <a:lnTo>
                    <a:pt x="13363575" y="9414307"/>
                  </a:lnTo>
                  <a:lnTo>
                    <a:pt x="13363575" y="1937181"/>
                  </a:lnTo>
                  <a:close/>
                </a:path>
                <a:path w="15688310" h="10273030">
                  <a:moveTo>
                    <a:pt x="15687701" y="171881"/>
                  </a:moveTo>
                  <a:lnTo>
                    <a:pt x="14417701" y="171881"/>
                  </a:lnTo>
                  <a:lnTo>
                    <a:pt x="14417701" y="0"/>
                  </a:lnTo>
                  <a:lnTo>
                    <a:pt x="14290701" y="0"/>
                  </a:lnTo>
                  <a:lnTo>
                    <a:pt x="14290701" y="171881"/>
                  </a:lnTo>
                  <a:lnTo>
                    <a:pt x="13020701" y="171881"/>
                  </a:lnTo>
                  <a:lnTo>
                    <a:pt x="13020701" y="266890"/>
                  </a:lnTo>
                  <a:lnTo>
                    <a:pt x="14290701" y="266890"/>
                  </a:lnTo>
                  <a:lnTo>
                    <a:pt x="14290701" y="10272522"/>
                  </a:lnTo>
                  <a:lnTo>
                    <a:pt x="14417701" y="10272522"/>
                  </a:lnTo>
                  <a:lnTo>
                    <a:pt x="14417701" y="10100640"/>
                  </a:lnTo>
                  <a:lnTo>
                    <a:pt x="15687701" y="10100640"/>
                  </a:lnTo>
                  <a:lnTo>
                    <a:pt x="15687701" y="10005530"/>
                  </a:lnTo>
                  <a:lnTo>
                    <a:pt x="14417701" y="10005530"/>
                  </a:lnTo>
                  <a:lnTo>
                    <a:pt x="14417701" y="8695855"/>
                  </a:lnTo>
                  <a:lnTo>
                    <a:pt x="15687701" y="8695855"/>
                  </a:lnTo>
                  <a:lnTo>
                    <a:pt x="15687701" y="8600745"/>
                  </a:lnTo>
                  <a:lnTo>
                    <a:pt x="14417701" y="8600745"/>
                  </a:lnTo>
                  <a:lnTo>
                    <a:pt x="14417701" y="7290981"/>
                  </a:lnTo>
                  <a:lnTo>
                    <a:pt x="15687701" y="7290981"/>
                  </a:lnTo>
                  <a:lnTo>
                    <a:pt x="15687701" y="7195871"/>
                  </a:lnTo>
                  <a:lnTo>
                    <a:pt x="14417701" y="7195871"/>
                  </a:lnTo>
                  <a:lnTo>
                    <a:pt x="14417701" y="5886196"/>
                  </a:lnTo>
                  <a:lnTo>
                    <a:pt x="15687701" y="5886196"/>
                  </a:lnTo>
                  <a:lnTo>
                    <a:pt x="15687701" y="5791085"/>
                  </a:lnTo>
                  <a:lnTo>
                    <a:pt x="14417701" y="5791085"/>
                  </a:lnTo>
                  <a:lnTo>
                    <a:pt x="14417701" y="4481512"/>
                  </a:lnTo>
                  <a:lnTo>
                    <a:pt x="15687701" y="4481512"/>
                  </a:lnTo>
                  <a:lnTo>
                    <a:pt x="15687701" y="4386402"/>
                  </a:lnTo>
                  <a:lnTo>
                    <a:pt x="14417701" y="4386402"/>
                  </a:lnTo>
                  <a:lnTo>
                    <a:pt x="14417701" y="3076651"/>
                  </a:lnTo>
                  <a:lnTo>
                    <a:pt x="15687701" y="3076651"/>
                  </a:lnTo>
                  <a:lnTo>
                    <a:pt x="15687701" y="3058693"/>
                  </a:lnTo>
                  <a:lnTo>
                    <a:pt x="15687701" y="2981541"/>
                  </a:lnTo>
                  <a:lnTo>
                    <a:pt x="14417701" y="2981541"/>
                  </a:lnTo>
                  <a:lnTo>
                    <a:pt x="14417701" y="1671866"/>
                  </a:lnTo>
                  <a:lnTo>
                    <a:pt x="15687701" y="1671866"/>
                  </a:lnTo>
                  <a:lnTo>
                    <a:pt x="15687701" y="1576755"/>
                  </a:lnTo>
                  <a:lnTo>
                    <a:pt x="14417701" y="1576755"/>
                  </a:lnTo>
                  <a:lnTo>
                    <a:pt x="14417701" y="266992"/>
                  </a:lnTo>
                  <a:lnTo>
                    <a:pt x="15687701" y="266992"/>
                  </a:lnTo>
                  <a:lnTo>
                    <a:pt x="15687701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30602" y="670462"/>
              <a:ext cx="13627100" cy="575310"/>
            </a:xfrm>
            <a:custGeom>
              <a:avLst/>
              <a:gdLst/>
              <a:ahLst/>
              <a:cxnLst/>
              <a:rect l="l" t="t" r="r" b="b"/>
              <a:pathLst>
                <a:path w="13627100" h="575310">
                  <a:moveTo>
                    <a:pt x="13626790" y="574707"/>
                  </a:moveTo>
                  <a:lnTo>
                    <a:pt x="0" y="574707"/>
                  </a:lnTo>
                  <a:lnTo>
                    <a:pt x="0" y="0"/>
                  </a:lnTo>
                  <a:lnTo>
                    <a:pt x="13626790" y="0"/>
                  </a:lnTo>
                  <a:lnTo>
                    <a:pt x="13626790" y="574707"/>
                  </a:lnTo>
                  <a:close/>
                </a:path>
              </a:pathLst>
            </a:custGeom>
            <a:solidFill>
              <a:srgbClr val="FBF7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602" y="1245170"/>
              <a:ext cx="13626817" cy="837133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366311" y="1380523"/>
              <a:ext cx="8808085" cy="429259"/>
            </a:xfrm>
            <a:custGeom>
              <a:avLst/>
              <a:gdLst/>
              <a:ahLst/>
              <a:cxnLst/>
              <a:rect l="l" t="t" r="r" b="b"/>
              <a:pathLst>
                <a:path w="8808085" h="429260">
                  <a:moveTo>
                    <a:pt x="8593242" y="428634"/>
                  </a:moveTo>
                  <a:lnTo>
                    <a:pt x="214317" y="428634"/>
                  </a:lnTo>
                  <a:lnTo>
                    <a:pt x="165172" y="422974"/>
                  </a:lnTo>
                  <a:lnTo>
                    <a:pt x="120060" y="406853"/>
                  </a:lnTo>
                  <a:lnTo>
                    <a:pt x="80267" y="381555"/>
                  </a:lnTo>
                  <a:lnTo>
                    <a:pt x="47079" y="348366"/>
                  </a:lnTo>
                  <a:lnTo>
                    <a:pt x="21781" y="308573"/>
                  </a:lnTo>
                  <a:lnTo>
                    <a:pt x="5659" y="263461"/>
                  </a:lnTo>
                  <a:lnTo>
                    <a:pt x="0" y="214317"/>
                  </a:lnTo>
                  <a:lnTo>
                    <a:pt x="5659" y="165172"/>
                  </a:lnTo>
                  <a:lnTo>
                    <a:pt x="21781" y="120060"/>
                  </a:lnTo>
                  <a:lnTo>
                    <a:pt x="47079" y="80267"/>
                  </a:lnTo>
                  <a:lnTo>
                    <a:pt x="80267" y="47079"/>
                  </a:lnTo>
                  <a:lnTo>
                    <a:pt x="120060" y="21781"/>
                  </a:lnTo>
                  <a:lnTo>
                    <a:pt x="165172" y="5659"/>
                  </a:lnTo>
                  <a:lnTo>
                    <a:pt x="214317" y="0"/>
                  </a:lnTo>
                  <a:lnTo>
                    <a:pt x="8593242" y="0"/>
                  </a:lnTo>
                  <a:lnTo>
                    <a:pt x="8642378" y="5659"/>
                  </a:lnTo>
                  <a:lnTo>
                    <a:pt x="8687486" y="21781"/>
                  </a:lnTo>
                  <a:lnTo>
                    <a:pt x="8727280" y="47079"/>
                  </a:lnTo>
                  <a:lnTo>
                    <a:pt x="8760471" y="80267"/>
                  </a:lnTo>
                  <a:lnTo>
                    <a:pt x="8785773" y="120060"/>
                  </a:lnTo>
                  <a:lnTo>
                    <a:pt x="8801898" y="165172"/>
                  </a:lnTo>
                  <a:lnTo>
                    <a:pt x="8807559" y="214317"/>
                  </a:lnTo>
                  <a:lnTo>
                    <a:pt x="8801900" y="263461"/>
                  </a:lnTo>
                  <a:lnTo>
                    <a:pt x="8785778" y="308573"/>
                  </a:lnTo>
                  <a:lnTo>
                    <a:pt x="8760480" y="348366"/>
                  </a:lnTo>
                  <a:lnTo>
                    <a:pt x="8727291" y="381555"/>
                  </a:lnTo>
                  <a:lnTo>
                    <a:pt x="8687498" y="406853"/>
                  </a:lnTo>
                  <a:lnTo>
                    <a:pt x="8642387" y="422974"/>
                  </a:lnTo>
                  <a:lnTo>
                    <a:pt x="8593242" y="428634"/>
                  </a:lnTo>
                  <a:close/>
                </a:path>
              </a:pathLst>
            </a:custGeom>
            <a:solidFill>
              <a:srgbClr val="FBF7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16754" y="656614"/>
              <a:ext cx="13655040" cy="8966200"/>
            </a:xfrm>
            <a:custGeom>
              <a:avLst/>
              <a:gdLst/>
              <a:ahLst/>
              <a:cxnLst/>
              <a:rect l="l" t="t" r="r" b="b"/>
              <a:pathLst>
                <a:path w="13655040" h="8966200">
                  <a:moveTo>
                    <a:pt x="13646870" y="8966200"/>
                  </a:moveTo>
                  <a:lnTo>
                    <a:pt x="7644" y="8966200"/>
                  </a:lnTo>
                  <a:lnTo>
                    <a:pt x="0" y="8953500"/>
                  </a:lnTo>
                  <a:lnTo>
                    <a:pt x="0" y="0"/>
                  </a:lnTo>
                  <a:lnTo>
                    <a:pt x="13654487" y="0"/>
                  </a:lnTo>
                  <a:lnTo>
                    <a:pt x="13654487" y="25400"/>
                  </a:lnTo>
                  <a:lnTo>
                    <a:pt x="27696" y="25400"/>
                  </a:lnTo>
                  <a:lnTo>
                    <a:pt x="27696" y="571500"/>
                  </a:lnTo>
                  <a:lnTo>
                    <a:pt x="13654487" y="571500"/>
                  </a:lnTo>
                  <a:lnTo>
                    <a:pt x="13654487" y="596900"/>
                  </a:lnTo>
                  <a:lnTo>
                    <a:pt x="27696" y="596900"/>
                  </a:lnTo>
                  <a:lnTo>
                    <a:pt x="27696" y="8940800"/>
                  </a:lnTo>
                  <a:lnTo>
                    <a:pt x="13654487" y="8940800"/>
                  </a:lnTo>
                  <a:lnTo>
                    <a:pt x="13654487" y="8953500"/>
                  </a:lnTo>
                  <a:lnTo>
                    <a:pt x="13646870" y="8966200"/>
                  </a:lnTo>
                  <a:close/>
                </a:path>
                <a:path w="13655040" h="8966200">
                  <a:moveTo>
                    <a:pt x="13654487" y="571500"/>
                  </a:moveTo>
                  <a:lnTo>
                    <a:pt x="13626790" y="571500"/>
                  </a:lnTo>
                  <a:lnTo>
                    <a:pt x="13626790" y="25400"/>
                  </a:lnTo>
                  <a:lnTo>
                    <a:pt x="13654487" y="25400"/>
                  </a:lnTo>
                  <a:lnTo>
                    <a:pt x="13654487" y="571500"/>
                  </a:lnTo>
                  <a:close/>
                </a:path>
                <a:path w="13655040" h="8966200">
                  <a:moveTo>
                    <a:pt x="12636050" y="431800"/>
                  </a:moveTo>
                  <a:lnTo>
                    <a:pt x="12354569" y="431800"/>
                  </a:lnTo>
                  <a:lnTo>
                    <a:pt x="12354569" y="165100"/>
                  </a:lnTo>
                  <a:lnTo>
                    <a:pt x="12360773" y="152400"/>
                  </a:lnTo>
                  <a:lnTo>
                    <a:pt x="12629846" y="152400"/>
                  </a:lnTo>
                  <a:lnTo>
                    <a:pt x="12636050" y="165100"/>
                  </a:lnTo>
                  <a:lnTo>
                    <a:pt x="12636050" y="241300"/>
                  </a:lnTo>
                  <a:lnTo>
                    <a:pt x="12382238" y="241300"/>
                  </a:lnTo>
                  <a:lnTo>
                    <a:pt x="12382238" y="406400"/>
                  </a:lnTo>
                  <a:lnTo>
                    <a:pt x="12636050" y="406400"/>
                  </a:lnTo>
                  <a:lnTo>
                    <a:pt x="12636050" y="431800"/>
                  </a:lnTo>
                  <a:close/>
                </a:path>
                <a:path w="13655040" h="8966200">
                  <a:moveTo>
                    <a:pt x="13173948" y="444500"/>
                  </a:moveTo>
                  <a:lnTo>
                    <a:pt x="13157053" y="444500"/>
                  </a:lnTo>
                  <a:lnTo>
                    <a:pt x="13151652" y="431800"/>
                  </a:lnTo>
                  <a:lnTo>
                    <a:pt x="13266427" y="317500"/>
                  </a:lnTo>
                  <a:lnTo>
                    <a:pt x="13151652" y="190500"/>
                  </a:lnTo>
                  <a:lnTo>
                    <a:pt x="13162454" y="177800"/>
                  </a:lnTo>
                  <a:lnTo>
                    <a:pt x="13171233" y="177800"/>
                  </a:lnTo>
                  <a:lnTo>
                    <a:pt x="13286009" y="292100"/>
                  </a:lnTo>
                  <a:lnTo>
                    <a:pt x="13329952" y="292100"/>
                  </a:lnTo>
                  <a:lnTo>
                    <a:pt x="13305646" y="317500"/>
                  </a:lnTo>
                  <a:lnTo>
                    <a:pt x="13318399" y="330200"/>
                  </a:lnTo>
                  <a:lnTo>
                    <a:pt x="13286037" y="330200"/>
                  </a:lnTo>
                  <a:lnTo>
                    <a:pt x="13173948" y="444500"/>
                  </a:lnTo>
                  <a:close/>
                </a:path>
                <a:path w="13655040" h="8966200">
                  <a:moveTo>
                    <a:pt x="13329952" y="292100"/>
                  </a:moveTo>
                  <a:lnTo>
                    <a:pt x="13286009" y="292100"/>
                  </a:lnTo>
                  <a:lnTo>
                    <a:pt x="13400785" y="177800"/>
                  </a:lnTo>
                  <a:lnTo>
                    <a:pt x="13409564" y="177800"/>
                  </a:lnTo>
                  <a:lnTo>
                    <a:pt x="13420366" y="190500"/>
                  </a:lnTo>
                  <a:lnTo>
                    <a:pt x="13415021" y="203200"/>
                  </a:lnTo>
                  <a:lnTo>
                    <a:pt x="13329952" y="292100"/>
                  </a:lnTo>
                  <a:close/>
                </a:path>
                <a:path w="13655040" h="8966200">
                  <a:moveTo>
                    <a:pt x="12636050" y="406400"/>
                  </a:moveTo>
                  <a:lnTo>
                    <a:pt x="12608326" y="406400"/>
                  </a:lnTo>
                  <a:lnTo>
                    <a:pt x="12608326" y="241300"/>
                  </a:lnTo>
                  <a:lnTo>
                    <a:pt x="12636050" y="241300"/>
                  </a:lnTo>
                  <a:lnTo>
                    <a:pt x="12636050" y="406400"/>
                  </a:lnTo>
                  <a:close/>
                </a:path>
                <a:path w="13655040" h="8966200">
                  <a:moveTo>
                    <a:pt x="13412307" y="444500"/>
                  </a:moveTo>
                  <a:lnTo>
                    <a:pt x="13395412" y="444500"/>
                  </a:lnTo>
                  <a:lnTo>
                    <a:pt x="13286037" y="330200"/>
                  </a:lnTo>
                  <a:lnTo>
                    <a:pt x="13318399" y="330200"/>
                  </a:lnTo>
                  <a:lnTo>
                    <a:pt x="13420422" y="431800"/>
                  </a:lnTo>
                  <a:lnTo>
                    <a:pt x="13412307" y="444500"/>
                  </a:lnTo>
                  <a:close/>
                </a:path>
                <a:path w="13655040" h="8966200">
                  <a:moveTo>
                    <a:pt x="11817141" y="431800"/>
                  </a:moveTo>
                  <a:lnTo>
                    <a:pt x="11535687" y="431800"/>
                  </a:lnTo>
                  <a:lnTo>
                    <a:pt x="11535687" y="419100"/>
                  </a:lnTo>
                  <a:lnTo>
                    <a:pt x="11541891" y="406400"/>
                  </a:lnTo>
                  <a:lnTo>
                    <a:pt x="11810937" y="406400"/>
                  </a:lnTo>
                  <a:lnTo>
                    <a:pt x="11817141" y="419100"/>
                  </a:lnTo>
                  <a:lnTo>
                    <a:pt x="11817141" y="431800"/>
                  </a:lnTo>
                  <a:close/>
                </a:path>
                <a:path w="13655040" h="8966200">
                  <a:moveTo>
                    <a:pt x="13654487" y="8940800"/>
                  </a:moveTo>
                  <a:lnTo>
                    <a:pt x="13626790" y="8940800"/>
                  </a:lnTo>
                  <a:lnTo>
                    <a:pt x="13626790" y="596900"/>
                  </a:lnTo>
                  <a:lnTo>
                    <a:pt x="13654487" y="596900"/>
                  </a:lnTo>
                  <a:lnTo>
                    <a:pt x="13654487" y="8940800"/>
                  </a:lnTo>
                  <a:close/>
                </a:path>
                <a:path w="13655040" h="8966200">
                  <a:moveTo>
                    <a:pt x="10688730" y="1155700"/>
                  </a:moveTo>
                  <a:lnTo>
                    <a:pt x="2217945" y="1155700"/>
                  </a:lnTo>
                  <a:lnTo>
                    <a:pt x="2175141" y="1143000"/>
                  </a:lnTo>
                  <a:lnTo>
                    <a:pt x="2136387" y="1117600"/>
                  </a:lnTo>
                  <a:lnTo>
                    <a:pt x="2102607" y="1092200"/>
                  </a:lnTo>
                  <a:lnTo>
                    <a:pt x="2074725" y="1054100"/>
                  </a:lnTo>
                  <a:lnTo>
                    <a:pt x="2053666" y="1016000"/>
                  </a:lnTo>
                  <a:lnTo>
                    <a:pt x="2040352" y="977900"/>
                  </a:lnTo>
                  <a:lnTo>
                    <a:pt x="2035709" y="927100"/>
                  </a:lnTo>
                  <a:lnTo>
                    <a:pt x="2040353" y="889000"/>
                  </a:lnTo>
                  <a:lnTo>
                    <a:pt x="2053670" y="838200"/>
                  </a:lnTo>
                  <a:lnTo>
                    <a:pt x="2074733" y="800100"/>
                  </a:lnTo>
                  <a:lnTo>
                    <a:pt x="2102617" y="774700"/>
                  </a:lnTo>
                  <a:lnTo>
                    <a:pt x="2136399" y="736600"/>
                  </a:lnTo>
                  <a:lnTo>
                    <a:pt x="2175153" y="723900"/>
                  </a:lnTo>
                  <a:lnTo>
                    <a:pt x="2217953" y="711200"/>
                  </a:lnTo>
                  <a:lnTo>
                    <a:pt x="2263875" y="698500"/>
                  </a:lnTo>
                  <a:lnTo>
                    <a:pt x="10642800" y="698500"/>
                  </a:lnTo>
                  <a:lnTo>
                    <a:pt x="10688730" y="711200"/>
                  </a:lnTo>
                  <a:lnTo>
                    <a:pt x="10731533" y="723900"/>
                  </a:lnTo>
                  <a:lnTo>
                    <a:pt x="10770287" y="736600"/>
                  </a:lnTo>
                  <a:lnTo>
                    <a:pt x="2217965" y="736600"/>
                  </a:lnTo>
                  <a:lnTo>
                    <a:pt x="2175792" y="749300"/>
                  </a:lnTo>
                  <a:lnTo>
                    <a:pt x="2138566" y="774700"/>
                  </a:lnTo>
                  <a:lnTo>
                    <a:pt x="2107503" y="812800"/>
                  </a:lnTo>
                  <a:lnTo>
                    <a:pt x="2083813" y="838200"/>
                  </a:lnTo>
                  <a:lnTo>
                    <a:pt x="2068710" y="889000"/>
                  </a:lnTo>
                  <a:lnTo>
                    <a:pt x="2063406" y="927100"/>
                  </a:lnTo>
                  <a:lnTo>
                    <a:pt x="2068710" y="977900"/>
                  </a:lnTo>
                  <a:lnTo>
                    <a:pt x="2083813" y="1016000"/>
                  </a:lnTo>
                  <a:lnTo>
                    <a:pt x="2107503" y="1054100"/>
                  </a:lnTo>
                  <a:lnTo>
                    <a:pt x="2138566" y="1092200"/>
                  </a:lnTo>
                  <a:lnTo>
                    <a:pt x="2175792" y="1117600"/>
                  </a:lnTo>
                  <a:lnTo>
                    <a:pt x="2217965" y="1130300"/>
                  </a:lnTo>
                  <a:lnTo>
                    <a:pt x="10750910" y="1130300"/>
                  </a:lnTo>
                  <a:lnTo>
                    <a:pt x="10731533" y="1143000"/>
                  </a:lnTo>
                  <a:lnTo>
                    <a:pt x="10688730" y="1155700"/>
                  </a:lnTo>
                  <a:close/>
                </a:path>
                <a:path w="13655040" h="8966200">
                  <a:moveTo>
                    <a:pt x="10750910" y="1130300"/>
                  </a:moveTo>
                  <a:lnTo>
                    <a:pt x="10688709" y="1130300"/>
                  </a:lnTo>
                  <a:lnTo>
                    <a:pt x="10730883" y="1117600"/>
                  </a:lnTo>
                  <a:lnTo>
                    <a:pt x="10768108" y="1092200"/>
                  </a:lnTo>
                  <a:lnTo>
                    <a:pt x="10799172" y="1054100"/>
                  </a:lnTo>
                  <a:lnTo>
                    <a:pt x="10822862" y="1016000"/>
                  </a:lnTo>
                  <a:lnTo>
                    <a:pt x="10837965" y="977900"/>
                  </a:lnTo>
                  <a:lnTo>
                    <a:pt x="10843269" y="927100"/>
                  </a:lnTo>
                  <a:lnTo>
                    <a:pt x="10837965" y="889000"/>
                  </a:lnTo>
                  <a:lnTo>
                    <a:pt x="10822862" y="838200"/>
                  </a:lnTo>
                  <a:lnTo>
                    <a:pt x="10799172" y="812800"/>
                  </a:lnTo>
                  <a:lnTo>
                    <a:pt x="10768108" y="774700"/>
                  </a:lnTo>
                  <a:lnTo>
                    <a:pt x="10730883" y="749300"/>
                  </a:lnTo>
                  <a:lnTo>
                    <a:pt x="10688709" y="736600"/>
                  </a:lnTo>
                  <a:lnTo>
                    <a:pt x="10770287" y="736600"/>
                  </a:lnTo>
                  <a:lnTo>
                    <a:pt x="10804067" y="774700"/>
                  </a:lnTo>
                  <a:lnTo>
                    <a:pt x="10831949" y="800100"/>
                  </a:lnTo>
                  <a:lnTo>
                    <a:pt x="10853009" y="838200"/>
                  </a:lnTo>
                  <a:lnTo>
                    <a:pt x="10866322" y="889000"/>
                  </a:lnTo>
                  <a:lnTo>
                    <a:pt x="10870966" y="927100"/>
                  </a:lnTo>
                  <a:lnTo>
                    <a:pt x="10866322" y="977900"/>
                  </a:lnTo>
                  <a:lnTo>
                    <a:pt x="10853009" y="1016000"/>
                  </a:lnTo>
                  <a:lnTo>
                    <a:pt x="10831949" y="1054100"/>
                  </a:lnTo>
                  <a:lnTo>
                    <a:pt x="10804067" y="1092200"/>
                  </a:lnTo>
                  <a:lnTo>
                    <a:pt x="10770287" y="1117600"/>
                  </a:lnTo>
                  <a:lnTo>
                    <a:pt x="10750910" y="1130300"/>
                  </a:lnTo>
                  <a:close/>
                </a:path>
                <a:path w="13655040" h="8966200">
                  <a:moveTo>
                    <a:pt x="13065493" y="749300"/>
                  </a:moveTo>
                  <a:lnTo>
                    <a:pt x="13016647" y="749300"/>
                  </a:lnTo>
                  <a:lnTo>
                    <a:pt x="13023604" y="736600"/>
                  </a:lnTo>
                  <a:lnTo>
                    <a:pt x="13058551" y="736600"/>
                  </a:lnTo>
                  <a:lnTo>
                    <a:pt x="13065493" y="749300"/>
                  </a:lnTo>
                  <a:close/>
                </a:path>
                <a:path w="13655040" h="8966200">
                  <a:moveTo>
                    <a:pt x="12993998" y="850900"/>
                  </a:moveTo>
                  <a:lnTo>
                    <a:pt x="12885182" y="850900"/>
                  </a:lnTo>
                  <a:lnTo>
                    <a:pt x="12971375" y="838200"/>
                  </a:lnTo>
                  <a:lnTo>
                    <a:pt x="12972898" y="825500"/>
                  </a:lnTo>
                  <a:lnTo>
                    <a:pt x="13011424" y="749300"/>
                  </a:lnTo>
                  <a:lnTo>
                    <a:pt x="13070696" y="749300"/>
                  </a:lnTo>
                  <a:lnTo>
                    <a:pt x="13076988" y="762000"/>
                  </a:lnTo>
                  <a:lnTo>
                    <a:pt x="13036130" y="762000"/>
                  </a:lnTo>
                  <a:lnTo>
                    <a:pt x="12998379" y="838200"/>
                  </a:lnTo>
                  <a:lnTo>
                    <a:pt x="12993998" y="850900"/>
                  </a:lnTo>
                  <a:close/>
                </a:path>
                <a:path w="13655040" h="8966200">
                  <a:moveTo>
                    <a:pt x="11510705" y="850900"/>
                  </a:moveTo>
                  <a:lnTo>
                    <a:pt x="11461098" y="850900"/>
                  </a:lnTo>
                  <a:lnTo>
                    <a:pt x="11442541" y="838200"/>
                  </a:lnTo>
                  <a:lnTo>
                    <a:pt x="11422091" y="825500"/>
                  </a:lnTo>
                  <a:lnTo>
                    <a:pt x="11475779" y="825500"/>
                  </a:lnTo>
                  <a:lnTo>
                    <a:pt x="11464922" y="787400"/>
                  </a:lnTo>
                  <a:lnTo>
                    <a:pt x="11462983" y="774700"/>
                  </a:lnTo>
                  <a:lnTo>
                    <a:pt x="11467415" y="774700"/>
                  </a:lnTo>
                  <a:lnTo>
                    <a:pt x="11474810" y="762000"/>
                  </a:lnTo>
                  <a:lnTo>
                    <a:pt x="11482315" y="762000"/>
                  </a:lnTo>
                  <a:lnTo>
                    <a:pt x="11489766" y="774700"/>
                  </a:lnTo>
                  <a:lnTo>
                    <a:pt x="11510705" y="850900"/>
                  </a:lnTo>
                  <a:close/>
                </a:path>
                <a:path w="13655040" h="8966200">
                  <a:moveTo>
                    <a:pt x="13196965" y="850900"/>
                  </a:moveTo>
                  <a:lnTo>
                    <a:pt x="13087943" y="850900"/>
                  </a:lnTo>
                  <a:lnTo>
                    <a:pt x="13083520" y="838200"/>
                  </a:lnTo>
                  <a:lnTo>
                    <a:pt x="13045769" y="762000"/>
                  </a:lnTo>
                  <a:lnTo>
                    <a:pt x="13076988" y="762000"/>
                  </a:lnTo>
                  <a:lnTo>
                    <a:pt x="13108447" y="825500"/>
                  </a:lnTo>
                  <a:lnTo>
                    <a:pt x="13109250" y="825500"/>
                  </a:lnTo>
                  <a:lnTo>
                    <a:pt x="13110773" y="838200"/>
                  </a:lnTo>
                  <a:lnTo>
                    <a:pt x="13196965" y="850900"/>
                  </a:lnTo>
                  <a:close/>
                </a:path>
                <a:path w="13655040" h="8966200">
                  <a:moveTo>
                    <a:pt x="3662305" y="1003300"/>
                  </a:moveTo>
                  <a:lnTo>
                    <a:pt x="3579369" y="1003300"/>
                  </a:lnTo>
                  <a:lnTo>
                    <a:pt x="3559348" y="990600"/>
                  </a:lnTo>
                  <a:lnTo>
                    <a:pt x="3541553" y="977900"/>
                  </a:lnTo>
                  <a:lnTo>
                    <a:pt x="3515940" y="939800"/>
                  </a:lnTo>
                  <a:lnTo>
                    <a:pt x="3507403" y="889000"/>
                  </a:lnTo>
                  <a:lnTo>
                    <a:pt x="3515940" y="850900"/>
                  </a:lnTo>
                  <a:lnTo>
                    <a:pt x="3541553" y="812800"/>
                  </a:lnTo>
                  <a:lnTo>
                    <a:pt x="3580156" y="787400"/>
                  </a:lnTo>
                  <a:lnTo>
                    <a:pt x="3624099" y="774700"/>
                  </a:lnTo>
                  <a:lnTo>
                    <a:pt x="3668038" y="787400"/>
                  </a:lnTo>
                  <a:lnTo>
                    <a:pt x="3687332" y="800100"/>
                  </a:lnTo>
                  <a:lnTo>
                    <a:pt x="3607050" y="800100"/>
                  </a:lnTo>
                  <a:lnTo>
                    <a:pt x="3590548" y="812800"/>
                  </a:lnTo>
                  <a:lnTo>
                    <a:pt x="3575064" y="812800"/>
                  </a:lnTo>
                  <a:lnTo>
                    <a:pt x="3561106" y="825500"/>
                  </a:lnTo>
                  <a:lnTo>
                    <a:pt x="3541569" y="863600"/>
                  </a:lnTo>
                  <a:lnTo>
                    <a:pt x="3535054" y="889000"/>
                  </a:lnTo>
                  <a:lnTo>
                    <a:pt x="3541558" y="927100"/>
                  </a:lnTo>
                  <a:lnTo>
                    <a:pt x="3561078" y="952500"/>
                  </a:lnTo>
                  <a:lnTo>
                    <a:pt x="3585785" y="965200"/>
                  </a:lnTo>
                  <a:lnTo>
                    <a:pt x="3614425" y="977900"/>
                  </a:lnTo>
                  <a:lnTo>
                    <a:pt x="3698372" y="977900"/>
                  </a:lnTo>
                  <a:lnTo>
                    <a:pt x="3710798" y="990600"/>
                  </a:lnTo>
                  <a:lnTo>
                    <a:pt x="3674192" y="990600"/>
                  </a:lnTo>
                  <a:lnTo>
                    <a:pt x="3662305" y="1003300"/>
                  </a:lnTo>
                  <a:close/>
                </a:path>
                <a:path w="13655040" h="8966200">
                  <a:moveTo>
                    <a:pt x="12493413" y="800100"/>
                  </a:moveTo>
                  <a:lnTo>
                    <a:pt x="12174069" y="800100"/>
                  </a:lnTo>
                  <a:lnTo>
                    <a:pt x="12174069" y="787400"/>
                  </a:lnTo>
                  <a:lnTo>
                    <a:pt x="12180273" y="774700"/>
                  </a:lnTo>
                  <a:lnTo>
                    <a:pt x="12487208" y="774700"/>
                  </a:lnTo>
                  <a:lnTo>
                    <a:pt x="12493413" y="787400"/>
                  </a:lnTo>
                  <a:lnTo>
                    <a:pt x="12493413" y="800100"/>
                  </a:lnTo>
                  <a:close/>
                </a:path>
                <a:path w="13655040" h="8966200">
                  <a:moveTo>
                    <a:pt x="11377205" y="1104900"/>
                  </a:moveTo>
                  <a:lnTo>
                    <a:pt x="11328074" y="1092200"/>
                  </a:lnTo>
                  <a:lnTo>
                    <a:pt x="11285367" y="1066800"/>
                  </a:lnTo>
                  <a:lnTo>
                    <a:pt x="11251665" y="1041400"/>
                  </a:lnTo>
                  <a:lnTo>
                    <a:pt x="11229551" y="990600"/>
                  </a:lnTo>
                  <a:lnTo>
                    <a:pt x="11221606" y="939800"/>
                  </a:lnTo>
                  <a:lnTo>
                    <a:pt x="11229554" y="901700"/>
                  </a:lnTo>
                  <a:lnTo>
                    <a:pt x="11251675" y="850900"/>
                  </a:lnTo>
                  <a:lnTo>
                    <a:pt x="11285385" y="825500"/>
                  </a:lnTo>
                  <a:lnTo>
                    <a:pt x="11328100" y="800100"/>
                  </a:lnTo>
                  <a:lnTo>
                    <a:pt x="11377234" y="787400"/>
                  </a:lnTo>
                  <a:lnTo>
                    <a:pt x="11404063" y="787400"/>
                  </a:lnTo>
                  <a:lnTo>
                    <a:pt x="11429715" y="800100"/>
                  </a:lnTo>
                  <a:lnTo>
                    <a:pt x="11453764" y="812800"/>
                  </a:lnTo>
                  <a:lnTo>
                    <a:pt x="11377205" y="812800"/>
                  </a:lnTo>
                  <a:lnTo>
                    <a:pt x="11327455" y="825500"/>
                  </a:lnTo>
                  <a:lnTo>
                    <a:pt x="11286786" y="850900"/>
                  </a:lnTo>
                  <a:lnTo>
                    <a:pt x="11259343" y="901700"/>
                  </a:lnTo>
                  <a:lnTo>
                    <a:pt x="11249274" y="939800"/>
                  </a:lnTo>
                  <a:lnTo>
                    <a:pt x="11259343" y="990600"/>
                  </a:lnTo>
                  <a:lnTo>
                    <a:pt x="11286786" y="1041400"/>
                  </a:lnTo>
                  <a:lnTo>
                    <a:pt x="11327455" y="1066800"/>
                  </a:lnTo>
                  <a:lnTo>
                    <a:pt x="11469053" y="1066800"/>
                  </a:lnTo>
                  <a:lnTo>
                    <a:pt x="11426339" y="1092200"/>
                  </a:lnTo>
                  <a:lnTo>
                    <a:pt x="11377205" y="1104900"/>
                  </a:lnTo>
                  <a:close/>
                </a:path>
                <a:path w="13655040" h="8966200">
                  <a:moveTo>
                    <a:pt x="3809842" y="1054100"/>
                  </a:moveTo>
                  <a:lnTo>
                    <a:pt x="3772931" y="1054100"/>
                  </a:lnTo>
                  <a:lnTo>
                    <a:pt x="3788607" y="1041400"/>
                  </a:lnTo>
                  <a:lnTo>
                    <a:pt x="3714048" y="965200"/>
                  </a:lnTo>
                  <a:lnTo>
                    <a:pt x="3677155" y="965200"/>
                  </a:lnTo>
                  <a:lnTo>
                    <a:pt x="3682334" y="952500"/>
                  </a:lnTo>
                  <a:lnTo>
                    <a:pt x="3691917" y="952500"/>
                  </a:lnTo>
                  <a:lnTo>
                    <a:pt x="3695961" y="939800"/>
                  </a:lnTo>
                  <a:lnTo>
                    <a:pt x="3699700" y="939800"/>
                  </a:lnTo>
                  <a:lnTo>
                    <a:pt x="3710786" y="914400"/>
                  </a:lnTo>
                  <a:lnTo>
                    <a:pt x="3712396" y="876300"/>
                  </a:lnTo>
                  <a:lnTo>
                    <a:pt x="3704487" y="850900"/>
                  </a:lnTo>
                  <a:lnTo>
                    <a:pt x="3687015" y="825500"/>
                  </a:lnTo>
                  <a:lnTo>
                    <a:pt x="3673058" y="812800"/>
                  </a:lnTo>
                  <a:lnTo>
                    <a:pt x="3657574" y="812800"/>
                  </a:lnTo>
                  <a:lnTo>
                    <a:pt x="3641072" y="800100"/>
                  </a:lnTo>
                  <a:lnTo>
                    <a:pt x="3687332" y="800100"/>
                  </a:lnTo>
                  <a:lnTo>
                    <a:pt x="3706625" y="812800"/>
                  </a:lnTo>
                  <a:lnTo>
                    <a:pt x="3728143" y="838200"/>
                  </a:lnTo>
                  <a:lnTo>
                    <a:pt x="3738992" y="876300"/>
                  </a:lnTo>
                  <a:lnTo>
                    <a:pt x="3739252" y="901700"/>
                  </a:lnTo>
                  <a:lnTo>
                    <a:pt x="3729004" y="939800"/>
                  </a:lnTo>
                  <a:lnTo>
                    <a:pt x="3823395" y="1041400"/>
                  </a:lnTo>
                  <a:lnTo>
                    <a:pt x="3809842" y="1054100"/>
                  </a:lnTo>
                  <a:close/>
                </a:path>
                <a:path w="13655040" h="8966200">
                  <a:moveTo>
                    <a:pt x="11475779" y="825500"/>
                  </a:moveTo>
                  <a:lnTo>
                    <a:pt x="11400171" y="825500"/>
                  </a:lnTo>
                  <a:lnTo>
                    <a:pt x="11377205" y="812800"/>
                  </a:lnTo>
                  <a:lnTo>
                    <a:pt x="11453764" y="812800"/>
                  </a:lnTo>
                  <a:lnTo>
                    <a:pt x="11475779" y="825500"/>
                  </a:lnTo>
                  <a:close/>
                </a:path>
                <a:path w="13655040" h="8966200">
                  <a:moveTo>
                    <a:pt x="494940" y="1066800"/>
                  </a:moveTo>
                  <a:lnTo>
                    <a:pt x="478460" y="1066800"/>
                  </a:lnTo>
                  <a:lnTo>
                    <a:pt x="309954" y="952500"/>
                  </a:lnTo>
                  <a:lnTo>
                    <a:pt x="303639" y="952500"/>
                  </a:lnTo>
                  <a:lnTo>
                    <a:pt x="303639" y="939800"/>
                  </a:lnTo>
                  <a:lnTo>
                    <a:pt x="306021" y="939800"/>
                  </a:lnTo>
                  <a:lnTo>
                    <a:pt x="484886" y="825500"/>
                  </a:lnTo>
                  <a:lnTo>
                    <a:pt x="493472" y="825500"/>
                  </a:lnTo>
                  <a:lnTo>
                    <a:pt x="501753" y="838200"/>
                  </a:lnTo>
                  <a:lnTo>
                    <a:pt x="499925" y="838200"/>
                  </a:lnTo>
                  <a:lnTo>
                    <a:pt x="493528" y="850900"/>
                  </a:lnTo>
                  <a:lnTo>
                    <a:pt x="364295" y="927100"/>
                  </a:lnTo>
                  <a:lnTo>
                    <a:pt x="668488" y="927100"/>
                  </a:lnTo>
                  <a:lnTo>
                    <a:pt x="674692" y="939800"/>
                  </a:lnTo>
                  <a:lnTo>
                    <a:pt x="674692" y="952500"/>
                  </a:lnTo>
                  <a:lnTo>
                    <a:pt x="668488" y="965200"/>
                  </a:lnTo>
                  <a:lnTo>
                    <a:pt x="364295" y="965200"/>
                  </a:lnTo>
                  <a:lnTo>
                    <a:pt x="499953" y="1041400"/>
                  </a:lnTo>
                  <a:lnTo>
                    <a:pt x="501781" y="1054100"/>
                  </a:lnTo>
                  <a:lnTo>
                    <a:pt x="494940" y="1066800"/>
                  </a:lnTo>
                  <a:close/>
                </a:path>
                <a:path w="13655040" h="8966200">
                  <a:moveTo>
                    <a:pt x="1205444" y="1066800"/>
                  </a:moveTo>
                  <a:lnTo>
                    <a:pt x="1188632" y="1066800"/>
                  </a:lnTo>
                  <a:lnTo>
                    <a:pt x="1184478" y="1054100"/>
                  </a:lnTo>
                  <a:lnTo>
                    <a:pt x="1186306" y="1041400"/>
                  </a:lnTo>
                  <a:lnTo>
                    <a:pt x="1192704" y="1041400"/>
                  </a:lnTo>
                  <a:lnTo>
                    <a:pt x="1321937" y="965200"/>
                  </a:lnTo>
                  <a:lnTo>
                    <a:pt x="1017743" y="965200"/>
                  </a:lnTo>
                  <a:lnTo>
                    <a:pt x="1011539" y="952500"/>
                  </a:lnTo>
                  <a:lnTo>
                    <a:pt x="1011539" y="939800"/>
                  </a:lnTo>
                  <a:lnTo>
                    <a:pt x="1017743" y="927100"/>
                  </a:lnTo>
                  <a:lnTo>
                    <a:pt x="1321937" y="927100"/>
                  </a:lnTo>
                  <a:lnTo>
                    <a:pt x="1186278" y="838200"/>
                  </a:lnTo>
                  <a:lnTo>
                    <a:pt x="1184450" y="838200"/>
                  </a:lnTo>
                  <a:lnTo>
                    <a:pt x="1192787" y="825500"/>
                  </a:lnTo>
                  <a:lnTo>
                    <a:pt x="1207771" y="825500"/>
                  </a:lnTo>
                  <a:lnTo>
                    <a:pt x="1380211" y="939800"/>
                  </a:lnTo>
                  <a:lnTo>
                    <a:pt x="1382593" y="939800"/>
                  </a:lnTo>
                  <a:lnTo>
                    <a:pt x="1382593" y="952500"/>
                  </a:lnTo>
                  <a:lnTo>
                    <a:pt x="1380211" y="952500"/>
                  </a:lnTo>
                  <a:lnTo>
                    <a:pt x="1205444" y="1066800"/>
                  </a:lnTo>
                  <a:close/>
                </a:path>
                <a:path w="13655040" h="8966200">
                  <a:moveTo>
                    <a:pt x="11514277" y="876300"/>
                  </a:moveTo>
                  <a:lnTo>
                    <a:pt x="11402881" y="876300"/>
                  </a:lnTo>
                  <a:lnTo>
                    <a:pt x="11397258" y="863600"/>
                  </a:lnTo>
                  <a:lnTo>
                    <a:pt x="11398754" y="850900"/>
                  </a:lnTo>
                  <a:lnTo>
                    <a:pt x="11405567" y="838200"/>
                  </a:lnTo>
                  <a:lnTo>
                    <a:pt x="11413128" y="838200"/>
                  </a:lnTo>
                  <a:lnTo>
                    <a:pt x="11461098" y="850900"/>
                  </a:lnTo>
                  <a:lnTo>
                    <a:pt x="11510705" y="850900"/>
                  </a:lnTo>
                  <a:lnTo>
                    <a:pt x="11514194" y="863600"/>
                  </a:lnTo>
                  <a:lnTo>
                    <a:pt x="11515357" y="863600"/>
                  </a:lnTo>
                  <a:lnTo>
                    <a:pt x="11514277" y="876300"/>
                  </a:lnTo>
                  <a:close/>
                </a:path>
                <a:path w="13655040" h="8966200">
                  <a:moveTo>
                    <a:pt x="12981258" y="863600"/>
                  </a:moveTo>
                  <a:lnTo>
                    <a:pt x="12862561" y="863600"/>
                  </a:lnTo>
                  <a:lnTo>
                    <a:pt x="12868606" y="850900"/>
                  </a:lnTo>
                  <a:lnTo>
                    <a:pt x="12988194" y="850900"/>
                  </a:lnTo>
                  <a:lnTo>
                    <a:pt x="12981258" y="863600"/>
                  </a:lnTo>
                  <a:close/>
                </a:path>
                <a:path w="13655040" h="8966200">
                  <a:moveTo>
                    <a:pt x="13219587" y="863600"/>
                  </a:moveTo>
                  <a:lnTo>
                    <a:pt x="13100665" y="863600"/>
                  </a:lnTo>
                  <a:lnTo>
                    <a:pt x="13093754" y="850900"/>
                  </a:lnTo>
                  <a:lnTo>
                    <a:pt x="13213542" y="850900"/>
                  </a:lnTo>
                  <a:lnTo>
                    <a:pt x="13219587" y="863600"/>
                  </a:lnTo>
                  <a:close/>
                </a:path>
                <a:path w="13655040" h="8966200">
                  <a:moveTo>
                    <a:pt x="12957038" y="965200"/>
                  </a:moveTo>
                  <a:lnTo>
                    <a:pt x="12927863" y="965200"/>
                  </a:lnTo>
                  <a:lnTo>
                    <a:pt x="12866903" y="901700"/>
                  </a:lnTo>
                  <a:lnTo>
                    <a:pt x="12861206" y="889000"/>
                  </a:lnTo>
                  <a:lnTo>
                    <a:pt x="12857825" y="889000"/>
                  </a:lnTo>
                  <a:lnTo>
                    <a:pt x="12856885" y="876300"/>
                  </a:lnTo>
                  <a:lnTo>
                    <a:pt x="12858510" y="863600"/>
                  </a:lnTo>
                  <a:lnTo>
                    <a:pt x="12973480" y="863600"/>
                  </a:lnTo>
                  <a:lnTo>
                    <a:pt x="12886208" y="876300"/>
                  </a:lnTo>
                  <a:lnTo>
                    <a:pt x="12886043" y="876300"/>
                  </a:lnTo>
                  <a:lnTo>
                    <a:pt x="12947142" y="939800"/>
                  </a:lnTo>
                  <a:lnTo>
                    <a:pt x="12952182" y="952500"/>
                  </a:lnTo>
                  <a:lnTo>
                    <a:pt x="12955516" y="952500"/>
                  </a:lnTo>
                  <a:lnTo>
                    <a:pt x="12957038" y="965200"/>
                  </a:lnTo>
                  <a:close/>
                </a:path>
                <a:path w="13655040" h="8966200">
                  <a:moveTo>
                    <a:pt x="13152900" y="965200"/>
                  </a:moveTo>
                  <a:lnTo>
                    <a:pt x="13124816" y="965200"/>
                  </a:lnTo>
                  <a:lnTo>
                    <a:pt x="13126360" y="952500"/>
                  </a:lnTo>
                  <a:lnTo>
                    <a:pt x="13129702" y="952500"/>
                  </a:lnTo>
                  <a:lnTo>
                    <a:pt x="13134732" y="939800"/>
                  </a:lnTo>
                  <a:lnTo>
                    <a:pt x="13195831" y="876300"/>
                  </a:lnTo>
                  <a:lnTo>
                    <a:pt x="13108392" y="863600"/>
                  </a:lnTo>
                  <a:lnTo>
                    <a:pt x="13223637" y="863600"/>
                  </a:lnTo>
                  <a:lnTo>
                    <a:pt x="13225256" y="876300"/>
                  </a:lnTo>
                  <a:lnTo>
                    <a:pt x="13224330" y="889000"/>
                  </a:lnTo>
                  <a:lnTo>
                    <a:pt x="13220973" y="889000"/>
                  </a:lnTo>
                  <a:lnTo>
                    <a:pt x="13215301" y="901700"/>
                  </a:lnTo>
                  <a:lnTo>
                    <a:pt x="13152900" y="965200"/>
                  </a:lnTo>
                  <a:close/>
                </a:path>
                <a:path w="13655040" h="8966200">
                  <a:moveTo>
                    <a:pt x="12493413" y="939800"/>
                  </a:moveTo>
                  <a:lnTo>
                    <a:pt x="12174069" y="939800"/>
                  </a:lnTo>
                  <a:lnTo>
                    <a:pt x="12174069" y="927100"/>
                  </a:lnTo>
                  <a:lnTo>
                    <a:pt x="12180273" y="914400"/>
                  </a:lnTo>
                  <a:lnTo>
                    <a:pt x="12487208" y="914400"/>
                  </a:lnTo>
                  <a:lnTo>
                    <a:pt x="12493413" y="927100"/>
                  </a:lnTo>
                  <a:lnTo>
                    <a:pt x="12493413" y="939800"/>
                  </a:lnTo>
                  <a:close/>
                </a:path>
                <a:path w="13655040" h="8966200">
                  <a:moveTo>
                    <a:pt x="11469053" y="1066800"/>
                  </a:moveTo>
                  <a:lnTo>
                    <a:pt x="11426955" y="1066800"/>
                  </a:lnTo>
                  <a:lnTo>
                    <a:pt x="11467624" y="1041400"/>
                  </a:lnTo>
                  <a:lnTo>
                    <a:pt x="11495067" y="990600"/>
                  </a:lnTo>
                  <a:lnTo>
                    <a:pt x="11505136" y="939800"/>
                  </a:lnTo>
                  <a:lnTo>
                    <a:pt x="11511340" y="927100"/>
                  </a:lnTo>
                  <a:lnTo>
                    <a:pt x="11526629" y="927100"/>
                  </a:lnTo>
                  <a:lnTo>
                    <a:pt x="11532833" y="939800"/>
                  </a:lnTo>
                  <a:lnTo>
                    <a:pt x="11524885" y="990600"/>
                  </a:lnTo>
                  <a:lnTo>
                    <a:pt x="11502763" y="1041400"/>
                  </a:lnTo>
                  <a:lnTo>
                    <a:pt x="11469053" y="1066800"/>
                  </a:lnTo>
                  <a:close/>
                </a:path>
                <a:path w="13655040" h="8966200">
                  <a:moveTo>
                    <a:pt x="3704022" y="977900"/>
                  </a:moveTo>
                  <a:lnTo>
                    <a:pt x="3644027" y="977900"/>
                  </a:lnTo>
                  <a:lnTo>
                    <a:pt x="3671616" y="965200"/>
                  </a:lnTo>
                  <a:lnTo>
                    <a:pt x="3709173" y="965200"/>
                  </a:lnTo>
                  <a:lnTo>
                    <a:pt x="3704022" y="977900"/>
                  </a:lnTo>
                  <a:close/>
                </a:path>
                <a:path w="13655040" h="8966200">
                  <a:moveTo>
                    <a:pt x="12942239" y="1054100"/>
                  </a:moveTo>
                  <a:lnTo>
                    <a:pt x="12914985" y="1054100"/>
                  </a:lnTo>
                  <a:lnTo>
                    <a:pt x="12929719" y="965200"/>
                  </a:lnTo>
                  <a:lnTo>
                    <a:pt x="12956641" y="965200"/>
                  </a:lnTo>
                  <a:lnTo>
                    <a:pt x="12942239" y="1054100"/>
                  </a:lnTo>
                  <a:close/>
                </a:path>
                <a:path w="13655040" h="8966200">
                  <a:moveTo>
                    <a:pt x="13167053" y="1054100"/>
                  </a:moveTo>
                  <a:lnTo>
                    <a:pt x="13140105" y="1054100"/>
                  </a:lnTo>
                  <a:lnTo>
                    <a:pt x="13125177" y="965200"/>
                  </a:lnTo>
                  <a:lnTo>
                    <a:pt x="13152319" y="965200"/>
                  </a:lnTo>
                  <a:lnTo>
                    <a:pt x="13167053" y="1054100"/>
                  </a:lnTo>
                  <a:close/>
                </a:path>
                <a:path w="13655040" h="8966200">
                  <a:moveTo>
                    <a:pt x="3780132" y="1092200"/>
                  </a:moveTo>
                  <a:lnTo>
                    <a:pt x="3765730" y="1092200"/>
                  </a:lnTo>
                  <a:lnTo>
                    <a:pt x="3674192" y="990600"/>
                  </a:lnTo>
                  <a:lnTo>
                    <a:pt x="3710798" y="990600"/>
                  </a:lnTo>
                  <a:lnTo>
                    <a:pt x="3772931" y="1054100"/>
                  </a:lnTo>
                  <a:lnTo>
                    <a:pt x="3809842" y="1054100"/>
                  </a:lnTo>
                  <a:lnTo>
                    <a:pt x="3782736" y="1079500"/>
                  </a:lnTo>
                  <a:lnTo>
                    <a:pt x="3780132" y="1092200"/>
                  </a:lnTo>
                  <a:close/>
                </a:path>
                <a:path w="13655040" h="8966200">
                  <a:moveTo>
                    <a:pt x="12998311" y="1066800"/>
                  </a:moveTo>
                  <a:lnTo>
                    <a:pt x="12947391" y="1066800"/>
                  </a:lnTo>
                  <a:lnTo>
                    <a:pt x="13025551" y="1016000"/>
                  </a:lnTo>
                  <a:lnTo>
                    <a:pt x="13056322" y="1016000"/>
                  </a:lnTo>
                  <a:lnTo>
                    <a:pt x="13094073" y="1041400"/>
                  </a:lnTo>
                  <a:lnTo>
                    <a:pt x="13038541" y="1041400"/>
                  </a:lnTo>
                  <a:lnTo>
                    <a:pt x="12998311" y="1066800"/>
                  </a:lnTo>
                  <a:close/>
                </a:path>
                <a:path w="13655040" h="8966200">
                  <a:moveTo>
                    <a:pt x="13145656" y="1092200"/>
                  </a:moveTo>
                  <a:lnTo>
                    <a:pt x="13127769" y="1092200"/>
                  </a:lnTo>
                  <a:lnTo>
                    <a:pt x="13119054" y="1079500"/>
                  </a:lnTo>
                  <a:lnTo>
                    <a:pt x="13043526" y="1041400"/>
                  </a:lnTo>
                  <a:lnTo>
                    <a:pt x="13094073" y="1041400"/>
                  </a:lnTo>
                  <a:lnTo>
                    <a:pt x="13131823" y="1066800"/>
                  </a:lnTo>
                  <a:lnTo>
                    <a:pt x="13165100" y="1066800"/>
                  </a:lnTo>
                  <a:lnTo>
                    <a:pt x="13160541" y="1079500"/>
                  </a:lnTo>
                  <a:lnTo>
                    <a:pt x="13153842" y="1079500"/>
                  </a:lnTo>
                  <a:lnTo>
                    <a:pt x="13145656" y="1092200"/>
                  </a:lnTo>
                  <a:close/>
                </a:path>
                <a:path w="13655040" h="8966200">
                  <a:moveTo>
                    <a:pt x="12493413" y="1079500"/>
                  </a:moveTo>
                  <a:lnTo>
                    <a:pt x="12174069" y="1079500"/>
                  </a:lnTo>
                  <a:lnTo>
                    <a:pt x="12174069" y="1066800"/>
                  </a:lnTo>
                  <a:lnTo>
                    <a:pt x="12180273" y="1054100"/>
                  </a:lnTo>
                  <a:lnTo>
                    <a:pt x="12487208" y="1054100"/>
                  </a:lnTo>
                  <a:lnTo>
                    <a:pt x="12493413" y="1066800"/>
                  </a:lnTo>
                  <a:lnTo>
                    <a:pt x="12493413" y="1079500"/>
                  </a:lnTo>
                  <a:close/>
                </a:path>
                <a:path w="13655040" h="8966200">
                  <a:moveTo>
                    <a:pt x="12958082" y="1092200"/>
                  </a:moveTo>
                  <a:lnTo>
                    <a:pt x="12933930" y="1092200"/>
                  </a:lnTo>
                  <a:lnTo>
                    <a:pt x="12928141" y="1079500"/>
                  </a:lnTo>
                  <a:lnTo>
                    <a:pt x="12921450" y="1079500"/>
                  </a:lnTo>
                  <a:lnTo>
                    <a:pt x="12916910" y="1066800"/>
                  </a:lnTo>
                  <a:lnTo>
                    <a:pt x="12914696" y="1054100"/>
                  </a:lnTo>
                  <a:lnTo>
                    <a:pt x="12943347" y="1054100"/>
                  </a:lnTo>
                  <a:lnTo>
                    <a:pt x="12945341" y="1066800"/>
                  </a:lnTo>
                  <a:lnTo>
                    <a:pt x="12998311" y="1066800"/>
                  </a:lnTo>
                  <a:lnTo>
                    <a:pt x="12958082" y="1092200"/>
                  </a:lnTo>
                  <a:close/>
                </a:path>
                <a:path w="13655040" h="8966200">
                  <a:moveTo>
                    <a:pt x="13165100" y="1066800"/>
                  </a:moveTo>
                  <a:lnTo>
                    <a:pt x="13136505" y="1066800"/>
                  </a:lnTo>
                  <a:lnTo>
                    <a:pt x="13138471" y="1054100"/>
                  </a:lnTo>
                  <a:lnTo>
                    <a:pt x="13167333" y="1054100"/>
                  </a:lnTo>
                  <a:lnTo>
                    <a:pt x="13165100" y="1066800"/>
                  </a:lnTo>
                  <a:close/>
                </a:path>
                <a:path w="13655040" h="8966200">
                  <a:moveTo>
                    <a:pt x="13482102" y="8775700"/>
                  </a:moveTo>
                  <a:lnTo>
                    <a:pt x="172384" y="8775700"/>
                  </a:lnTo>
                  <a:lnTo>
                    <a:pt x="166180" y="8763000"/>
                  </a:lnTo>
                  <a:lnTo>
                    <a:pt x="166180" y="1270000"/>
                  </a:lnTo>
                  <a:lnTo>
                    <a:pt x="13488306" y="1270000"/>
                  </a:lnTo>
                  <a:lnTo>
                    <a:pt x="13488306" y="1295400"/>
                  </a:lnTo>
                  <a:lnTo>
                    <a:pt x="193877" y="1295400"/>
                  </a:lnTo>
                  <a:lnTo>
                    <a:pt x="193877" y="8750300"/>
                  </a:lnTo>
                  <a:lnTo>
                    <a:pt x="13488306" y="8750300"/>
                  </a:lnTo>
                  <a:lnTo>
                    <a:pt x="13488306" y="8763000"/>
                  </a:lnTo>
                  <a:lnTo>
                    <a:pt x="13482102" y="8775700"/>
                  </a:lnTo>
                  <a:close/>
                </a:path>
                <a:path w="13655040" h="8966200">
                  <a:moveTo>
                    <a:pt x="13488306" y="8750300"/>
                  </a:moveTo>
                  <a:lnTo>
                    <a:pt x="13460610" y="8750300"/>
                  </a:lnTo>
                  <a:lnTo>
                    <a:pt x="13460610" y="1295400"/>
                  </a:lnTo>
                  <a:lnTo>
                    <a:pt x="13488306" y="1295400"/>
                  </a:lnTo>
                  <a:lnTo>
                    <a:pt x="13488306" y="8750300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53190" y="2550447"/>
              <a:ext cx="1344295" cy="1728470"/>
            </a:xfrm>
            <a:custGeom>
              <a:avLst/>
              <a:gdLst/>
              <a:ahLst/>
              <a:cxnLst/>
              <a:rect l="l" t="t" r="r" b="b"/>
              <a:pathLst>
                <a:path w="1344295" h="1728470">
                  <a:moveTo>
                    <a:pt x="992588" y="1728137"/>
                  </a:moveTo>
                  <a:lnTo>
                    <a:pt x="878575" y="1401426"/>
                  </a:lnTo>
                  <a:lnTo>
                    <a:pt x="232817" y="1028726"/>
                  </a:lnTo>
                  <a:lnTo>
                    <a:pt x="194984" y="1003427"/>
                  </a:lnTo>
                  <a:lnTo>
                    <a:pt x="159120" y="972631"/>
                  </a:lnTo>
                  <a:lnTo>
                    <a:pt x="125699" y="937168"/>
                  </a:lnTo>
                  <a:lnTo>
                    <a:pt x="95196" y="897865"/>
                  </a:lnTo>
                  <a:lnTo>
                    <a:pt x="68084" y="855550"/>
                  </a:lnTo>
                  <a:lnTo>
                    <a:pt x="44838" y="811050"/>
                  </a:lnTo>
                  <a:lnTo>
                    <a:pt x="25933" y="765194"/>
                  </a:lnTo>
                  <a:lnTo>
                    <a:pt x="11842" y="718809"/>
                  </a:lnTo>
                  <a:lnTo>
                    <a:pt x="3039" y="672722"/>
                  </a:lnTo>
                  <a:lnTo>
                    <a:pt x="0" y="627763"/>
                  </a:lnTo>
                  <a:lnTo>
                    <a:pt x="0" y="163565"/>
                  </a:lnTo>
                  <a:lnTo>
                    <a:pt x="4717" y="112613"/>
                  </a:lnTo>
                  <a:lnTo>
                    <a:pt x="18248" y="70420"/>
                  </a:lnTo>
                  <a:lnTo>
                    <a:pt x="39661" y="37522"/>
                  </a:lnTo>
                  <a:lnTo>
                    <a:pt x="102405" y="1773"/>
                  </a:lnTo>
                  <a:lnTo>
                    <a:pt x="141873" y="0"/>
                  </a:lnTo>
                  <a:lnTo>
                    <a:pt x="185494" y="9678"/>
                  </a:lnTo>
                  <a:lnTo>
                    <a:pt x="232338" y="31347"/>
                  </a:lnTo>
                  <a:lnTo>
                    <a:pt x="1110913" y="538660"/>
                  </a:lnTo>
                  <a:lnTo>
                    <a:pt x="1148629" y="563829"/>
                  </a:lnTo>
                  <a:lnTo>
                    <a:pt x="1184426" y="594520"/>
                  </a:lnTo>
                  <a:lnTo>
                    <a:pt x="1217819" y="629903"/>
                  </a:lnTo>
                  <a:lnTo>
                    <a:pt x="1248327" y="669145"/>
                  </a:lnTo>
                  <a:lnTo>
                    <a:pt x="1275466" y="711416"/>
                  </a:lnTo>
                  <a:lnTo>
                    <a:pt x="1298754" y="755887"/>
                  </a:lnTo>
                  <a:lnTo>
                    <a:pt x="1317707" y="801726"/>
                  </a:lnTo>
                  <a:lnTo>
                    <a:pt x="1331842" y="848102"/>
                  </a:lnTo>
                  <a:lnTo>
                    <a:pt x="1340678" y="894185"/>
                  </a:lnTo>
                  <a:lnTo>
                    <a:pt x="1343730" y="939144"/>
                  </a:lnTo>
                  <a:lnTo>
                    <a:pt x="1343730" y="1403342"/>
                  </a:lnTo>
                  <a:lnTo>
                    <a:pt x="1339013" y="1454293"/>
                  </a:lnTo>
                  <a:lnTo>
                    <a:pt x="1325482" y="1496487"/>
                  </a:lnTo>
                  <a:lnTo>
                    <a:pt x="1304069" y="1529384"/>
                  </a:lnTo>
                  <a:lnTo>
                    <a:pt x="1241324" y="1565133"/>
                  </a:lnTo>
                  <a:lnTo>
                    <a:pt x="1201857" y="1566907"/>
                  </a:lnTo>
                  <a:lnTo>
                    <a:pt x="1158236" y="1557229"/>
                  </a:lnTo>
                  <a:lnTo>
                    <a:pt x="1111392" y="1535559"/>
                  </a:lnTo>
                  <a:lnTo>
                    <a:pt x="1106601" y="1532685"/>
                  </a:lnTo>
                  <a:lnTo>
                    <a:pt x="992588" y="1728137"/>
                  </a:lnTo>
                  <a:close/>
                </a:path>
              </a:pathLst>
            </a:custGeom>
            <a:solidFill>
              <a:srgbClr val="F5B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15813" y="2936577"/>
              <a:ext cx="1135380" cy="1461770"/>
            </a:xfrm>
            <a:custGeom>
              <a:avLst/>
              <a:gdLst/>
              <a:ahLst/>
              <a:cxnLst/>
              <a:rect l="l" t="t" r="r" b="b"/>
              <a:pathLst>
                <a:path w="1135379" h="1461770">
                  <a:moveTo>
                    <a:pt x="297010" y="1461290"/>
                  </a:moveTo>
                  <a:lnTo>
                    <a:pt x="200721" y="1296018"/>
                  </a:lnTo>
                  <a:lnTo>
                    <a:pt x="196409" y="1298414"/>
                  </a:lnTo>
                  <a:lnTo>
                    <a:pt x="151289" y="1318502"/>
                  </a:lnTo>
                  <a:lnTo>
                    <a:pt x="109915" y="1325433"/>
                  </a:lnTo>
                  <a:lnTo>
                    <a:pt x="73452" y="1319896"/>
                  </a:lnTo>
                  <a:lnTo>
                    <a:pt x="43064" y="1302576"/>
                  </a:lnTo>
                  <a:lnTo>
                    <a:pt x="19916" y="1274161"/>
                  </a:lnTo>
                  <a:lnTo>
                    <a:pt x="5173" y="1235339"/>
                  </a:lnTo>
                  <a:lnTo>
                    <a:pt x="0" y="1186796"/>
                  </a:lnTo>
                  <a:lnTo>
                    <a:pt x="0" y="794455"/>
                  </a:lnTo>
                  <a:lnTo>
                    <a:pt x="4157" y="746716"/>
                  </a:lnTo>
                  <a:lnTo>
                    <a:pt x="15741" y="697814"/>
                  </a:lnTo>
                  <a:lnTo>
                    <a:pt x="33960" y="649104"/>
                  </a:lnTo>
                  <a:lnTo>
                    <a:pt x="58024" y="601937"/>
                  </a:lnTo>
                  <a:lnTo>
                    <a:pt x="87140" y="557667"/>
                  </a:lnTo>
                  <a:lnTo>
                    <a:pt x="120518" y="517647"/>
                  </a:lnTo>
                  <a:lnTo>
                    <a:pt x="157364" y="483229"/>
                  </a:lnTo>
                  <a:lnTo>
                    <a:pt x="196888" y="455767"/>
                  </a:lnTo>
                  <a:lnTo>
                    <a:pt x="938934" y="27019"/>
                  </a:lnTo>
                  <a:lnTo>
                    <a:pt x="984054" y="6931"/>
                  </a:lnTo>
                  <a:lnTo>
                    <a:pt x="1025429" y="0"/>
                  </a:lnTo>
                  <a:lnTo>
                    <a:pt x="1061892" y="5537"/>
                  </a:lnTo>
                  <a:lnTo>
                    <a:pt x="1092280" y="22857"/>
                  </a:lnTo>
                  <a:lnTo>
                    <a:pt x="1115428" y="51272"/>
                  </a:lnTo>
                  <a:lnTo>
                    <a:pt x="1130171" y="90094"/>
                  </a:lnTo>
                  <a:lnTo>
                    <a:pt x="1135344" y="138637"/>
                  </a:lnTo>
                  <a:lnTo>
                    <a:pt x="1135344" y="530978"/>
                  </a:lnTo>
                  <a:lnTo>
                    <a:pt x="1131345" y="578717"/>
                  </a:lnTo>
                  <a:lnTo>
                    <a:pt x="1119880" y="627619"/>
                  </a:lnTo>
                  <a:lnTo>
                    <a:pt x="1101746" y="676329"/>
                  </a:lnTo>
                  <a:lnTo>
                    <a:pt x="1077739" y="723496"/>
                  </a:lnTo>
                  <a:lnTo>
                    <a:pt x="1048657" y="767766"/>
                  </a:lnTo>
                  <a:lnTo>
                    <a:pt x="1015298" y="807786"/>
                  </a:lnTo>
                  <a:lnTo>
                    <a:pt x="978458" y="842203"/>
                  </a:lnTo>
                  <a:lnTo>
                    <a:pt x="938935" y="869665"/>
                  </a:lnTo>
                  <a:lnTo>
                    <a:pt x="393298" y="1184879"/>
                  </a:lnTo>
                  <a:lnTo>
                    <a:pt x="297010" y="146129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58003" y="3045055"/>
              <a:ext cx="1420495" cy="869950"/>
            </a:xfrm>
            <a:custGeom>
              <a:avLst/>
              <a:gdLst/>
              <a:ahLst/>
              <a:cxnLst/>
              <a:rect l="l" t="t" r="r" b="b"/>
              <a:pathLst>
                <a:path w="1420495" h="869950">
                  <a:moveTo>
                    <a:pt x="1166812" y="536993"/>
                  </a:moveTo>
                  <a:lnTo>
                    <a:pt x="971360" y="263457"/>
                  </a:lnTo>
                  <a:lnTo>
                    <a:pt x="942698" y="215196"/>
                  </a:lnTo>
                  <a:lnTo>
                    <a:pt x="923294" y="165654"/>
                  </a:lnTo>
                  <a:lnTo>
                    <a:pt x="913690" y="117558"/>
                  </a:lnTo>
                  <a:lnTo>
                    <a:pt x="914503" y="73830"/>
                  </a:lnTo>
                  <a:lnTo>
                    <a:pt x="926330" y="37346"/>
                  </a:lnTo>
                  <a:lnTo>
                    <a:pt x="949485" y="11135"/>
                  </a:lnTo>
                  <a:lnTo>
                    <a:pt x="979997" y="0"/>
                  </a:lnTo>
                  <a:lnTo>
                    <a:pt x="1015487" y="2942"/>
                  </a:lnTo>
                  <a:lnTo>
                    <a:pt x="1053575" y="18966"/>
                  </a:lnTo>
                  <a:lnTo>
                    <a:pt x="1091881" y="47073"/>
                  </a:lnTo>
                  <a:lnTo>
                    <a:pt x="1128025" y="86267"/>
                  </a:lnTo>
                  <a:lnTo>
                    <a:pt x="1159626" y="135551"/>
                  </a:lnTo>
                  <a:lnTo>
                    <a:pt x="1166812" y="148964"/>
                  </a:lnTo>
                  <a:lnTo>
                    <a:pt x="1279335" y="148964"/>
                  </a:lnTo>
                  <a:lnTo>
                    <a:pt x="1318137" y="177164"/>
                  </a:lnTo>
                  <a:lnTo>
                    <a:pt x="1353660" y="215245"/>
                  </a:lnTo>
                  <a:lnTo>
                    <a:pt x="1384140" y="261624"/>
                  </a:lnTo>
                  <a:lnTo>
                    <a:pt x="1407294" y="314715"/>
                  </a:lnTo>
                  <a:lnTo>
                    <a:pt x="1420401" y="376789"/>
                  </a:lnTo>
                  <a:lnTo>
                    <a:pt x="1416576" y="429387"/>
                  </a:lnTo>
                  <a:lnTo>
                    <a:pt x="1396853" y="468242"/>
                  </a:lnTo>
                  <a:lnTo>
                    <a:pt x="1362264" y="489088"/>
                  </a:lnTo>
                  <a:lnTo>
                    <a:pt x="1166812" y="536993"/>
                  </a:lnTo>
                  <a:close/>
                </a:path>
                <a:path w="1420495" h="869950">
                  <a:moveTo>
                    <a:pt x="1279335" y="148964"/>
                  </a:moveTo>
                  <a:lnTo>
                    <a:pt x="1166812" y="148964"/>
                  </a:lnTo>
                  <a:lnTo>
                    <a:pt x="1173998" y="143695"/>
                  </a:lnTo>
                  <a:lnTo>
                    <a:pt x="1205600" y="130794"/>
                  </a:lnTo>
                  <a:lnTo>
                    <a:pt x="1241743" y="133228"/>
                  </a:lnTo>
                  <a:lnTo>
                    <a:pt x="1279335" y="148964"/>
                  </a:lnTo>
                  <a:close/>
                </a:path>
                <a:path w="1420495" h="869950">
                  <a:moveTo>
                    <a:pt x="86737" y="869633"/>
                  </a:moveTo>
                  <a:lnTo>
                    <a:pt x="79439" y="863487"/>
                  </a:lnTo>
                  <a:lnTo>
                    <a:pt x="77935" y="850291"/>
                  </a:lnTo>
                  <a:lnTo>
                    <a:pt x="99971" y="688852"/>
                  </a:lnTo>
                  <a:lnTo>
                    <a:pt x="6077" y="638072"/>
                  </a:lnTo>
                  <a:lnTo>
                    <a:pt x="0" y="629420"/>
                  </a:lnTo>
                  <a:lnTo>
                    <a:pt x="568" y="615917"/>
                  </a:lnTo>
                  <a:lnTo>
                    <a:pt x="6886" y="601156"/>
                  </a:lnTo>
                  <a:lnTo>
                    <a:pt x="18054" y="588731"/>
                  </a:lnTo>
                  <a:lnTo>
                    <a:pt x="148355" y="491963"/>
                  </a:lnTo>
                  <a:lnTo>
                    <a:pt x="206320" y="323338"/>
                  </a:lnTo>
                  <a:lnTo>
                    <a:pt x="214748" y="308165"/>
                  </a:lnTo>
                  <a:lnTo>
                    <a:pt x="225961" y="298247"/>
                  </a:lnTo>
                  <a:lnTo>
                    <a:pt x="237173" y="295246"/>
                  </a:lnTo>
                  <a:lnTo>
                    <a:pt x="245602" y="300822"/>
                  </a:lnTo>
                  <a:lnTo>
                    <a:pt x="303567" y="402381"/>
                  </a:lnTo>
                  <a:lnTo>
                    <a:pt x="435130" y="402381"/>
                  </a:lnTo>
                  <a:lnTo>
                    <a:pt x="351950" y="543700"/>
                  </a:lnTo>
                  <a:lnTo>
                    <a:pt x="373987" y="679271"/>
                  </a:lnTo>
                  <a:lnTo>
                    <a:pt x="372482" y="694181"/>
                  </a:lnTo>
                  <a:lnTo>
                    <a:pt x="365184" y="708732"/>
                  </a:lnTo>
                  <a:lnTo>
                    <a:pt x="354383" y="719691"/>
                  </a:lnTo>
                  <a:lnTo>
                    <a:pt x="350727" y="720948"/>
                  </a:lnTo>
                  <a:lnTo>
                    <a:pt x="225961" y="720948"/>
                  </a:lnTo>
                  <a:lnTo>
                    <a:pt x="109552" y="858435"/>
                  </a:lnTo>
                  <a:lnTo>
                    <a:pt x="97538" y="868143"/>
                  </a:lnTo>
                  <a:lnTo>
                    <a:pt x="86737" y="869633"/>
                  </a:lnTo>
                  <a:close/>
                </a:path>
                <a:path w="1420495" h="869950">
                  <a:moveTo>
                    <a:pt x="435130" y="402381"/>
                  </a:moveTo>
                  <a:lnTo>
                    <a:pt x="303567" y="402381"/>
                  </a:lnTo>
                  <a:lnTo>
                    <a:pt x="433868" y="348727"/>
                  </a:lnTo>
                  <a:lnTo>
                    <a:pt x="445036" y="347934"/>
                  </a:lnTo>
                  <a:lnTo>
                    <a:pt x="451353" y="355314"/>
                  </a:lnTo>
                  <a:lnTo>
                    <a:pt x="451922" y="368264"/>
                  </a:lnTo>
                  <a:lnTo>
                    <a:pt x="445844" y="384177"/>
                  </a:lnTo>
                  <a:lnTo>
                    <a:pt x="435130" y="402381"/>
                  </a:lnTo>
                  <a:close/>
                </a:path>
                <a:path w="1420495" h="869950">
                  <a:moveTo>
                    <a:pt x="342369" y="723822"/>
                  </a:moveTo>
                  <a:lnTo>
                    <a:pt x="225961" y="720948"/>
                  </a:lnTo>
                  <a:lnTo>
                    <a:pt x="350727" y="720948"/>
                  </a:lnTo>
                  <a:lnTo>
                    <a:pt x="342369" y="7238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19045" y="2485387"/>
              <a:ext cx="2391410" cy="1943100"/>
            </a:xfrm>
            <a:custGeom>
              <a:avLst/>
              <a:gdLst/>
              <a:ahLst/>
              <a:cxnLst/>
              <a:rect l="l" t="t" r="r" b="b"/>
              <a:pathLst>
                <a:path w="2391409" h="1943100">
                  <a:moveTo>
                    <a:pt x="397131" y="1943100"/>
                  </a:moveTo>
                  <a:lnTo>
                    <a:pt x="316171" y="1905000"/>
                  </a:lnTo>
                  <a:lnTo>
                    <a:pt x="243835" y="1778000"/>
                  </a:lnTo>
                  <a:lnTo>
                    <a:pt x="150421" y="1778000"/>
                  </a:lnTo>
                  <a:lnTo>
                    <a:pt x="146109" y="1765300"/>
                  </a:lnTo>
                  <a:lnTo>
                    <a:pt x="65150" y="1727200"/>
                  </a:lnTo>
                  <a:lnTo>
                    <a:pt x="37186" y="1714500"/>
                  </a:lnTo>
                  <a:lnTo>
                    <a:pt x="16766" y="1676400"/>
                  </a:lnTo>
                  <a:lnTo>
                    <a:pt x="4251" y="1638300"/>
                  </a:lnTo>
                  <a:lnTo>
                    <a:pt x="0" y="1587500"/>
                  </a:lnTo>
                  <a:lnTo>
                    <a:pt x="0" y="1193800"/>
                  </a:lnTo>
                  <a:lnTo>
                    <a:pt x="3308" y="1155700"/>
                  </a:lnTo>
                  <a:lnTo>
                    <a:pt x="12842" y="1104900"/>
                  </a:lnTo>
                  <a:lnTo>
                    <a:pt x="48238" y="1016000"/>
                  </a:lnTo>
                  <a:lnTo>
                    <a:pt x="72925" y="977900"/>
                  </a:lnTo>
                  <a:lnTo>
                    <a:pt x="101487" y="939800"/>
                  </a:lnTo>
                  <a:lnTo>
                    <a:pt x="133337" y="901700"/>
                  </a:lnTo>
                  <a:lnTo>
                    <a:pt x="167889" y="876300"/>
                  </a:lnTo>
                  <a:lnTo>
                    <a:pt x="204553" y="850900"/>
                  </a:lnTo>
                  <a:lnTo>
                    <a:pt x="918335" y="431800"/>
                  </a:lnTo>
                  <a:lnTo>
                    <a:pt x="918335" y="228600"/>
                  </a:lnTo>
                  <a:lnTo>
                    <a:pt x="920731" y="190500"/>
                  </a:lnTo>
                  <a:lnTo>
                    <a:pt x="927797" y="152400"/>
                  </a:lnTo>
                  <a:lnTo>
                    <a:pt x="939354" y="127000"/>
                  </a:lnTo>
                  <a:lnTo>
                    <a:pt x="955222" y="88900"/>
                  </a:lnTo>
                  <a:lnTo>
                    <a:pt x="963576" y="88900"/>
                  </a:lnTo>
                  <a:lnTo>
                    <a:pt x="972827" y="76200"/>
                  </a:lnTo>
                  <a:lnTo>
                    <a:pt x="982977" y="63500"/>
                  </a:lnTo>
                  <a:lnTo>
                    <a:pt x="994025" y="63500"/>
                  </a:lnTo>
                  <a:lnTo>
                    <a:pt x="1091751" y="12700"/>
                  </a:lnTo>
                  <a:lnTo>
                    <a:pt x="1131160" y="0"/>
                  </a:lnTo>
                  <a:lnTo>
                    <a:pt x="1222913" y="0"/>
                  </a:lnTo>
                  <a:lnTo>
                    <a:pt x="1272831" y="25400"/>
                  </a:lnTo>
                  <a:lnTo>
                    <a:pt x="1360641" y="76200"/>
                  </a:lnTo>
                  <a:lnTo>
                    <a:pt x="1022251" y="76200"/>
                  </a:lnTo>
                  <a:lnTo>
                    <a:pt x="1010313" y="88900"/>
                  </a:lnTo>
                  <a:lnTo>
                    <a:pt x="984863" y="114300"/>
                  </a:lnTo>
                  <a:lnTo>
                    <a:pt x="966240" y="139700"/>
                  </a:lnTo>
                  <a:lnTo>
                    <a:pt x="954803" y="177800"/>
                  </a:lnTo>
                  <a:lnTo>
                    <a:pt x="950911" y="228600"/>
                  </a:lnTo>
                  <a:lnTo>
                    <a:pt x="950911" y="419100"/>
                  </a:lnTo>
                  <a:lnTo>
                    <a:pt x="1129596" y="419100"/>
                  </a:lnTo>
                  <a:lnTo>
                    <a:pt x="1183249" y="444500"/>
                  </a:lnTo>
                  <a:lnTo>
                    <a:pt x="1187082" y="444500"/>
                  </a:lnTo>
                  <a:lnTo>
                    <a:pt x="1199312" y="457200"/>
                  </a:lnTo>
                  <a:lnTo>
                    <a:pt x="1111631" y="457200"/>
                  </a:lnTo>
                  <a:lnTo>
                    <a:pt x="1079056" y="469900"/>
                  </a:lnTo>
                  <a:lnTo>
                    <a:pt x="301800" y="914400"/>
                  </a:lnTo>
                  <a:lnTo>
                    <a:pt x="263864" y="939800"/>
                  </a:lnTo>
                  <a:lnTo>
                    <a:pt x="228528" y="977900"/>
                  </a:lnTo>
                  <a:lnTo>
                    <a:pt x="196549" y="1016000"/>
                  </a:lnTo>
                  <a:lnTo>
                    <a:pt x="168684" y="1054100"/>
                  </a:lnTo>
                  <a:lnTo>
                    <a:pt x="145693" y="1104900"/>
                  </a:lnTo>
                  <a:lnTo>
                    <a:pt x="128332" y="1143000"/>
                  </a:lnTo>
                  <a:lnTo>
                    <a:pt x="117360" y="1193800"/>
                  </a:lnTo>
                  <a:lnTo>
                    <a:pt x="113534" y="1244600"/>
                  </a:lnTo>
                  <a:lnTo>
                    <a:pt x="113534" y="1625600"/>
                  </a:lnTo>
                  <a:lnTo>
                    <a:pt x="116723" y="1663700"/>
                  </a:lnTo>
                  <a:lnTo>
                    <a:pt x="126109" y="1701800"/>
                  </a:lnTo>
                  <a:lnTo>
                    <a:pt x="162397" y="1739900"/>
                  </a:lnTo>
                  <a:lnTo>
                    <a:pt x="188505" y="1752600"/>
                  </a:lnTo>
                  <a:lnTo>
                    <a:pt x="325393" y="1752600"/>
                  </a:lnTo>
                  <a:lnTo>
                    <a:pt x="390424" y="1866900"/>
                  </a:lnTo>
                  <a:lnTo>
                    <a:pt x="423598" y="1866900"/>
                  </a:lnTo>
                  <a:lnTo>
                    <a:pt x="397131" y="1943100"/>
                  </a:lnTo>
                  <a:close/>
                </a:path>
                <a:path w="2391409" h="1943100">
                  <a:moveTo>
                    <a:pt x="2241946" y="1612900"/>
                  </a:moveTo>
                  <a:lnTo>
                    <a:pt x="2170628" y="1612900"/>
                  </a:lnTo>
                  <a:lnTo>
                    <a:pt x="2202185" y="1600200"/>
                  </a:lnTo>
                  <a:lnTo>
                    <a:pt x="2227635" y="1574800"/>
                  </a:lnTo>
                  <a:lnTo>
                    <a:pt x="2246258" y="1549400"/>
                  </a:lnTo>
                  <a:lnTo>
                    <a:pt x="2257695" y="1511300"/>
                  </a:lnTo>
                  <a:lnTo>
                    <a:pt x="2261587" y="1460500"/>
                  </a:lnTo>
                  <a:lnTo>
                    <a:pt x="2262066" y="1003300"/>
                  </a:lnTo>
                  <a:lnTo>
                    <a:pt x="2259126" y="952500"/>
                  </a:lnTo>
                  <a:lnTo>
                    <a:pt x="2250615" y="914400"/>
                  </a:lnTo>
                  <a:lnTo>
                    <a:pt x="2237000" y="863600"/>
                  </a:lnTo>
                  <a:lnTo>
                    <a:pt x="2218745" y="825500"/>
                  </a:lnTo>
                  <a:lnTo>
                    <a:pt x="2196317" y="774700"/>
                  </a:lnTo>
                  <a:lnTo>
                    <a:pt x="2170181" y="736600"/>
                  </a:lnTo>
                  <a:lnTo>
                    <a:pt x="2140803" y="698500"/>
                  </a:lnTo>
                  <a:lnTo>
                    <a:pt x="2108648" y="660400"/>
                  </a:lnTo>
                  <a:lnTo>
                    <a:pt x="2074183" y="635000"/>
                  </a:lnTo>
                  <a:lnTo>
                    <a:pt x="2037872" y="609600"/>
                  </a:lnTo>
                  <a:lnTo>
                    <a:pt x="1159297" y="101600"/>
                  </a:lnTo>
                  <a:lnTo>
                    <a:pt x="1133810" y="88900"/>
                  </a:lnTo>
                  <a:lnTo>
                    <a:pt x="1109176" y="76200"/>
                  </a:lnTo>
                  <a:lnTo>
                    <a:pt x="1360641" y="76200"/>
                  </a:lnTo>
                  <a:lnTo>
                    <a:pt x="2150927" y="533400"/>
                  </a:lnTo>
                  <a:lnTo>
                    <a:pt x="2189918" y="558800"/>
                  </a:lnTo>
                  <a:lnTo>
                    <a:pt x="2226935" y="596900"/>
                  </a:lnTo>
                  <a:lnTo>
                    <a:pt x="2261468" y="635000"/>
                  </a:lnTo>
                  <a:lnTo>
                    <a:pt x="2293009" y="673100"/>
                  </a:lnTo>
                  <a:lnTo>
                    <a:pt x="2321049" y="711200"/>
                  </a:lnTo>
                  <a:lnTo>
                    <a:pt x="2345080" y="762000"/>
                  </a:lnTo>
                  <a:lnTo>
                    <a:pt x="2364592" y="812800"/>
                  </a:lnTo>
                  <a:lnTo>
                    <a:pt x="2379077" y="850900"/>
                  </a:lnTo>
                  <a:lnTo>
                    <a:pt x="2388026" y="901700"/>
                  </a:lnTo>
                  <a:lnTo>
                    <a:pt x="2390930" y="952500"/>
                  </a:lnTo>
                  <a:lnTo>
                    <a:pt x="2390930" y="1409700"/>
                  </a:lnTo>
                  <a:lnTo>
                    <a:pt x="2385975" y="1473200"/>
                  </a:lnTo>
                  <a:lnTo>
                    <a:pt x="2371409" y="1511300"/>
                  </a:lnTo>
                  <a:lnTo>
                    <a:pt x="2347681" y="1549400"/>
                  </a:lnTo>
                  <a:lnTo>
                    <a:pt x="2315241" y="1574800"/>
                  </a:lnTo>
                  <a:lnTo>
                    <a:pt x="2241946" y="1612900"/>
                  </a:lnTo>
                  <a:close/>
                </a:path>
                <a:path w="2391409" h="1943100">
                  <a:moveTo>
                    <a:pt x="1129596" y="419100"/>
                  </a:moveTo>
                  <a:lnTo>
                    <a:pt x="950911" y="419100"/>
                  </a:lnTo>
                  <a:lnTo>
                    <a:pt x="992625" y="393700"/>
                  </a:lnTo>
                  <a:lnTo>
                    <a:pt x="1069408" y="393700"/>
                  </a:lnTo>
                  <a:lnTo>
                    <a:pt x="1102769" y="406400"/>
                  </a:lnTo>
                  <a:lnTo>
                    <a:pt x="1129596" y="419100"/>
                  </a:lnTo>
                  <a:close/>
                </a:path>
                <a:path w="2391409" h="1943100">
                  <a:moveTo>
                    <a:pt x="423598" y="1866900"/>
                  </a:moveTo>
                  <a:lnTo>
                    <a:pt x="390424" y="1866900"/>
                  </a:lnTo>
                  <a:lnTo>
                    <a:pt x="477132" y="1612900"/>
                  </a:lnTo>
                  <a:lnTo>
                    <a:pt x="482401" y="1612900"/>
                  </a:lnTo>
                  <a:lnTo>
                    <a:pt x="1028038" y="1295400"/>
                  </a:lnTo>
                  <a:lnTo>
                    <a:pt x="1065973" y="1270000"/>
                  </a:lnTo>
                  <a:lnTo>
                    <a:pt x="1101310" y="1244600"/>
                  </a:lnTo>
                  <a:lnTo>
                    <a:pt x="1133289" y="1206500"/>
                  </a:lnTo>
                  <a:lnTo>
                    <a:pt x="1161153" y="1155700"/>
                  </a:lnTo>
                  <a:lnTo>
                    <a:pt x="1184145" y="1117600"/>
                  </a:lnTo>
                  <a:lnTo>
                    <a:pt x="1201505" y="1066800"/>
                  </a:lnTo>
                  <a:lnTo>
                    <a:pt x="1212478" y="1016000"/>
                  </a:lnTo>
                  <a:lnTo>
                    <a:pt x="1216304" y="977900"/>
                  </a:lnTo>
                  <a:lnTo>
                    <a:pt x="1216304" y="584200"/>
                  </a:lnTo>
                  <a:lnTo>
                    <a:pt x="1213115" y="546100"/>
                  </a:lnTo>
                  <a:lnTo>
                    <a:pt x="1188414" y="495300"/>
                  </a:lnTo>
                  <a:lnTo>
                    <a:pt x="1141332" y="457200"/>
                  </a:lnTo>
                  <a:lnTo>
                    <a:pt x="1199312" y="457200"/>
                  </a:lnTo>
                  <a:lnTo>
                    <a:pt x="1230076" y="495300"/>
                  </a:lnTo>
                  <a:lnTo>
                    <a:pt x="1242322" y="533400"/>
                  </a:lnTo>
                  <a:lnTo>
                    <a:pt x="1247921" y="571500"/>
                  </a:lnTo>
                  <a:lnTo>
                    <a:pt x="1248400" y="584200"/>
                  </a:lnTo>
                  <a:lnTo>
                    <a:pt x="1248400" y="977900"/>
                  </a:lnTo>
                  <a:lnTo>
                    <a:pt x="1246806" y="1003300"/>
                  </a:lnTo>
                  <a:lnTo>
                    <a:pt x="1242112" y="1041400"/>
                  </a:lnTo>
                  <a:lnTo>
                    <a:pt x="1234455" y="1066800"/>
                  </a:lnTo>
                  <a:lnTo>
                    <a:pt x="1223968" y="1104900"/>
                  </a:lnTo>
                  <a:lnTo>
                    <a:pt x="1268538" y="1130300"/>
                  </a:lnTo>
                  <a:lnTo>
                    <a:pt x="1211992" y="1130300"/>
                  </a:lnTo>
                  <a:lnTo>
                    <a:pt x="1186829" y="1181100"/>
                  </a:lnTo>
                  <a:lnTo>
                    <a:pt x="1156698" y="1219200"/>
                  </a:lnTo>
                  <a:lnTo>
                    <a:pt x="1122383" y="1270000"/>
                  </a:lnTo>
                  <a:lnTo>
                    <a:pt x="1084665" y="1295400"/>
                  </a:lnTo>
                  <a:lnTo>
                    <a:pt x="1044325" y="1333500"/>
                  </a:lnTo>
                  <a:lnTo>
                    <a:pt x="503000" y="1638300"/>
                  </a:lnTo>
                  <a:lnTo>
                    <a:pt x="423598" y="1866900"/>
                  </a:lnTo>
                  <a:close/>
                </a:path>
                <a:path w="2391409" h="1943100">
                  <a:moveTo>
                    <a:pt x="1598584" y="1104900"/>
                  </a:moveTo>
                  <a:lnTo>
                    <a:pt x="1396905" y="825500"/>
                  </a:lnTo>
                  <a:lnTo>
                    <a:pt x="1366415" y="774700"/>
                  </a:lnTo>
                  <a:lnTo>
                    <a:pt x="1346019" y="723900"/>
                  </a:lnTo>
                  <a:lnTo>
                    <a:pt x="1336269" y="673100"/>
                  </a:lnTo>
                  <a:lnTo>
                    <a:pt x="1337718" y="622300"/>
                  </a:lnTo>
                  <a:lnTo>
                    <a:pt x="1350916" y="584200"/>
                  </a:lnTo>
                  <a:lnTo>
                    <a:pt x="1365415" y="558800"/>
                  </a:lnTo>
                  <a:lnTo>
                    <a:pt x="1383551" y="546100"/>
                  </a:lnTo>
                  <a:lnTo>
                    <a:pt x="1405011" y="533400"/>
                  </a:lnTo>
                  <a:lnTo>
                    <a:pt x="1429480" y="533400"/>
                  </a:lnTo>
                  <a:lnTo>
                    <a:pt x="1507975" y="558800"/>
                  </a:lnTo>
                  <a:lnTo>
                    <a:pt x="1520694" y="571500"/>
                  </a:lnTo>
                  <a:lnTo>
                    <a:pt x="1399959" y="571500"/>
                  </a:lnTo>
                  <a:lnTo>
                    <a:pt x="1388709" y="584200"/>
                  </a:lnTo>
                  <a:lnTo>
                    <a:pt x="1379659" y="596900"/>
                  </a:lnTo>
                  <a:lnTo>
                    <a:pt x="1369388" y="635000"/>
                  </a:lnTo>
                  <a:lnTo>
                    <a:pt x="1369235" y="673100"/>
                  </a:lnTo>
                  <a:lnTo>
                    <a:pt x="1378624" y="711200"/>
                  </a:lnTo>
                  <a:lnTo>
                    <a:pt x="1396981" y="762000"/>
                  </a:lnTo>
                  <a:lnTo>
                    <a:pt x="1423731" y="812800"/>
                  </a:lnTo>
                  <a:lnTo>
                    <a:pt x="1612477" y="1066800"/>
                  </a:lnTo>
                  <a:lnTo>
                    <a:pt x="1753078" y="1066800"/>
                  </a:lnTo>
                  <a:lnTo>
                    <a:pt x="1598584" y="1104900"/>
                  </a:lnTo>
                  <a:close/>
                </a:path>
                <a:path w="2391409" h="1943100">
                  <a:moveTo>
                    <a:pt x="1600021" y="723900"/>
                  </a:moveTo>
                  <a:lnTo>
                    <a:pt x="1584213" y="698500"/>
                  </a:lnTo>
                  <a:lnTo>
                    <a:pt x="1546555" y="635000"/>
                  </a:lnTo>
                  <a:lnTo>
                    <a:pt x="1505349" y="596900"/>
                  </a:lnTo>
                  <a:lnTo>
                    <a:pt x="1464772" y="571500"/>
                  </a:lnTo>
                  <a:lnTo>
                    <a:pt x="1520694" y="571500"/>
                  </a:lnTo>
                  <a:lnTo>
                    <a:pt x="1546130" y="596900"/>
                  </a:lnTo>
                  <a:lnTo>
                    <a:pt x="1581227" y="635000"/>
                  </a:lnTo>
                  <a:lnTo>
                    <a:pt x="1611519" y="673100"/>
                  </a:lnTo>
                  <a:lnTo>
                    <a:pt x="1691999" y="673100"/>
                  </a:lnTo>
                  <a:lnTo>
                    <a:pt x="1733592" y="698500"/>
                  </a:lnTo>
                  <a:lnTo>
                    <a:pt x="1637619" y="698500"/>
                  </a:lnTo>
                  <a:lnTo>
                    <a:pt x="1622537" y="711200"/>
                  </a:lnTo>
                  <a:lnTo>
                    <a:pt x="1600021" y="723900"/>
                  </a:lnTo>
                  <a:close/>
                </a:path>
                <a:path w="2391409" h="1943100">
                  <a:moveTo>
                    <a:pt x="1753078" y="1066800"/>
                  </a:moveTo>
                  <a:lnTo>
                    <a:pt x="1612477" y="1066800"/>
                  </a:lnTo>
                  <a:lnTo>
                    <a:pt x="1797389" y="1028700"/>
                  </a:lnTo>
                  <a:lnTo>
                    <a:pt x="1807898" y="1028700"/>
                  </a:lnTo>
                  <a:lnTo>
                    <a:pt x="1817150" y="1016000"/>
                  </a:lnTo>
                  <a:lnTo>
                    <a:pt x="1825144" y="1003300"/>
                  </a:lnTo>
                  <a:lnTo>
                    <a:pt x="1831881" y="1003300"/>
                  </a:lnTo>
                  <a:lnTo>
                    <a:pt x="1840758" y="977900"/>
                  </a:lnTo>
                  <a:lnTo>
                    <a:pt x="1843618" y="939800"/>
                  </a:lnTo>
                  <a:lnTo>
                    <a:pt x="1830923" y="876300"/>
                  </a:lnTo>
                  <a:lnTo>
                    <a:pt x="1808764" y="825500"/>
                  </a:lnTo>
                  <a:lnTo>
                    <a:pt x="1780236" y="774700"/>
                  </a:lnTo>
                  <a:lnTo>
                    <a:pt x="1747936" y="749300"/>
                  </a:lnTo>
                  <a:lnTo>
                    <a:pt x="1714464" y="723900"/>
                  </a:lnTo>
                  <a:lnTo>
                    <a:pt x="1682418" y="698500"/>
                  </a:lnTo>
                  <a:lnTo>
                    <a:pt x="1733592" y="698500"/>
                  </a:lnTo>
                  <a:lnTo>
                    <a:pt x="1773184" y="723900"/>
                  </a:lnTo>
                  <a:lnTo>
                    <a:pt x="1808890" y="762000"/>
                  </a:lnTo>
                  <a:lnTo>
                    <a:pt x="1838825" y="812800"/>
                  </a:lnTo>
                  <a:lnTo>
                    <a:pt x="1861103" y="863600"/>
                  </a:lnTo>
                  <a:lnTo>
                    <a:pt x="1872061" y="901700"/>
                  </a:lnTo>
                  <a:lnTo>
                    <a:pt x="1875474" y="952500"/>
                  </a:lnTo>
                  <a:lnTo>
                    <a:pt x="1871343" y="977900"/>
                  </a:lnTo>
                  <a:lnTo>
                    <a:pt x="1859666" y="1016000"/>
                  </a:lnTo>
                  <a:lnTo>
                    <a:pt x="1849104" y="1028700"/>
                  </a:lnTo>
                  <a:lnTo>
                    <a:pt x="1836252" y="1041400"/>
                  </a:lnTo>
                  <a:lnTo>
                    <a:pt x="1821335" y="1054100"/>
                  </a:lnTo>
                  <a:lnTo>
                    <a:pt x="1804575" y="1054100"/>
                  </a:lnTo>
                  <a:lnTo>
                    <a:pt x="1753078" y="1066800"/>
                  </a:lnTo>
                  <a:close/>
                </a:path>
                <a:path w="2391409" h="1943100">
                  <a:moveTo>
                    <a:pt x="552979" y="1435100"/>
                  </a:moveTo>
                  <a:lnTo>
                    <a:pt x="509902" y="1435100"/>
                  </a:lnTo>
                  <a:lnTo>
                    <a:pt x="504078" y="1422400"/>
                  </a:lnTo>
                  <a:lnTo>
                    <a:pt x="500590" y="1409700"/>
                  </a:lnTo>
                  <a:lnTo>
                    <a:pt x="500605" y="1397000"/>
                  </a:lnTo>
                  <a:lnTo>
                    <a:pt x="521204" y="1257300"/>
                  </a:lnTo>
                  <a:lnTo>
                    <a:pt x="436892" y="1206500"/>
                  </a:lnTo>
                  <a:lnTo>
                    <a:pt x="431068" y="1206500"/>
                  </a:lnTo>
                  <a:lnTo>
                    <a:pt x="426592" y="1193800"/>
                  </a:lnTo>
                  <a:lnTo>
                    <a:pt x="423553" y="1193800"/>
                  </a:lnTo>
                  <a:lnTo>
                    <a:pt x="422041" y="1181100"/>
                  </a:lnTo>
                  <a:lnTo>
                    <a:pt x="423104" y="1168400"/>
                  </a:lnTo>
                  <a:lnTo>
                    <a:pt x="428029" y="1155700"/>
                  </a:lnTo>
                  <a:lnTo>
                    <a:pt x="436188" y="1143000"/>
                  </a:lnTo>
                  <a:lnTo>
                    <a:pt x="446952" y="1130300"/>
                  </a:lnTo>
                  <a:lnTo>
                    <a:pt x="572941" y="1041400"/>
                  </a:lnTo>
                  <a:lnTo>
                    <a:pt x="629469" y="876300"/>
                  </a:lnTo>
                  <a:lnTo>
                    <a:pt x="636864" y="850900"/>
                  </a:lnTo>
                  <a:lnTo>
                    <a:pt x="646954" y="838200"/>
                  </a:lnTo>
                  <a:lnTo>
                    <a:pt x="693452" y="838200"/>
                  </a:lnTo>
                  <a:lnTo>
                    <a:pt x="698452" y="850900"/>
                  </a:lnTo>
                  <a:lnTo>
                    <a:pt x="705775" y="863600"/>
                  </a:lnTo>
                  <a:lnTo>
                    <a:pt x="669230" y="863600"/>
                  </a:lnTo>
                  <a:lnTo>
                    <a:pt x="663961" y="876300"/>
                  </a:lnTo>
                  <a:lnTo>
                    <a:pt x="661086" y="876300"/>
                  </a:lnTo>
                  <a:lnTo>
                    <a:pt x="601205" y="1054100"/>
                  </a:lnTo>
                  <a:lnTo>
                    <a:pt x="467072" y="1155700"/>
                  </a:lnTo>
                  <a:lnTo>
                    <a:pt x="461495" y="1155700"/>
                  </a:lnTo>
                  <a:lnTo>
                    <a:pt x="457670" y="1168400"/>
                  </a:lnTo>
                  <a:lnTo>
                    <a:pt x="455552" y="1168400"/>
                  </a:lnTo>
                  <a:lnTo>
                    <a:pt x="455096" y="1181100"/>
                  </a:lnTo>
                  <a:lnTo>
                    <a:pt x="557133" y="1231900"/>
                  </a:lnTo>
                  <a:lnTo>
                    <a:pt x="533660" y="1409700"/>
                  </a:lnTo>
                  <a:lnTo>
                    <a:pt x="571600" y="1409700"/>
                  </a:lnTo>
                  <a:lnTo>
                    <a:pt x="560486" y="1422400"/>
                  </a:lnTo>
                  <a:lnTo>
                    <a:pt x="552979" y="1435100"/>
                  </a:lnTo>
                  <a:close/>
                </a:path>
                <a:path w="2391409" h="1943100">
                  <a:moveTo>
                    <a:pt x="735818" y="977900"/>
                  </a:moveTo>
                  <a:lnTo>
                    <a:pt x="672584" y="863600"/>
                  </a:lnTo>
                  <a:lnTo>
                    <a:pt x="705775" y="863600"/>
                  </a:lnTo>
                  <a:lnTo>
                    <a:pt x="749710" y="939800"/>
                  </a:lnTo>
                  <a:lnTo>
                    <a:pt x="819460" y="939800"/>
                  </a:lnTo>
                  <a:lnTo>
                    <a:pt x="735818" y="977900"/>
                  </a:lnTo>
                  <a:close/>
                </a:path>
                <a:path w="2391409" h="1943100">
                  <a:moveTo>
                    <a:pt x="819460" y="939800"/>
                  </a:moveTo>
                  <a:lnTo>
                    <a:pt x="749710" y="939800"/>
                  </a:lnTo>
                  <a:lnTo>
                    <a:pt x="866598" y="889000"/>
                  </a:lnTo>
                  <a:lnTo>
                    <a:pt x="900132" y="889000"/>
                  </a:lnTo>
                  <a:lnTo>
                    <a:pt x="905970" y="901700"/>
                  </a:lnTo>
                  <a:lnTo>
                    <a:pt x="907677" y="914400"/>
                  </a:lnTo>
                  <a:lnTo>
                    <a:pt x="875221" y="914400"/>
                  </a:lnTo>
                  <a:lnTo>
                    <a:pt x="819460" y="939800"/>
                  </a:lnTo>
                  <a:close/>
                </a:path>
                <a:path w="2391409" h="1943100">
                  <a:moveTo>
                    <a:pt x="571600" y="1409700"/>
                  </a:moveTo>
                  <a:lnTo>
                    <a:pt x="533660" y="1409700"/>
                  </a:lnTo>
                  <a:lnTo>
                    <a:pt x="536534" y="1397000"/>
                  </a:lnTo>
                  <a:lnTo>
                    <a:pt x="657733" y="1257300"/>
                  </a:lnTo>
                  <a:lnTo>
                    <a:pt x="790429" y="1257300"/>
                  </a:lnTo>
                  <a:lnTo>
                    <a:pt x="795699" y="1244600"/>
                  </a:lnTo>
                  <a:lnTo>
                    <a:pt x="797136" y="1244600"/>
                  </a:lnTo>
                  <a:lnTo>
                    <a:pt x="796657" y="1231900"/>
                  </a:lnTo>
                  <a:lnTo>
                    <a:pt x="773663" y="1092200"/>
                  </a:lnTo>
                  <a:lnTo>
                    <a:pt x="870910" y="927100"/>
                  </a:lnTo>
                  <a:lnTo>
                    <a:pt x="874263" y="927100"/>
                  </a:lnTo>
                  <a:lnTo>
                    <a:pt x="875221" y="914400"/>
                  </a:lnTo>
                  <a:lnTo>
                    <a:pt x="907677" y="914400"/>
                  </a:lnTo>
                  <a:lnTo>
                    <a:pt x="905251" y="927100"/>
                  </a:lnTo>
                  <a:lnTo>
                    <a:pt x="898694" y="939800"/>
                  </a:lnTo>
                  <a:lnTo>
                    <a:pt x="807675" y="1104900"/>
                  </a:lnTo>
                  <a:lnTo>
                    <a:pt x="828753" y="1231900"/>
                  </a:lnTo>
                  <a:lnTo>
                    <a:pt x="828843" y="1244600"/>
                  </a:lnTo>
                  <a:lnTo>
                    <a:pt x="825520" y="1257300"/>
                  </a:lnTo>
                  <a:lnTo>
                    <a:pt x="819861" y="1270000"/>
                  </a:lnTo>
                  <a:lnTo>
                    <a:pt x="812945" y="1282700"/>
                  </a:lnTo>
                  <a:lnTo>
                    <a:pt x="805362" y="1282700"/>
                  </a:lnTo>
                  <a:lnTo>
                    <a:pt x="797196" y="1295400"/>
                  </a:lnTo>
                  <a:lnTo>
                    <a:pt x="671625" y="1295400"/>
                  </a:lnTo>
                  <a:lnTo>
                    <a:pt x="571600" y="1409700"/>
                  </a:lnTo>
                  <a:close/>
                </a:path>
                <a:path w="2391409" h="1943100">
                  <a:moveTo>
                    <a:pt x="1922421" y="1828800"/>
                  </a:moveTo>
                  <a:lnTo>
                    <a:pt x="1873079" y="1689100"/>
                  </a:lnTo>
                  <a:lnTo>
                    <a:pt x="1799306" y="1473200"/>
                  </a:lnTo>
                  <a:lnTo>
                    <a:pt x="1211992" y="1130300"/>
                  </a:lnTo>
                  <a:lnTo>
                    <a:pt x="1268538" y="1130300"/>
                  </a:lnTo>
                  <a:lnTo>
                    <a:pt x="1825653" y="1447800"/>
                  </a:lnTo>
                  <a:lnTo>
                    <a:pt x="1930086" y="1752600"/>
                  </a:lnTo>
                  <a:lnTo>
                    <a:pt x="2035041" y="1752600"/>
                  </a:lnTo>
                  <a:lnTo>
                    <a:pt x="2020147" y="1778000"/>
                  </a:lnTo>
                  <a:lnTo>
                    <a:pt x="1922421" y="1828800"/>
                  </a:lnTo>
                  <a:close/>
                </a:path>
                <a:path w="2391409" h="1943100">
                  <a:moveTo>
                    <a:pt x="2035041" y="1752600"/>
                  </a:moveTo>
                  <a:lnTo>
                    <a:pt x="1930086" y="1752600"/>
                  </a:lnTo>
                  <a:lnTo>
                    <a:pt x="2034518" y="1574800"/>
                  </a:lnTo>
                  <a:lnTo>
                    <a:pt x="2053680" y="1574800"/>
                  </a:lnTo>
                  <a:lnTo>
                    <a:pt x="2095477" y="1600200"/>
                  </a:lnTo>
                  <a:lnTo>
                    <a:pt x="2134759" y="1612900"/>
                  </a:lnTo>
                  <a:lnTo>
                    <a:pt x="2241946" y="1612900"/>
                  </a:lnTo>
                  <a:lnTo>
                    <a:pt x="2217515" y="1625600"/>
                  </a:lnTo>
                  <a:lnTo>
                    <a:pt x="2212245" y="1625600"/>
                  </a:lnTo>
                  <a:lnTo>
                    <a:pt x="2201706" y="1638300"/>
                  </a:lnTo>
                  <a:lnTo>
                    <a:pt x="2102064" y="1638300"/>
                  </a:lnTo>
                  <a:lnTo>
                    <a:pt x="2035041" y="1752600"/>
                  </a:lnTo>
                  <a:close/>
                </a:path>
                <a:path w="2391409" h="1943100">
                  <a:moveTo>
                    <a:pt x="325393" y="1752600"/>
                  </a:moveTo>
                  <a:lnTo>
                    <a:pt x="218206" y="1752600"/>
                  </a:lnTo>
                  <a:lnTo>
                    <a:pt x="250781" y="1739900"/>
                  </a:lnTo>
                  <a:lnTo>
                    <a:pt x="285512" y="1727200"/>
                  </a:lnTo>
                  <a:lnTo>
                    <a:pt x="303716" y="1714500"/>
                  </a:lnTo>
                  <a:lnTo>
                    <a:pt x="325393" y="1752600"/>
                  </a:lnTo>
                  <a:close/>
                </a:path>
                <a:path w="2391409" h="1943100">
                  <a:moveTo>
                    <a:pt x="224553" y="1790700"/>
                  </a:moveTo>
                  <a:lnTo>
                    <a:pt x="183954" y="1790700"/>
                  </a:lnTo>
                  <a:lnTo>
                    <a:pt x="179643" y="1778000"/>
                  </a:lnTo>
                  <a:lnTo>
                    <a:pt x="234149" y="1778000"/>
                  </a:lnTo>
                  <a:lnTo>
                    <a:pt x="224553" y="1790700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49577" y="3157526"/>
              <a:ext cx="5299082" cy="487123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1949570" y="2728137"/>
              <a:ext cx="5300345" cy="5300980"/>
            </a:xfrm>
            <a:custGeom>
              <a:avLst/>
              <a:gdLst/>
              <a:ahLst/>
              <a:cxnLst/>
              <a:rect l="l" t="t" r="r" b="b"/>
              <a:pathLst>
                <a:path w="5300344" h="5300980">
                  <a:moveTo>
                    <a:pt x="5299608" y="195580"/>
                  </a:moveTo>
                  <a:lnTo>
                    <a:pt x="5299075" y="195580"/>
                  </a:lnTo>
                  <a:lnTo>
                    <a:pt x="5299075" y="0"/>
                  </a:lnTo>
                  <a:lnTo>
                    <a:pt x="0" y="0"/>
                  </a:lnTo>
                  <a:lnTo>
                    <a:pt x="0" y="195580"/>
                  </a:lnTo>
                  <a:lnTo>
                    <a:pt x="0" y="429260"/>
                  </a:lnTo>
                  <a:lnTo>
                    <a:pt x="5299608" y="429260"/>
                  </a:lnTo>
                  <a:lnTo>
                    <a:pt x="5299608" y="195580"/>
                  </a:lnTo>
                  <a:close/>
                </a:path>
                <a:path w="5300344" h="5300980">
                  <a:moveTo>
                    <a:pt x="5300142" y="3241243"/>
                  </a:moveTo>
                  <a:lnTo>
                    <a:pt x="5101120" y="3241243"/>
                  </a:lnTo>
                  <a:lnTo>
                    <a:pt x="5101120" y="5300637"/>
                  </a:lnTo>
                  <a:lnTo>
                    <a:pt x="5300142" y="5300637"/>
                  </a:lnTo>
                  <a:lnTo>
                    <a:pt x="5300142" y="3241243"/>
                  </a:lnTo>
                  <a:close/>
                </a:path>
                <a:path w="5300344" h="5300980">
                  <a:moveTo>
                    <a:pt x="5300142" y="429399"/>
                  </a:moveTo>
                  <a:lnTo>
                    <a:pt x="5101120" y="429399"/>
                  </a:lnTo>
                  <a:lnTo>
                    <a:pt x="5101120" y="1365961"/>
                  </a:lnTo>
                  <a:lnTo>
                    <a:pt x="5300142" y="1365961"/>
                  </a:lnTo>
                  <a:lnTo>
                    <a:pt x="5300142" y="429399"/>
                  </a:lnTo>
                  <a:close/>
                </a:path>
              </a:pathLst>
            </a:custGeom>
            <a:solidFill>
              <a:srgbClr val="F5B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050699" y="4094097"/>
              <a:ext cx="199390" cy="1875789"/>
            </a:xfrm>
            <a:custGeom>
              <a:avLst/>
              <a:gdLst/>
              <a:ahLst/>
              <a:cxnLst/>
              <a:rect l="l" t="t" r="r" b="b"/>
              <a:pathLst>
                <a:path w="199390" h="1875789">
                  <a:moveTo>
                    <a:pt x="199021" y="1875271"/>
                  </a:moveTo>
                  <a:lnTo>
                    <a:pt x="0" y="1875271"/>
                  </a:lnTo>
                  <a:lnTo>
                    <a:pt x="0" y="0"/>
                  </a:lnTo>
                  <a:lnTo>
                    <a:pt x="199021" y="0"/>
                  </a:lnTo>
                  <a:lnTo>
                    <a:pt x="199021" y="1875271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938935" y="2717976"/>
              <a:ext cx="5320665" cy="5320665"/>
            </a:xfrm>
            <a:custGeom>
              <a:avLst/>
              <a:gdLst/>
              <a:ahLst/>
              <a:cxnLst/>
              <a:rect l="l" t="t" r="r" b="b"/>
              <a:pathLst>
                <a:path w="5320665" h="5320665">
                  <a:moveTo>
                    <a:pt x="5316960" y="5320364"/>
                  </a:moveTo>
                  <a:lnTo>
                    <a:pt x="3990" y="5320364"/>
                  </a:lnTo>
                  <a:lnTo>
                    <a:pt x="0" y="5317172"/>
                  </a:lnTo>
                  <a:lnTo>
                    <a:pt x="0" y="5321"/>
                  </a:lnTo>
                  <a:lnTo>
                    <a:pt x="5321" y="0"/>
                  </a:lnTo>
                  <a:lnTo>
                    <a:pt x="5313979" y="0"/>
                  </a:lnTo>
                  <a:lnTo>
                    <a:pt x="5317172" y="1064"/>
                  </a:lnTo>
                  <a:lnTo>
                    <a:pt x="5318237" y="4257"/>
                  </a:lnTo>
                  <a:lnTo>
                    <a:pt x="5320364" y="6384"/>
                  </a:lnTo>
                  <a:lnTo>
                    <a:pt x="5320364" y="22349"/>
                  </a:lnTo>
                  <a:lnTo>
                    <a:pt x="22350" y="22349"/>
                  </a:lnTo>
                  <a:lnTo>
                    <a:pt x="22350" y="428906"/>
                  </a:lnTo>
                  <a:lnTo>
                    <a:pt x="5320364" y="428906"/>
                  </a:lnTo>
                  <a:lnTo>
                    <a:pt x="5320364" y="450192"/>
                  </a:lnTo>
                  <a:lnTo>
                    <a:pt x="22350" y="450192"/>
                  </a:lnTo>
                  <a:lnTo>
                    <a:pt x="22350" y="5299079"/>
                  </a:lnTo>
                  <a:lnTo>
                    <a:pt x="5320364" y="5299079"/>
                  </a:lnTo>
                  <a:lnTo>
                    <a:pt x="5320364" y="5316108"/>
                  </a:lnTo>
                  <a:lnTo>
                    <a:pt x="5316960" y="5320364"/>
                  </a:lnTo>
                  <a:close/>
                </a:path>
                <a:path w="5320665" h="5320665">
                  <a:moveTo>
                    <a:pt x="5320364" y="428906"/>
                  </a:moveTo>
                  <a:lnTo>
                    <a:pt x="5300143" y="428906"/>
                  </a:lnTo>
                  <a:lnTo>
                    <a:pt x="5300143" y="22349"/>
                  </a:lnTo>
                  <a:lnTo>
                    <a:pt x="5320364" y="22349"/>
                  </a:lnTo>
                  <a:lnTo>
                    <a:pt x="5320364" y="428906"/>
                  </a:lnTo>
                  <a:close/>
                </a:path>
                <a:path w="5320665" h="5320665">
                  <a:moveTo>
                    <a:pt x="4242243" y="353342"/>
                  </a:moveTo>
                  <a:lnTo>
                    <a:pt x="4236921" y="353342"/>
                  </a:lnTo>
                  <a:lnTo>
                    <a:pt x="4231600" y="349085"/>
                  </a:lnTo>
                  <a:lnTo>
                    <a:pt x="4231600" y="103235"/>
                  </a:lnTo>
                  <a:lnTo>
                    <a:pt x="4235857" y="97914"/>
                  </a:lnTo>
                  <a:lnTo>
                    <a:pt x="4480644" y="97914"/>
                  </a:lnTo>
                  <a:lnTo>
                    <a:pt x="4483836" y="98978"/>
                  </a:lnTo>
                  <a:lnTo>
                    <a:pt x="4484900" y="101107"/>
                  </a:lnTo>
                  <a:lnTo>
                    <a:pt x="4487028" y="103235"/>
                  </a:lnTo>
                  <a:lnTo>
                    <a:pt x="4487028" y="119199"/>
                  </a:lnTo>
                  <a:lnTo>
                    <a:pt x="4253950" y="119199"/>
                  </a:lnTo>
                  <a:lnTo>
                    <a:pt x="4253950" y="330992"/>
                  </a:lnTo>
                  <a:lnTo>
                    <a:pt x="4487028" y="330992"/>
                  </a:lnTo>
                  <a:lnTo>
                    <a:pt x="4487028" y="346957"/>
                  </a:lnTo>
                  <a:lnTo>
                    <a:pt x="4482772" y="352278"/>
                  </a:lnTo>
                  <a:lnTo>
                    <a:pt x="4242243" y="352278"/>
                  </a:lnTo>
                  <a:lnTo>
                    <a:pt x="4242243" y="353342"/>
                  </a:lnTo>
                  <a:close/>
                </a:path>
                <a:path w="5320665" h="5320665">
                  <a:moveTo>
                    <a:pt x="4589200" y="353342"/>
                  </a:moveTo>
                  <a:lnTo>
                    <a:pt x="4583878" y="353342"/>
                  </a:lnTo>
                  <a:lnTo>
                    <a:pt x="4578558" y="349085"/>
                  </a:lnTo>
                  <a:lnTo>
                    <a:pt x="4578558" y="103235"/>
                  </a:lnTo>
                  <a:lnTo>
                    <a:pt x="4582814" y="97914"/>
                  </a:lnTo>
                  <a:lnTo>
                    <a:pt x="4827601" y="97914"/>
                  </a:lnTo>
                  <a:lnTo>
                    <a:pt x="4830793" y="98978"/>
                  </a:lnTo>
                  <a:lnTo>
                    <a:pt x="4831857" y="101107"/>
                  </a:lnTo>
                  <a:lnTo>
                    <a:pt x="4833986" y="103235"/>
                  </a:lnTo>
                  <a:lnTo>
                    <a:pt x="4833986" y="119199"/>
                  </a:lnTo>
                  <a:lnTo>
                    <a:pt x="4599843" y="119199"/>
                  </a:lnTo>
                  <a:lnTo>
                    <a:pt x="4599843" y="330992"/>
                  </a:lnTo>
                  <a:lnTo>
                    <a:pt x="4833986" y="330992"/>
                  </a:lnTo>
                  <a:lnTo>
                    <a:pt x="4833986" y="346957"/>
                  </a:lnTo>
                  <a:lnTo>
                    <a:pt x="4829729" y="352278"/>
                  </a:lnTo>
                  <a:lnTo>
                    <a:pt x="4589200" y="352278"/>
                  </a:lnTo>
                  <a:lnTo>
                    <a:pt x="4589200" y="353342"/>
                  </a:lnTo>
                  <a:close/>
                </a:path>
                <a:path w="5320665" h="5320665">
                  <a:moveTo>
                    <a:pt x="5175622" y="353342"/>
                  </a:moveTo>
                  <a:lnTo>
                    <a:pt x="4929771" y="353342"/>
                  </a:lnTo>
                  <a:lnTo>
                    <a:pt x="4924451" y="349085"/>
                  </a:lnTo>
                  <a:lnTo>
                    <a:pt x="4924451" y="102171"/>
                  </a:lnTo>
                  <a:lnTo>
                    <a:pt x="4929771" y="97914"/>
                  </a:lnTo>
                  <a:lnTo>
                    <a:pt x="5174558" y="97914"/>
                  </a:lnTo>
                  <a:lnTo>
                    <a:pt x="5179878" y="102171"/>
                  </a:lnTo>
                  <a:lnTo>
                    <a:pt x="5179878" y="119199"/>
                  </a:lnTo>
                  <a:lnTo>
                    <a:pt x="4946800" y="119199"/>
                  </a:lnTo>
                  <a:lnTo>
                    <a:pt x="4946800" y="330992"/>
                  </a:lnTo>
                  <a:lnTo>
                    <a:pt x="5179878" y="330992"/>
                  </a:lnTo>
                  <a:lnTo>
                    <a:pt x="5179878" y="348021"/>
                  </a:lnTo>
                  <a:lnTo>
                    <a:pt x="5175622" y="353342"/>
                  </a:lnTo>
                  <a:close/>
                </a:path>
                <a:path w="5320665" h="5320665">
                  <a:moveTo>
                    <a:pt x="4487028" y="330992"/>
                  </a:moveTo>
                  <a:lnTo>
                    <a:pt x="4465743" y="330992"/>
                  </a:lnTo>
                  <a:lnTo>
                    <a:pt x="4465743" y="119199"/>
                  </a:lnTo>
                  <a:lnTo>
                    <a:pt x="4487028" y="119199"/>
                  </a:lnTo>
                  <a:lnTo>
                    <a:pt x="4487028" y="330992"/>
                  </a:lnTo>
                  <a:close/>
                </a:path>
                <a:path w="5320665" h="5320665">
                  <a:moveTo>
                    <a:pt x="4833986" y="330992"/>
                  </a:moveTo>
                  <a:lnTo>
                    <a:pt x="4811636" y="330992"/>
                  </a:lnTo>
                  <a:lnTo>
                    <a:pt x="4811636" y="119199"/>
                  </a:lnTo>
                  <a:lnTo>
                    <a:pt x="4833986" y="119199"/>
                  </a:lnTo>
                  <a:lnTo>
                    <a:pt x="4833986" y="330992"/>
                  </a:lnTo>
                  <a:close/>
                </a:path>
                <a:path w="5320665" h="5320665">
                  <a:moveTo>
                    <a:pt x="5179878" y="330992"/>
                  </a:moveTo>
                  <a:lnTo>
                    <a:pt x="5158593" y="330992"/>
                  </a:lnTo>
                  <a:lnTo>
                    <a:pt x="5158593" y="119199"/>
                  </a:lnTo>
                  <a:lnTo>
                    <a:pt x="5179878" y="119199"/>
                  </a:lnTo>
                  <a:lnTo>
                    <a:pt x="5179878" y="330992"/>
                  </a:lnTo>
                  <a:close/>
                </a:path>
                <a:path w="5320665" h="5320665">
                  <a:moveTo>
                    <a:pt x="4776514" y="294807"/>
                  </a:moveTo>
                  <a:lnTo>
                    <a:pt x="4636029" y="294807"/>
                  </a:lnTo>
                  <a:lnTo>
                    <a:pt x="4630707" y="289485"/>
                  </a:lnTo>
                  <a:lnTo>
                    <a:pt x="4630707" y="161771"/>
                  </a:lnTo>
                  <a:lnTo>
                    <a:pt x="4634965" y="156449"/>
                  </a:lnTo>
                  <a:lnTo>
                    <a:pt x="4775450" y="156449"/>
                  </a:lnTo>
                  <a:lnTo>
                    <a:pt x="4780772" y="160707"/>
                  </a:lnTo>
                  <a:lnTo>
                    <a:pt x="4780772" y="205407"/>
                  </a:lnTo>
                  <a:lnTo>
                    <a:pt x="4651993" y="205407"/>
                  </a:lnTo>
                  <a:lnTo>
                    <a:pt x="4651993" y="272457"/>
                  </a:lnTo>
                  <a:lnTo>
                    <a:pt x="4780772" y="272457"/>
                  </a:lnTo>
                  <a:lnTo>
                    <a:pt x="4780772" y="289485"/>
                  </a:lnTo>
                  <a:lnTo>
                    <a:pt x="4776514" y="294807"/>
                  </a:lnTo>
                  <a:close/>
                </a:path>
                <a:path w="5320665" h="5320665">
                  <a:moveTo>
                    <a:pt x="4997885" y="295871"/>
                  </a:moveTo>
                  <a:lnTo>
                    <a:pt x="4991499" y="295871"/>
                  </a:lnTo>
                  <a:lnTo>
                    <a:pt x="4988307" y="294807"/>
                  </a:lnTo>
                  <a:lnTo>
                    <a:pt x="4986179" y="293742"/>
                  </a:lnTo>
                  <a:lnTo>
                    <a:pt x="4981922" y="289485"/>
                  </a:lnTo>
                  <a:lnTo>
                    <a:pt x="4981922" y="282035"/>
                  </a:lnTo>
                  <a:lnTo>
                    <a:pt x="4985115" y="277778"/>
                  </a:lnTo>
                  <a:lnTo>
                    <a:pt x="5036200" y="226692"/>
                  </a:lnTo>
                  <a:lnTo>
                    <a:pt x="4980858" y="171349"/>
                  </a:lnTo>
                  <a:lnTo>
                    <a:pt x="4980858" y="163899"/>
                  </a:lnTo>
                  <a:lnTo>
                    <a:pt x="4987243" y="157514"/>
                  </a:lnTo>
                  <a:lnTo>
                    <a:pt x="4989371" y="156449"/>
                  </a:lnTo>
                  <a:lnTo>
                    <a:pt x="4995757" y="156449"/>
                  </a:lnTo>
                  <a:lnTo>
                    <a:pt x="4998949" y="157514"/>
                  </a:lnTo>
                  <a:lnTo>
                    <a:pt x="5000015" y="159642"/>
                  </a:lnTo>
                  <a:lnTo>
                    <a:pt x="5051100" y="210728"/>
                  </a:lnTo>
                  <a:lnTo>
                    <a:pt x="5081965" y="210728"/>
                  </a:lnTo>
                  <a:lnTo>
                    <a:pt x="5067065" y="225628"/>
                  </a:lnTo>
                  <a:lnTo>
                    <a:pt x="5083029" y="241592"/>
                  </a:lnTo>
                  <a:lnTo>
                    <a:pt x="5052164" y="241592"/>
                  </a:lnTo>
                  <a:lnTo>
                    <a:pt x="4997885" y="295871"/>
                  </a:lnTo>
                  <a:close/>
                </a:path>
                <a:path w="5320665" h="5320665">
                  <a:moveTo>
                    <a:pt x="5081965" y="210728"/>
                  </a:moveTo>
                  <a:lnTo>
                    <a:pt x="5051100" y="210728"/>
                  </a:lnTo>
                  <a:lnTo>
                    <a:pt x="5104314" y="157514"/>
                  </a:lnTo>
                  <a:lnTo>
                    <a:pt x="5106442" y="156449"/>
                  </a:lnTo>
                  <a:lnTo>
                    <a:pt x="5112828" y="156449"/>
                  </a:lnTo>
                  <a:lnTo>
                    <a:pt x="5116022" y="157514"/>
                  </a:lnTo>
                  <a:lnTo>
                    <a:pt x="5117086" y="159642"/>
                  </a:lnTo>
                  <a:lnTo>
                    <a:pt x="5119215" y="161771"/>
                  </a:lnTo>
                  <a:lnTo>
                    <a:pt x="5120279" y="164964"/>
                  </a:lnTo>
                  <a:lnTo>
                    <a:pt x="5120279" y="172414"/>
                  </a:lnTo>
                  <a:lnTo>
                    <a:pt x="5119215" y="174542"/>
                  </a:lnTo>
                  <a:lnTo>
                    <a:pt x="5117086" y="175607"/>
                  </a:lnTo>
                  <a:lnTo>
                    <a:pt x="5081965" y="210728"/>
                  </a:lnTo>
                  <a:close/>
                </a:path>
                <a:path w="5320665" h="5320665">
                  <a:moveTo>
                    <a:pt x="4780772" y="272457"/>
                  </a:moveTo>
                  <a:lnTo>
                    <a:pt x="4759485" y="272457"/>
                  </a:lnTo>
                  <a:lnTo>
                    <a:pt x="4759485" y="205407"/>
                  </a:lnTo>
                  <a:lnTo>
                    <a:pt x="4780772" y="205407"/>
                  </a:lnTo>
                  <a:lnTo>
                    <a:pt x="4780772" y="272457"/>
                  </a:lnTo>
                  <a:close/>
                </a:path>
                <a:path w="5320665" h="5320665">
                  <a:moveTo>
                    <a:pt x="5116022" y="294807"/>
                  </a:moveTo>
                  <a:lnTo>
                    <a:pt x="5108572" y="294807"/>
                  </a:lnTo>
                  <a:lnTo>
                    <a:pt x="5105380" y="293742"/>
                  </a:lnTo>
                  <a:lnTo>
                    <a:pt x="5103250" y="292678"/>
                  </a:lnTo>
                  <a:lnTo>
                    <a:pt x="5052164" y="241592"/>
                  </a:lnTo>
                  <a:lnTo>
                    <a:pt x="5083029" y="241592"/>
                  </a:lnTo>
                  <a:lnTo>
                    <a:pt x="5122407" y="280971"/>
                  </a:lnTo>
                  <a:lnTo>
                    <a:pt x="5122407" y="288421"/>
                  </a:lnTo>
                  <a:lnTo>
                    <a:pt x="5116022" y="294807"/>
                  </a:lnTo>
                  <a:close/>
                </a:path>
                <a:path w="5320665" h="5320665">
                  <a:moveTo>
                    <a:pt x="4437007" y="294807"/>
                  </a:moveTo>
                  <a:lnTo>
                    <a:pt x="4281622" y="294807"/>
                  </a:lnTo>
                  <a:lnTo>
                    <a:pt x="4277365" y="289485"/>
                  </a:lnTo>
                  <a:lnTo>
                    <a:pt x="4277365" y="277778"/>
                  </a:lnTo>
                  <a:lnTo>
                    <a:pt x="4282686" y="273521"/>
                  </a:lnTo>
                  <a:lnTo>
                    <a:pt x="4438071" y="273521"/>
                  </a:lnTo>
                  <a:lnTo>
                    <a:pt x="4442329" y="278842"/>
                  </a:lnTo>
                  <a:lnTo>
                    <a:pt x="4442329" y="290549"/>
                  </a:lnTo>
                  <a:lnTo>
                    <a:pt x="4437007" y="294807"/>
                  </a:lnTo>
                  <a:close/>
                </a:path>
                <a:path w="5320665" h="5320665">
                  <a:moveTo>
                    <a:pt x="5122407" y="5299079"/>
                  </a:moveTo>
                  <a:lnTo>
                    <a:pt x="5100057" y="5299079"/>
                  </a:lnTo>
                  <a:lnTo>
                    <a:pt x="5100057" y="450192"/>
                  </a:lnTo>
                  <a:lnTo>
                    <a:pt x="5122407" y="450192"/>
                  </a:lnTo>
                  <a:lnTo>
                    <a:pt x="5122407" y="1365478"/>
                  </a:lnTo>
                  <a:lnTo>
                    <a:pt x="5320364" y="1365478"/>
                  </a:lnTo>
                  <a:lnTo>
                    <a:pt x="5320364" y="1387828"/>
                  </a:lnTo>
                  <a:lnTo>
                    <a:pt x="5122407" y="1387828"/>
                  </a:lnTo>
                  <a:lnTo>
                    <a:pt x="5122407" y="3239686"/>
                  </a:lnTo>
                  <a:lnTo>
                    <a:pt x="5320364" y="3239686"/>
                  </a:lnTo>
                  <a:lnTo>
                    <a:pt x="5320364" y="3262036"/>
                  </a:lnTo>
                  <a:lnTo>
                    <a:pt x="5122407" y="3262036"/>
                  </a:lnTo>
                  <a:lnTo>
                    <a:pt x="5122407" y="5299079"/>
                  </a:lnTo>
                  <a:close/>
                </a:path>
                <a:path w="5320665" h="5320665">
                  <a:moveTo>
                    <a:pt x="5320364" y="1365478"/>
                  </a:moveTo>
                  <a:lnTo>
                    <a:pt x="5299079" y="1365478"/>
                  </a:lnTo>
                  <a:lnTo>
                    <a:pt x="5299079" y="450192"/>
                  </a:lnTo>
                  <a:lnTo>
                    <a:pt x="5320364" y="450192"/>
                  </a:lnTo>
                  <a:lnTo>
                    <a:pt x="5320364" y="1365478"/>
                  </a:lnTo>
                  <a:close/>
                </a:path>
                <a:path w="5320665" h="5320665">
                  <a:moveTo>
                    <a:pt x="5320364" y="3239686"/>
                  </a:moveTo>
                  <a:lnTo>
                    <a:pt x="5299079" y="3239686"/>
                  </a:lnTo>
                  <a:lnTo>
                    <a:pt x="5299079" y="1387828"/>
                  </a:lnTo>
                  <a:lnTo>
                    <a:pt x="5320364" y="1387828"/>
                  </a:lnTo>
                  <a:lnTo>
                    <a:pt x="5320364" y="3239686"/>
                  </a:lnTo>
                  <a:close/>
                </a:path>
                <a:path w="5320665" h="5320665">
                  <a:moveTo>
                    <a:pt x="5320364" y="5299079"/>
                  </a:moveTo>
                  <a:lnTo>
                    <a:pt x="5299079" y="5299079"/>
                  </a:lnTo>
                  <a:lnTo>
                    <a:pt x="5299079" y="3262036"/>
                  </a:lnTo>
                  <a:lnTo>
                    <a:pt x="5320364" y="3262036"/>
                  </a:lnTo>
                  <a:lnTo>
                    <a:pt x="5320364" y="5299079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3460570" y="4365865"/>
            <a:ext cx="7473315" cy="35763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065" marR="5080" algn="ctr">
              <a:lnSpc>
                <a:spcPts val="9300"/>
              </a:lnSpc>
              <a:spcBef>
                <a:spcPts val="259"/>
              </a:spcBef>
            </a:pPr>
            <a:r>
              <a:rPr sz="7800" spc="130" dirty="0"/>
              <a:t>X</a:t>
            </a:r>
            <a:r>
              <a:rPr sz="7800" spc="55" dirty="0"/>
              <a:t>i</a:t>
            </a:r>
            <a:r>
              <a:rPr sz="7800" spc="-175" dirty="0"/>
              <a:t>n</a:t>
            </a:r>
            <a:r>
              <a:rPr sz="7800" spc="-204" dirty="0"/>
              <a:t> </a:t>
            </a:r>
            <a:r>
              <a:rPr sz="7800" spc="-745" dirty="0"/>
              <a:t>c</a:t>
            </a:r>
            <a:r>
              <a:rPr sz="7800" spc="60" dirty="0"/>
              <a:t>ả</a:t>
            </a:r>
            <a:r>
              <a:rPr sz="7800" spc="-185" dirty="0"/>
              <a:t>m</a:t>
            </a:r>
            <a:r>
              <a:rPr sz="7800" spc="-204" dirty="0"/>
              <a:t> </a:t>
            </a:r>
            <a:r>
              <a:rPr sz="7800" spc="-1100" dirty="0"/>
              <a:t>ơ</a:t>
            </a:r>
            <a:r>
              <a:rPr sz="7800" spc="-175" dirty="0"/>
              <a:t>n</a:t>
            </a:r>
            <a:r>
              <a:rPr sz="7800" spc="-204" dirty="0"/>
              <a:t> </a:t>
            </a:r>
            <a:r>
              <a:rPr sz="7800" spc="565" dirty="0"/>
              <a:t>t</a:t>
            </a:r>
            <a:r>
              <a:rPr sz="7800" spc="-175" dirty="0"/>
              <a:t>h</a:t>
            </a:r>
            <a:r>
              <a:rPr sz="7800" spc="60" dirty="0"/>
              <a:t>ầ</a:t>
            </a:r>
            <a:r>
              <a:rPr sz="7800" spc="170" dirty="0"/>
              <a:t>y  </a:t>
            </a:r>
            <a:r>
              <a:rPr sz="7800" spc="-745" dirty="0"/>
              <a:t>c</a:t>
            </a:r>
            <a:r>
              <a:rPr sz="7800" spc="-320" dirty="0"/>
              <a:t>ô</a:t>
            </a:r>
            <a:r>
              <a:rPr sz="7800" spc="-204" dirty="0"/>
              <a:t> </a:t>
            </a:r>
            <a:r>
              <a:rPr sz="7800" spc="-65" dirty="0"/>
              <a:t>v</a:t>
            </a:r>
            <a:r>
              <a:rPr sz="7800" spc="60" dirty="0"/>
              <a:t>à</a:t>
            </a:r>
            <a:r>
              <a:rPr sz="7800" spc="-204" dirty="0"/>
              <a:t> </a:t>
            </a:r>
            <a:r>
              <a:rPr sz="7800" spc="-745" dirty="0"/>
              <a:t>c</a:t>
            </a:r>
            <a:r>
              <a:rPr sz="7800" spc="60" dirty="0"/>
              <a:t>á</a:t>
            </a:r>
            <a:r>
              <a:rPr sz="7800" spc="-745" dirty="0"/>
              <a:t>c</a:t>
            </a:r>
            <a:r>
              <a:rPr sz="7800" spc="-204" dirty="0"/>
              <a:t> </a:t>
            </a:r>
            <a:r>
              <a:rPr sz="7800" spc="-225" dirty="0"/>
              <a:t>b</a:t>
            </a:r>
            <a:r>
              <a:rPr sz="7800" spc="60" dirty="0"/>
              <a:t>ạ</a:t>
            </a:r>
            <a:r>
              <a:rPr sz="7800" spc="-175" dirty="0"/>
              <a:t>n</a:t>
            </a:r>
            <a:r>
              <a:rPr sz="7800" spc="-204" dirty="0"/>
              <a:t> </a:t>
            </a:r>
            <a:r>
              <a:rPr sz="7800" spc="-225" dirty="0"/>
              <a:t>đ</a:t>
            </a:r>
            <a:r>
              <a:rPr sz="7800" spc="40" dirty="0"/>
              <a:t>ã  </a:t>
            </a:r>
            <a:r>
              <a:rPr sz="7800" spc="-70" dirty="0"/>
              <a:t>lắng</a:t>
            </a:r>
            <a:r>
              <a:rPr sz="7800" spc="-215" dirty="0"/>
              <a:t> </a:t>
            </a:r>
            <a:r>
              <a:rPr sz="7800" spc="-120" dirty="0"/>
              <a:t>nghe!</a:t>
            </a:r>
            <a:endParaRPr sz="7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19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19" y="869783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678"/>
                </a:lnTo>
                <a:lnTo>
                  <a:pt x="0" y="1309678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19" y="7292974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752"/>
                </a:lnTo>
                <a:lnTo>
                  <a:pt x="0" y="1309752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19" y="5888184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678"/>
                </a:lnTo>
                <a:lnTo>
                  <a:pt x="0" y="1309678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19" y="4483503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569"/>
                </a:lnTo>
                <a:lnTo>
                  <a:pt x="0" y="1309569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19" y="3078639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752"/>
                </a:lnTo>
                <a:lnTo>
                  <a:pt x="0" y="1309752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719" y="1673849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678"/>
                </a:lnTo>
                <a:lnTo>
                  <a:pt x="0" y="1309678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19" y="268985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752"/>
                </a:lnTo>
                <a:lnTo>
                  <a:pt x="0" y="1309752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719" y="198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9719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09712" y="8697848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70000" y="0"/>
                </a:moveTo>
                <a:lnTo>
                  <a:pt x="0" y="0"/>
                </a:lnTo>
                <a:lnTo>
                  <a:pt x="0" y="718451"/>
                </a:lnTo>
                <a:lnTo>
                  <a:pt x="0" y="1309674"/>
                </a:lnTo>
                <a:lnTo>
                  <a:pt x="1270000" y="1309674"/>
                </a:lnTo>
                <a:lnTo>
                  <a:pt x="1270000" y="718451"/>
                </a:lnTo>
                <a:lnTo>
                  <a:pt x="1270000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9719" y="7292937"/>
            <a:ext cx="1076325" cy="1310005"/>
          </a:xfrm>
          <a:custGeom>
            <a:avLst/>
            <a:gdLst/>
            <a:ahLst/>
            <a:cxnLst/>
            <a:rect l="l" t="t" r="r" b="b"/>
            <a:pathLst>
              <a:path w="1076325" h="1310004">
                <a:moveTo>
                  <a:pt x="0" y="1309751"/>
                </a:moveTo>
                <a:lnTo>
                  <a:pt x="1076305" y="1309751"/>
                </a:lnTo>
                <a:lnTo>
                  <a:pt x="1076305" y="0"/>
                </a:lnTo>
                <a:lnTo>
                  <a:pt x="0" y="0"/>
                </a:lnTo>
                <a:lnTo>
                  <a:pt x="0" y="1309751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09719" y="5888147"/>
            <a:ext cx="1076325" cy="1310005"/>
          </a:xfrm>
          <a:custGeom>
            <a:avLst/>
            <a:gdLst/>
            <a:ahLst/>
            <a:cxnLst/>
            <a:rect l="l" t="t" r="r" b="b"/>
            <a:pathLst>
              <a:path w="1076325" h="1310004">
                <a:moveTo>
                  <a:pt x="0" y="1309678"/>
                </a:moveTo>
                <a:lnTo>
                  <a:pt x="1076305" y="1309678"/>
                </a:lnTo>
                <a:lnTo>
                  <a:pt x="1076305" y="0"/>
                </a:lnTo>
                <a:lnTo>
                  <a:pt x="0" y="0"/>
                </a:lnTo>
                <a:lnTo>
                  <a:pt x="0" y="130967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9719" y="4483430"/>
            <a:ext cx="1076325" cy="1310005"/>
          </a:xfrm>
          <a:custGeom>
            <a:avLst/>
            <a:gdLst/>
            <a:ahLst/>
            <a:cxnLst/>
            <a:rect l="l" t="t" r="r" b="b"/>
            <a:pathLst>
              <a:path w="1076325" h="1310004">
                <a:moveTo>
                  <a:pt x="0" y="1309569"/>
                </a:moveTo>
                <a:lnTo>
                  <a:pt x="1076305" y="1309569"/>
                </a:lnTo>
                <a:lnTo>
                  <a:pt x="1076305" y="0"/>
                </a:lnTo>
                <a:lnTo>
                  <a:pt x="0" y="0"/>
                </a:lnTo>
                <a:lnTo>
                  <a:pt x="0" y="1309569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9719" y="3078566"/>
            <a:ext cx="1076325" cy="1310005"/>
          </a:xfrm>
          <a:custGeom>
            <a:avLst/>
            <a:gdLst/>
            <a:ahLst/>
            <a:cxnLst/>
            <a:rect l="l" t="t" r="r" b="b"/>
            <a:pathLst>
              <a:path w="1076325" h="1310004">
                <a:moveTo>
                  <a:pt x="0" y="1309752"/>
                </a:moveTo>
                <a:lnTo>
                  <a:pt x="1076305" y="1309752"/>
                </a:lnTo>
                <a:lnTo>
                  <a:pt x="1076305" y="0"/>
                </a:lnTo>
                <a:lnTo>
                  <a:pt x="0" y="0"/>
                </a:lnTo>
                <a:lnTo>
                  <a:pt x="0" y="1309752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9712" y="1673783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70000" y="0"/>
                </a:moveTo>
                <a:lnTo>
                  <a:pt x="0" y="0"/>
                </a:lnTo>
                <a:lnTo>
                  <a:pt x="0" y="265391"/>
                </a:lnTo>
                <a:lnTo>
                  <a:pt x="0" y="1309674"/>
                </a:lnTo>
                <a:lnTo>
                  <a:pt x="1270000" y="1309674"/>
                </a:lnTo>
                <a:lnTo>
                  <a:pt x="1270000" y="265391"/>
                </a:lnTo>
                <a:lnTo>
                  <a:pt x="1270000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719" y="26887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751"/>
                </a:lnTo>
                <a:lnTo>
                  <a:pt x="0" y="130975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09719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06718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06718" y="9416288"/>
            <a:ext cx="1270000" cy="591820"/>
          </a:xfrm>
          <a:custGeom>
            <a:avLst/>
            <a:gdLst/>
            <a:ahLst/>
            <a:cxnLst/>
            <a:rect l="l" t="t" r="r" b="b"/>
            <a:pathLst>
              <a:path w="1270000" h="591820">
                <a:moveTo>
                  <a:pt x="0" y="591228"/>
                </a:moveTo>
                <a:lnTo>
                  <a:pt x="1269999" y="591228"/>
                </a:lnTo>
                <a:lnTo>
                  <a:pt x="1269999" y="0"/>
                </a:lnTo>
                <a:lnTo>
                  <a:pt x="0" y="0"/>
                </a:lnTo>
                <a:lnTo>
                  <a:pt x="0" y="59122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06718" y="1673740"/>
            <a:ext cx="1270000" cy="265430"/>
          </a:xfrm>
          <a:custGeom>
            <a:avLst/>
            <a:gdLst/>
            <a:ahLst/>
            <a:cxnLst/>
            <a:rect l="l" t="t" r="r" b="b"/>
            <a:pathLst>
              <a:path w="1270000" h="265430">
                <a:moveTo>
                  <a:pt x="0" y="265423"/>
                </a:moveTo>
                <a:lnTo>
                  <a:pt x="1269999" y="265423"/>
                </a:lnTo>
                <a:lnTo>
                  <a:pt x="1269999" y="0"/>
                </a:lnTo>
                <a:lnTo>
                  <a:pt x="0" y="0"/>
                </a:lnTo>
                <a:lnTo>
                  <a:pt x="0" y="265423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06718" y="1245170"/>
            <a:ext cx="1270000" cy="334010"/>
          </a:xfrm>
          <a:custGeom>
            <a:avLst/>
            <a:gdLst/>
            <a:ahLst/>
            <a:cxnLst/>
            <a:rect l="l" t="t" r="r" b="b"/>
            <a:pathLst>
              <a:path w="1270000" h="334009">
                <a:moveTo>
                  <a:pt x="0" y="333459"/>
                </a:moveTo>
                <a:lnTo>
                  <a:pt x="1269999" y="333459"/>
                </a:lnTo>
                <a:lnTo>
                  <a:pt x="1269999" y="0"/>
                </a:lnTo>
                <a:lnTo>
                  <a:pt x="0" y="0"/>
                </a:lnTo>
                <a:lnTo>
                  <a:pt x="0" y="333459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06718" y="268877"/>
            <a:ext cx="1270000" cy="401955"/>
          </a:xfrm>
          <a:custGeom>
            <a:avLst/>
            <a:gdLst/>
            <a:ahLst/>
            <a:cxnLst/>
            <a:rect l="l" t="t" r="r" b="b"/>
            <a:pathLst>
              <a:path w="1270000" h="401955">
                <a:moveTo>
                  <a:pt x="0" y="401585"/>
                </a:moveTo>
                <a:lnTo>
                  <a:pt x="1269999" y="401585"/>
                </a:lnTo>
                <a:lnTo>
                  <a:pt x="1269999" y="0"/>
                </a:lnTo>
                <a:lnTo>
                  <a:pt x="0" y="0"/>
                </a:lnTo>
                <a:lnTo>
                  <a:pt x="0" y="401585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06718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03718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03718" y="9416288"/>
            <a:ext cx="1270000" cy="591820"/>
          </a:xfrm>
          <a:custGeom>
            <a:avLst/>
            <a:gdLst/>
            <a:ahLst/>
            <a:cxnLst/>
            <a:rect l="l" t="t" r="r" b="b"/>
            <a:pathLst>
              <a:path w="1270000" h="591820">
                <a:moveTo>
                  <a:pt x="0" y="591228"/>
                </a:moveTo>
                <a:lnTo>
                  <a:pt x="1269999" y="591228"/>
                </a:lnTo>
                <a:lnTo>
                  <a:pt x="1269999" y="0"/>
                </a:lnTo>
                <a:lnTo>
                  <a:pt x="0" y="0"/>
                </a:lnTo>
                <a:lnTo>
                  <a:pt x="0" y="59122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03718" y="1673740"/>
            <a:ext cx="1270000" cy="265430"/>
          </a:xfrm>
          <a:custGeom>
            <a:avLst/>
            <a:gdLst/>
            <a:ahLst/>
            <a:cxnLst/>
            <a:rect l="l" t="t" r="r" b="b"/>
            <a:pathLst>
              <a:path w="1270000" h="265430">
                <a:moveTo>
                  <a:pt x="0" y="265423"/>
                </a:moveTo>
                <a:lnTo>
                  <a:pt x="1269999" y="265423"/>
                </a:lnTo>
                <a:lnTo>
                  <a:pt x="1269999" y="0"/>
                </a:lnTo>
                <a:lnTo>
                  <a:pt x="0" y="0"/>
                </a:lnTo>
                <a:lnTo>
                  <a:pt x="0" y="265423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03718" y="1245170"/>
            <a:ext cx="1270000" cy="334010"/>
          </a:xfrm>
          <a:custGeom>
            <a:avLst/>
            <a:gdLst/>
            <a:ahLst/>
            <a:cxnLst/>
            <a:rect l="l" t="t" r="r" b="b"/>
            <a:pathLst>
              <a:path w="1270000" h="334009">
                <a:moveTo>
                  <a:pt x="0" y="333459"/>
                </a:moveTo>
                <a:lnTo>
                  <a:pt x="1269999" y="333459"/>
                </a:lnTo>
                <a:lnTo>
                  <a:pt x="1269999" y="0"/>
                </a:lnTo>
                <a:lnTo>
                  <a:pt x="0" y="0"/>
                </a:lnTo>
                <a:lnTo>
                  <a:pt x="0" y="333459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03718" y="268877"/>
            <a:ext cx="1270000" cy="401955"/>
          </a:xfrm>
          <a:custGeom>
            <a:avLst/>
            <a:gdLst/>
            <a:ahLst/>
            <a:cxnLst/>
            <a:rect l="l" t="t" r="r" b="b"/>
            <a:pathLst>
              <a:path w="1270000" h="401955">
                <a:moveTo>
                  <a:pt x="0" y="401585"/>
                </a:moveTo>
                <a:lnTo>
                  <a:pt x="1269999" y="401585"/>
                </a:lnTo>
                <a:lnTo>
                  <a:pt x="1269999" y="0"/>
                </a:lnTo>
                <a:lnTo>
                  <a:pt x="0" y="0"/>
                </a:lnTo>
                <a:lnTo>
                  <a:pt x="0" y="401585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03718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00718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00718" y="9416288"/>
            <a:ext cx="1270000" cy="591820"/>
          </a:xfrm>
          <a:custGeom>
            <a:avLst/>
            <a:gdLst/>
            <a:ahLst/>
            <a:cxnLst/>
            <a:rect l="l" t="t" r="r" b="b"/>
            <a:pathLst>
              <a:path w="1270000" h="591820">
                <a:moveTo>
                  <a:pt x="0" y="591228"/>
                </a:moveTo>
                <a:lnTo>
                  <a:pt x="1269999" y="591228"/>
                </a:lnTo>
                <a:lnTo>
                  <a:pt x="1269999" y="0"/>
                </a:lnTo>
                <a:lnTo>
                  <a:pt x="0" y="0"/>
                </a:lnTo>
                <a:lnTo>
                  <a:pt x="0" y="59122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00718" y="1673740"/>
            <a:ext cx="1270000" cy="265430"/>
          </a:xfrm>
          <a:custGeom>
            <a:avLst/>
            <a:gdLst/>
            <a:ahLst/>
            <a:cxnLst/>
            <a:rect l="l" t="t" r="r" b="b"/>
            <a:pathLst>
              <a:path w="1270000" h="265430">
                <a:moveTo>
                  <a:pt x="0" y="265423"/>
                </a:moveTo>
                <a:lnTo>
                  <a:pt x="1269999" y="265423"/>
                </a:lnTo>
                <a:lnTo>
                  <a:pt x="1269999" y="0"/>
                </a:lnTo>
                <a:lnTo>
                  <a:pt x="0" y="0"/>
                </a:lnTo>
                <a:lnTo>
                  <a:pt x="0" y="265423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00718" y="1245170"/>
            <a:ext cx="1270000" cy="334010"/>
          </a:xfrm>
          <a:custGeom>
            <a:avLst/>
            <a:gdLst/>
            <a:ahLst/>
            <a:cxnLst/>
            <a:rect l="l" t="t" r="r" b="b"/>
            <a:pathLst>
              <a:path w="1270000" h="334009">
                <a:moveTo>
                  <a:pt x="0" y="333459"/>
                </a:moveTo>
                <a:lnTo>
                  <a:pt x="1269999" y="333459"/>
                </a:lnTo>
                <a:lnTo>
                  <a:pt x="1269999" y="0"/>
                </a:lnTo>
                <a:lnTo>
                  <a:pt x="0" y="0"/>
                </a:lnTo>
                <a:lnTo>
                  <a:pt x="0" y="333459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00718" y="268877"/>
            <a:ext cx="1270000" cy="401955"/>
          </a:xfrm>
          <a:custGeom>
            <a:avLst/>
            <a:gdLst/>
            <a:ahLst/>
            <a:cxnLst/>
            <a:rect l="l" t="t" r="r" b="b"/>
            <a:pathLst>
              <a:path w="1270000" h="401955">
                <a:moveTo>
                  <a:pt x="0" y="401585"/>
                </a:moveTo>
                <a:lnTo>
                  <a:pt x="1269999" y="401585"/>
                </a:lnTo>
                <a:lnTo>
                  <a:pt x="1269999" y="0"/>
                </a:lnTo>
                <a:lnTo>
                  <a:pt x="0" y="0"/>
                </a:lnTo>
                <a:lnTo>
                  <a:pt x="0" y="401585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00718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97718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97718" y="9416288"/>
            <a:ext cx="1270000" cy="591820"/>
          </a:xfrm>
          <a:custGeom>
            <a:avLst/>
            <a:gdLst/>
            <a:ahLst/>
            <a:cxnLst/>
            <a:rect l="l" t="t" r="r" b="b"/>
            <a:pathLst>
              <a:path w="1270000" h="591820">
                <a:moveTo>
                  <a:pt x="0" y="591228"/>
                </a:moveTo>
                <a:lnTo>
                  <a:pt x="1269999" y="591228"/>
                </a:lnTo>
                <a:lnTo>
                  <a:pt x="1269999" y="0"/>
                </a:lnTo>
                <a:lnTo>
                  <a:pt x="0" y="0"/>
                </a:lnTo>
                <a:lnTo>
                  <a:pt x="0" y="59122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97718" y="1673740"/>
            <a:ext cx="1270000" cy="265430"/>
          </a:xfrm>
          <a:custGeom>
            <a:avLst/>
            <a:gdLst/>
            <a:ahLst/>
            <a:cxnLst/>
            <a:rect l="l" t="t" r="r" b="b"/>
            <a:pathLst>
              <a:path w="1270000" h="265430">
                <a:moveTo>
                  <a:pt x="0" y="265423"/>
                </a:moveTo>
                <a:lnTo>
                  <a:pt x="1269999" y="265423"/>
                </a:lnTo>
                <a:lnTo>
                  <a:pt x="1269999" y="0"/>
                </a:lnTo>
                <a:lnTo>
                  <a:pt x="0" y="0"/>
                </a:lnTo>
                <a:lnTo>
                  <a:pt x="0" y="265423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97718" y="1245170"/>
            <a:ext cx="1270000" cy="334010"/>
          </a:xfrm>
          <a:custGeom>
            <a:avLst/>
            <a:gdLst/>
            <a:ahLst/>
            <a:cxnLst/>
            <a:rect l="l" t="t" r="r" b="b"/>
            <a:pathLst>
              <a:path w="1270000" h="334009">
                <a:moveTo>
                  <a:pt x="0" y="333459"/>
                </a:moveTo>
                <a:lnTo>
                  <a:pt x="1269999" y="333459"/>
                </a:lnTo>
                <a:lnTo>
                  <a:pt x="1269999" y="0"/>
                </a:lnTo>
                <a:lnTo>
                  <a:pt x="0" y="0"/>
                </a:lnTo>
                <a:lnTo>
                  <a:pt x="0" y="333459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97718" y="268877"/>
            <a:ext cx="1270000" cy="401955"/>
          </a:xfrm>
          <a:custGeom>
            <a:avLst/>
            <a:gdLst/>
            <a:ahLst/>
            <a:cxnLst/>
            <a:rect l="l" t="t" r="r" b="b"/>
            <a:pathLst>
              <a:path w="1270000" h="401955">
                <a:moveTo>
                  <a:pt x="0" y="401585"/>
                </a:moveTo>
                <a:lnTo>
                  <a:pt x="1269999" y="401585"/>
                </a:lnTo>
                <a:lnTo>
                  <a:pt x="1269999" y="0"/>
                </a:lnTo>
                <a:lnTo>
                  <a:pt x="0" y="0"/>
                </a:lnTo>
                <a:lnTo>
                  <a:pt x="0" y="401585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97718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94718" y="10102627"/>
            <a:ext cx="6985000" cy="172085"/>
          </a:xfrm>
          <a:custGeom>
            <a:avLst/>
            <a:gdLst/>
            <a:ahLst/>
            <a:cxnLst/>
            <a:rect l="l" t="t" r="r" b="b"/>
            <a:pathLst>
              <a:path w="6985000" h="172084">
                <a:moveTo>
                  <a:pt x="6984999" y="0"/>
                </a:moveTo>
                <a:lnTo>
                  <a:pt x="6984999" y="171886"/>
                </a:lnTo>
                <a:lnTo>
                  <a:pt x="0" y="171886"/>
                </a:lnTo>
                <a:lnTo>
                  <a:pt x="0" y="0"/>
                </a:lnTo>
                <a:lnTo>
                  <a:pt x="6984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94718" y="9416288"/>
            <a:ext cx="6985000" cy="591820"/>
          </a:xfrm>
          <a:custGeom>
            <a:avLst/>
            <a:gdLst/>
            <a:ahLst/>
            <a:cxnLst/>
            <a:rect l="l" t="t" r="r" b="b"/>
            <a:pathLst>
              <a:path w="6985000" h="591820">
                <a:moveTo>
                  <a:pt x="0" y="591228"/>
                </a:moveTo>
                <a:lnTo>
                  <a:pt x="6984999" y="591228"/>
                </a:lnTo>
                <a:lnTo>
                  <a:pt x="6984999" y="0"/>
                </a:lnTo>
                <a:lnTo>
                  <a:pt x="0" y="0"/>
                </a:lnTo>
                <a:lnTo>
                  <a:pt x="0" y="59122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94718" y="1673740"/>
            <a:ext cx="5588000" cy="265430"/>
          </a:xfrm>
          <a:custGeom>
            <a:avLst/>
            <a:gdLst/>
            <a:ahLst/>
            <a:cxnLst/>
            <a:rect l="l" t="t" r="r" b="b"/>
            <a:pathLst>
              <a:path w="5588000" h="265430">
                <a:moveTo>
                  <a:pt x="0" y="265423"/>
                </a:moveTo>
                <a:lnTo>
                  <a:pt x="5587999" y="265423"/>
                </a:lnTo>
                <a:lnTo>
                  <a:pt x="5587999" y="0"/>
                </a:lnTo>
                <a:lnTo>
                  <a:pt x="0" y="0"/>
                </a:lnTo>
                <a:lnTo>
                  <a:pt x="0" y="265423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94718" y="1245170"/>
            <a:ext cx="6985000" cy="334010"/>
          </a:xfrm>
          <a:custGeom>
            <a:avLst/>
            <a:gdLst/>
            <a:ahLst/>
            <a:cxnLst/>
            <a:rect l="l" t="t" r="r" b="b"/>
            <a:pathLst>
              <a:path w="6985000" h="334009">
                <a:moveTo>
                  <a:pt x="0" y="333459"/>
                </a:moveTo>
                <a:lnTo>
                  <a:pt x="6984999" y="333459"/>
                </a:lnTo>
                <a:lnTo>
                  <a:pt x="6984999" y="0"/>
                </a:lnTo>
                <a:lnTo>
                  <a:pt x="0" y="0"/>
                </a:lnTo>
                <a:lnTo>
                  <a:pt x="0" y="333459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94718" y="268877"/>
            <a:ext cx="6985000" cy="401955"/>
          </a:xfrm>
          <a:custGeom>
            <a:avLst/>
            <a:gdLst/>
            <a:ahLst/>
            <a:cxnLst/>
            <a:rect l="l" t="t" r="r" b="b"/>
            <a:pathLst>
              <a:path w="6985000" h="401955">
                <a:moveTo>
                  <a:pt x="0" y="401585"/>
                </a:moveTo>
                <a:lnTo>
                  <a:pt x="6984999" y="401585"/>
                </a:lnTo>
                <a:lnTo>
                  <a:pt x="6984999" y="0"/>
                </a:lnTo>
                <a:lnTo>
                  <a:pt x="0" y="0"/>
                </a:lnTo>
                <a:lnTo>
                  <a:pt x="0" y="401585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94718" y="1879"/>
            <a:ext cx="6985000" cy="172085"/>
          </a:xfrm>
          <a:custGeom>
            <a:avLst/>
            <a:gdLst/>
            <a:ahLst/>
            <a:cxnLst/>
            <a:rect l="l" t="t" r="r" b="b"/>
            <a:pathLst>
              <a:path w="6985000" h="172085">
                <a:moveTo>
                  <a:pt x="6984999" y="0"/>
                </a:moveTo>
                <a:lnTo>
                  <a:pt x="6984999" y="171886"/>
                </a:lnTo>
                <a:lnTo>
                  <a:pt x="0" y="171886"/>
                </a:lnTo>
                <a:lnTo>
                  <a:pt x="0" y="0"/>
                </a:lnTo>
                <a:lnTo>
                  <a:pt x="6984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982718" y="1673776"/>
            <a:ext cx="1397000" cy="265430"/>
          </a:xfrm>
          <a:custGeom>
            <a:avLst/>
            <a:gdLst/>
            <a:ahLst/>
            <a:cxnLst/>
            <a:rect l="l" t="t" r="r" b="b"/>
            <a:pathLst>
              <a:path w="1397000" h="265430">
                <a:moveTo>
                  <a:pt x="0" y="265386"/>
                </a:moveTo>
                <a:lnTo>
                  <a:pt x="1396999" y="265386"/>
                </a:lnTo>
                <a:lnTo>
                  <a:pt x="1396999" y="0"/>
                </a:lnTo>
                <a:lnTo>
                  <a:pt x="0" y="0"/>
                </a:lnTo>
                <a:lnTo>
                  <a:pt x="0" y="265386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506718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506713" y="8697848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70000" y="0"/>
                </a:moveTo>
                <a:lnTo>
                  <a:pt x="0" y="0"/>
                </a:lnTo>
                <a:lnTo>
                  <a:pt x="0" y="718451"/>
                </a:lnTo>
                <a:lnTo>
                  <a:pt x="0" y="1309674"/>
                </a:lnTo>
                <a:lnTo>
                  <a:pt x="1270000" y="1309674"/>
                </a:lnTo>
                <a:lnTo>
                  <a:pt x="1270000" y="718451"/>
                </a:lnTo>
                <a:lnTo>
                  <a:pt x="1270000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849598" y="7292937"/>
            <a:ext cx="927735" cy="1310005"/>
          </a:xfrm>
          <a:custGeom>
            <a:avLst/>
            <a:gdLst/>
            <a:ahLst/>
            <a:cxnLst/>
            <a:rect l="l" t="t" r="r" b="b"/>
            <a:pathLst>
              <a:path w="927734" h="1310004">
                <a:moveTo>
                  <a:pt x="0" y="1309751"/>
                </a:moveTo>
                <a:lnTo>
                  <a:pt x="927119" y="1309751"/>
                </a:lnTo>
                <a:lnTo>
                  <a:pt x="927119" y="0"/>
                </a:lnTo>
                <a:lnTo>
                  <a:pt x="0" y="0"/>
                </a:lnTo>
                <a:lnTo>
                  <a:pt x="0" y="1309751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849598" y="5888147"/>
            <a:ext cx="927735" cy="1310005"/>
          </a:xfrm>
          <a:custGeom>
            <a:avLst/>
            <a:gdLst/>
            <a:ahLst/>
            <a:cxnLst/>
            <a:rect l="l" t="t" r="r" b="b"/>
            <a:pathLst>
              <a:path w="927734" h="1310004">
                <a:moveTo>
                  <a:pt x="0" y="1309678"/>
                </a:moveTo>
                <a:lnTo>
                  <a:pt x="927119" y="1309678"/>
                </a:lnTo>
                <a:lnTo>
                  <a:pt x="927119" y="0"/>
                </a:lnTo>
                <a:lnTo>
                  <a:pt x="0" y="0"/>
                </a:lnTo>
                <a:lnTo>
                  <a:pt x="0" y="130967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849598" y="4483466"/>
            <a:ext cx="927735" cy="1310005"/>
          </a:xfrm>
          <a:custGeom>
            <a:avLst/>
            <a:gdLst/>
            <a:ahLst/>
            <a:cxnLst/>
            <a:rect l="l" t="t" r="r" b="b"/>
            <a:pathLst>
              <a:path w="927734" h="1310004">
                <a:moveTo>
                  <a:pt x="0" y="1309569"/>
                </a:moveTo>
                <a:lnTo>
                  <a:pt x="927119" y="1309569"/>
                </a:lnTo>
                <a:lnTo>
                  <a:pt x="927119" y="0"/>
                </a:lnTo>
                <a:lnTo>
                  <a:pt x="0" y="0"/>
                </a:lnTo>
                <a:lnTo>
                  <a:pt x="0" y="1309569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849598" y="3078566"/>
            <a:ext cx="927735" cy="1310005"/>
          </a:xfrm>
          <a:custGeom>
            <a:avLst/>
            <a:gdLst/>
            <a:ahLst/>
            <a:cxnLst/>
            <a:rect l="l" t="t" r="r" b="b"/>
            <a:pathLst>
              <a:path w="927734" h="1310004">
                <a:moveTo>
                  <a:pt x="0" y="1309752"/>
                </a:moveTo>
                <a:lnTo>
                  <a:pt x="927119" y="1309752"/>
                </a:lnTo>
                <a:lnTo>
                  <a:pt x="927119" y="0"/>
                </a:lnTo>
                <a:lnTo>
                  <a:pt x="0" y="0"/>
                </a:lnTo>
                <a:lnTo>
                  <a:pt x="0" y="1309752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506713" y="1673745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70000" y="0"/>
                </a:moveTo>
                <a:lnTo>
                  <a:pt x="0" y="0"/>
                </a:lnTo>
                <a:lnTo>
                  <a:pt x="0" y="265430"/>
                </a:lnTo>
                <a:lnTo>
                  <a:pt x="0" y="1309674"/>
                </a:lnTo>
                <a:lnTo>
                  <a:pt x="1270000" y="1309674"/>
                </a:lnTo>
                <a:lnTo>
                  <a:pt x="1270000" y="265430"/>
                </a:lnTo>
                <a:lnTo>
                  <a:pt x="1270000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506718" y="26887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751"/>
                </a:lnTo>
                <a:lnTo>
                  <a:pt x="0" y="130975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506718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903718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903718" y="869783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678"/>
                </a:lnTo>
                <a:lnTo>
                  <a:pt x="0" y="1309678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903718" y="729293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751"/>
                </a:lnTo>
                <a:lnTo>
                  <a:pt x="0" y="130975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903718" y="588814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678"/>
                </a:lnTo>
                <a:lnTo>
                  <a:pt x="0" y="1309678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903718" y="4483466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569"/>
                </a:lnTo>
                <a:lnTo>
                  <a:pt x="0" y="1309569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903718" y="3078566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752"/>
                </a:lnTo>
                <a:lnTo>
                  <a:pt x="0" y="1309752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903718" y="1673740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678"/>
                </a:lnTo>
                <a:lnTo>
                  <a:pt x="0" y="1309678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903718" y="26887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751"/>
                </a:lnTo>
                <a:lnTo>
                  <a:pt x="0" y="130975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903718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86025" y="1939163"/>
            <a:ext cx="13363575" cy="7477125"/>
          </a:xfrm>
          <a:custGeom>
            <a:avLst/>
            <a:gdLst/>
            <a:ahLst/>
            <a:cxnLst/>
            <a:rect l="l" t="t" r="r" b="b"/>
            <a:pathLst>
              <a:path w="13363575" h="7477125">
                <a:moveTo>
                  <a:pt x="0" y="0"/>
                </a:moveTo>
                <a:lnTo>
                  <a:pt x="13363573" y="0"/>
                </a:lnTo>
                <a:lnTo>
                  <a:pt x="13363573" y="7477124"/>
                </a:lnTo>
                <a:lnTo>
                  <a:pt x="0" y="74771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0" name="object 70"/>
          <p:cNvGrpSpPr/>
          <p:nvPr/>
        </p:nvGrpSpPr>
        <p:grpSpPr>
          <a:xfrm>
            <a:off x="2316754" y="656614"/>
            <a:ext cx="13655040" cy="8966200"/>
            <a:chOff x="2316754" y="656614"/>
            <a:chExt cx="13655040" cy="8966200"/>
          </a:xfrm>
        </p:grpSpPr>
        <p:sp>
          <p:nvSpPr>
            <p:cNvPr id="71" name="object 71"/>
            <p:cNvSpPr/>
            <p:nvPr/>
          </p:nvSpPr>
          <p:spPr>
            <a:xfrm>
              <a:off x="2330602" y="670462"/>
              <a:ext cx="13627100" cy="575310"/>
            </a:xfrm>
            <a:custGeom>
              <a:avLst/>
              <a:gdLst/>
              <a:ahLst/>
              <a:cxnLst/>
              <a:rect l="l" t="t" r="r" b="b"/>
              <a:pathLst>
                <a:path w="13627100" h="575310">
                  <a:moveTo>
                    <a:pt x="13626790" y="574707"/>
                  </a:moveTo>
                  <a:lnTo>
                    <a:pt x="0" y="574707"/>
                  </a:lnTo>
                  <a:lnTo>
                    <a:pt x="0" y="0"/>
                  </a:lnTo>
                  <a:lnTo>
                    <a:pt x="13626790" y="0"/>
                  </a:lnTo>
                  <a:lnTo>
                    <a:pt x="13626790" y="574707"/>
                  </a:lnTo>
                  <a:close/>
                </a:path>
              </a:pathLst>
            </a:custGeom>
            <a:solidFill>
              <a:srgbClr val="FBF7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602" y="1245169"/>
              <a:ext cx="13626817" cy="8371336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4366311" y="1380523"/>
              <a:ext cx="8808085" cy="429259"/>
            </a:xfrm>
            <a:custGeom>
              <a:avLst/>
              <a:gdLst/>
              <a:ahLst/>
              <a:cxnLst/>
              <a:rect l="l" t="t" r="r" b="b"/>
              <a:pathLst>
                <a:path w="8808085" h="429260">
                  <a:moveTo>
                    <a:pt x="8593242" y="428634"/>
                  </a:moveTo>
                  <a:lnTo>
                    <a:pt x="214317" y="428634"/>
                  </a:lnTo>
                  <a:lnTo>
                    <a:pt x="165172" y="422974"/>
                  </a:lnTo>
                  <a:lnTo>
                    <a:pt x="120060" y="406853"/>
                  </a:lnTo>
                  <a:lnTo>
                    <a:pt x="80267" y="381555"/>
                  </a:lnTo>
                  <a:lnTo>
                    <a:pt x="47079" y="348366"/>
                  </a:lnTo>
                  <a:lnTo>
                    <a:pt x="21781" y="308573"/>
                  </a:lnTo>
                  <a:lnTo>
                    <a:pt x="5659" y="263461"/>
                  </a:lnTo>
                  <a:lnTo>
                    <a:pt x="0" y="214317"/>
                  </a:lnTo>
                  <a:lnTo>
                    <a:pt x="5659" y="165172"/>
                  </a:lnTo>
                  <a:lnTo>
                    <a:pt x="21781" y="120060"/>
                  </a:lnTo>
                  <a:lnTo>
                    <a:pt x="47079" y="80267"/>
                  </a:lnTo>
                  <a:lnTo>
                    <a:pt x="80267" y="47079"/>
                  </a:lnTo>
                  <a:lnTo>
                    <a:pt x="120060" y="21781"/>
                  </a:lnTo>
                  <a:lnTo>
                    <a:pt x="165172" y="5659"/>
                  </a:lnTo>
                  <a:lnTo>
                    <a:pt x="214317" y="0"/>
                  </a:lnTo>
                  <a:lnTo>
                    <a:pt x="8593242" y="0"/>
                  </a:lnTo>
                  <a:lnTo>
                    <a:pt x="8642378" y="5659"/>
                  </a:lnTo>
                  <a:lnTo>
                    <a:pt x="8687486" y="21781"/>
                  </a:lnTo>
                  <a:lnTo>
                    <a:pt x="8727280" y="47079"/>
                  </a:lnTo>
                  <a:lnTo>
                    <a:pt x="8760471" y="80267"/>
                  </a:lnTo>
                  <a:lnTo>
                    <a:pt x="8785773" y="120060"/>
                  </a:lnTo>
                  <a:lnTo>
                    <a:pt x="8801898" y="165172"/>
                  </a:lnTo>
                  <a:lnTo>
                    <a:pt x="8807559" y="214317"/>
                  </a:lnTo>
                  <a:lnTo>
                    <a:pt x="8801900" y="263461"/>
                  </a:lnTo>
                  <a:lnTo>
                    <a:pt x="8785778" y="308573"/>
                  </a:lnTo>
                  <a:lnTo>
                    <a:pt x="8760480" y="348366"/>
                  </a:lnTo>
                  <a:lnTo>
                    <a:pt x="8727291" y="381555"/>
                  </a:lnTo>
                  <a:lnTo>
                    <a:pt x="8687498" y="406853"/>
                  </a:lnTo>
                  <a:lnTo>
                    <a:pt x="8642387" y="422974"/>
                  </a:lnTo>
                  <a:lnTo>
                    <a:pt x="8593242" y="428634"/>
                  </a:lnTo>
                  <a:close/>
                </a:path>
              </a:pathLst>
            </a:custGeom>
            <a:solidFill>
              <a:srgbClr val="FBF7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316746" y="656614"/>
              <a:ext cx="13655040" cy="8966835"/>
            </a:xfrm>
            <a:custGeom>
              <a:avLst/>
              <a:gdLst/>
              <a:ahLst/>
              <a:cxnLst/>
              <a:rect l="l" t="t" r="r" b="b"/>
              <a:pathLst>
                <a:path w="13655040" h="8966835">
                  <a:moveTo>
                    <a:pt x="674687" y="939800"/>
                  </a:moveTo>
                  <a:lnTo>
                    <a:pt x="668489" y="927100"/>
                  </a:lnTo>
                  <a:lnTo>
                    <a:pt x="364299" y="927100"/>
                  </a:lnTo>
                  <a:lnTo>
                    <a:pt x="493534" y="850900"/>
                  </a:lnTo>
                  <a:lnTo>
                    <a:pt x="499922" y="838200"/>
                  </a:lnTo>
                  <a:lnTo>
                    <a:pt x="501751" y="838200"/>
                  </a:lnTo>
                  <a:lnTo>
                    <a:pt x="493471" y="825500"/>
                  </a:lnTo>
                  <a:lnTo>
                    <a:pt x="484886" y="825500"/>
                  </a:lnTo>
                  <a:lnTo>
                    <a:pt x="306019" y="939800"/>
                  </a:lnTo>
                  <a:lnTo>
                    <a:pt x="303644" y="939800"/>
                  </a:lnTo>
                  <a:lnTo>
                    <a:pt x="303644" y="952500"/>
                  </a:lnTo>
                  <a:lnTo>
                    <a:pt x="309956" y="952500"/>
                  </a:lnTo>
                  <a:lnTo>
                    <a:pt x="478459" y="1066800"/>
                  </a:lnTo>
                  <a:lnTo>
                    <a:pt x="494944" y="1066800"/>
                  </a:lnTo>
                  <a:lnTo>
                    <a:pt x="501777" y="1054100"/>
                  </a:lnTo>
                  <a:lnTo>
                    <a:pt x="499960" y="1041400"/>
                  </a:lnTo>
                  <a:lnTo>
                    <a:pt x="364299" y="965200"/>
                  </a:lnTo>
                  <a:lnTo>
                    <a:pt x="668489" y="965200"/>
                  </a:lnTo>
                  <a:lnTo>
                    <a:pt x="674687" y="952500"/>
                  </a:lnTo>
                  <a:lnTo>
                    <a:pt x="674687" y="939800"/>
                  </a:lnTo>
                  <a:close/>
                </a:path>
                <a:path w="13655040" h="8966835">
                  <a:moveTo>
                    <a:pt x="1382598" y="939800"/>
                  </a:moveTo>
                  <a:lnTo>
                    <a:pt x="1380210" y="939800"/>
                  </a:lnTo>
                  <a:lnTo>
                    <a:pt x="1207770" y="825500"/>
                  </a:lnTo>
                  <a:lnTo>
                    <a:pt x="1192784" y="825500"/>
                  </a:lnTo>
                  <a:lnTo>
                    <a:pt x="1184452" y="838200"/>
                  </a:lnTo>
                  <a:lnTo>
                    <a:pt x="1186281" y="838200"/>
                  </a:lnTo>
                  <a:lnTo>
                    <a:pt x="1321943" y="927100"/>
                  </a:lnTo>
                  <a:lnTo>
                    <a:pt x="1017739" y="927100"/>
                  </a:lnTo>
                  <a:lnTo>
                    <a:pt x="1011542" y="939800"/>
                  </a:lnTo>
                  <a:lnTo>
                    <a:pt x="1011542" y="952500"/>
                  </a:lnTo>
                  <a:lnTo>
                    <a:pt x="1017739" y="965200"/>
                  </a:lnTo>
                  <a:lnTo>
                    <a:pt x="1321943" y="965200"/>
                  </a:lnTo>
                  <a:lnTo>
                    <a:pt x="1192707" y="1041400"/>
                  </a:lnTo>
                  <a:lnTo>
                    <a:pt x="1186307" y="1041400"/>
                  </a:lnTo>
                  <a:lnTo>
                    <a:pt x="1184478" y="1054100"/>
                  </a:lnTo>
                  <a:lnTo>
                    <a:pt x="1188631" y="1066800"/>
                  </a:lnTo>
                  <a:lnTo>
                    <a:pt x="1205445" y="1066800"/>
                  </a:lnTo>
                  <a:lnTo>
                    <a:pt x="1380210" y="952500"/>
                  </a:lnTo>
                  <a:lnTo>
                    <a:pt x="1382598" y="952500"/>
                  </a:lnTo>
                  <a:lnTo>
                    <a:pt x="1382598" y="939800"/>
                  </a:lnTo>
                  <a:close/>
                </a:path>
                <a:path w="13655040" h="8966835">
                  <a:moveTo>
                    <a:pt x="3823398" y="1041400"/>
                  </a:moveTo>
                  <a:lnTo>
                    <a:pt x="3788613" y="1003960"/>
                  </a:lnTo>
                  <a:lnTo>
                    <a:pt x="3788613" y="1041400"/>
                  </a:lnTo>
                  <a:lnTo>
                    <a:pt x="3772928" y="1054100"/>
                  </a:lnTo>
                  <a:lnTo>
                    <a:pt x="3710800" y="990600"/>
                  </a:lnTo>
                  <a:lnTo>
                    <a:pt x="3698379" y="977900"/>
                  </a:lnTo>
                  <a:lnTo>
                    <a:pt x="3704018" y="977900"/>
                  </a:lnTo>
                  <a:lnTo>
                    <a:pt x="3709174" y="965200"/>
                  </a:lnTo>
                  <a:lnTo>
                    <a:pt x="3714051" y="965200"/>
                  </a:lnTo>
                  <a:lnTo>
                    <a:pt x="3788613" y="1041400"/>
                  </a:lnTo>
                  <a:lnTo>
                    <a:pt x="3788613" y="1003960"/>
                  </a:lnTo>
                  <a:lnTo>
                    <a:pt x="3729012" y="939800"/>
                  </a:lnTo>
                  <a:lnTo>
                    <a:pt x="3739248" y="901700"/>
                  </a:lnTo>
                  <a:lnTo>
                    <a:pt x="3738994" y="876300"/>
                  </a:lnTo>
                  <a:lnTo>
                    <a:pt x="3728148" y="838200"/>
                  </a:lnTo>
                  <a:lnTo>
                    <a:pt x="3712400" y="819619"/>
                  </a:lnTo>
                  <a:lnTo>
                    <a:pt x="3712400" y="876300"/>
                  </a:lnTo>
                  <a:lnTo>
                    <a:pt x="3710787" y="914400"/>
                  </a:lnTo>
                  <a:lnTo>
                    <a:pt x="3699700" y="939800"/>
                  </a:lnTo>
                  <a:lnTo>
                    <a:pt x="3695966" y="939800"/>
                  </a:lnTo>
                  <a:lnTo>
                    <a:pt x="3691915" y="952500"/>
                  </a:lnTo>
                  <a:lnTo>
                    <a:pt x="3682339" y="952500"/>
                  </a:lnTo>
                  <a:lnTo>
                    <a:pt x="3677158" y="965200"/>
                  </a:lnTo>
                  <a:lnTo>
                    <a:pt x="3671620" y="965200"/>
                  </a:lnTo>
                  <a:lnTo>
                    <a:pt x="3644023" y="977900"/>
                  </a:lnTo>
                  <a:lnTo>
                    <a:pt x="3614432" y="977900"/>
                  </a:lnTo>
                  <a:lnTo>
                    <a:pt x="3585781" y="965200"/>
                  </a:lnTo>
                  <a:lnTo>
                    <a:pt x="3561080" y="952500"/>
                  </a:lnTo>
                  <a:lnTo>
                    <a:pt x="3541560" y="927100"/>
                  </a:lnTo>
                  <a:lnTo>
                    <a:pt x="3535057" y="889000"/>
                  </a:lnTo>
                  <a:lnTo>
                    <a:pt x="3541572" y="863600"/>
                  </a:lnTo>
                  <a:lnTo>
                    <a:pt x="3561105" y="825500"/>
                  </a:lnTo>
                  <a:lnTo>
                    <a:pt x="3575062" y="812800"/>
                  </a:lnTo>
                  <a:lnTo>
                    <a:pt x="3590544" y="812800"/>
                  </a:lnTo>
                  <a:lnTo>
                    <a:pt x="3607054" y="800100"/>
                  </a:lnTo>
                  <a:lnTo>
                    <a:pt x="3641077" y="800100"/>
                  </a:lnTo>
                  <a:lnTo>
                    <a:pt x="3657574" y="812800"/>
                  </a:lnTo>
                  <a:lnTo>
                    <a:pt x="3673056" y="812800"/>
                  </a:lnTo>
                  <a:lnTo>
                    <a:pt x="3687013" y="825500"/>
                  </a:lnTo>
                  <a:lnTo>
                    <a:pt x="3704488" y="850900"/>
                  </a:lnTo>
                  <a:lnTo>
                    <a:pt x="3712400" y="876300"/>
                  </a:lnTo>
                  <a:lnTo>
                    <a:pt x="3712400" y="819619"/>
                  </a:lnTo>
                  <a:lnTo>
                    <a:pt x="3706622" y="812800"/>
                  </a:lnTo>
                  <a:lnTo>
                    <a:pt x="3687330" y="800100"/>
                  </a:lnTo>
                  <a:lnTo>
                    <a:pt x="3668039" y="787400"/>
                  </a:lnTo>
                  <a:lnTo>
                    <a:pt x="3624097" y="774700"/>
                  </a:lnTo>
                  <a:lnTo>
                    <a:pt x="3580155" y="787400"/>
                  </a:lnTo>
                  <a:lnTo>
                    <a:pt x="3541560" y="812800"/>
                  </a:lnTo>
                  <a:lnTo>
                    <a:pt x="3515944" y="850900"/>
                  </a:lnTo>
                  <a:lnTo>
                    <a:pt x="3507409" y="889000"/>
                  </a:lnTo>
                  <a:lnTo>
                    <a:pt x="3515944" y="939800"/>
                  </a:lnTo>
                  <a:lnTo>
                    <a:pt x="3541560" y="977900"/>
                  </a:lnTo>
                  <a:lnTo>
                    <a:pt x="3559352" y="990600"/>
                  </a:lnTo>
                  <a:lnTo>
                    <a:pt x="3579368" y="1003300"/>
                  </a:lnTo>
                  <a:lnTo>
                    <a:pt x="3662311" y="1003300"/>
                  </a:lnTo>
                  <a:lnTo>
                    <a:pt x="3674199" y="990600"/>
                  </a:lnTo>
                  <a:lnTo>
                    <a:pt x="3765727" y="1092200"/>
                  </a:lnTo>
                  <a:lnTo>
                    <a:pt x="3780129" y="1092200"/>
                  </a:lnTo>
                  <a:lnTo>
                    <a:pt x="3782733" y="1079500"/>
                  </a:lnTo>
                  <a:lnTo>
                    <a:pt x="3809847" y="1054100"/>
                  </a:lnTo>
                  <a:lnTo>
                    <a:pt x="3823398" y="1041400"/>
                  </a:lnTo>
                  <a:close/>
                </a:path>
                <a:path w="13655040" h="8966835">
                  <a:moveTo>
                    <a:pt x="10870971" y="927100"/>
                  </a:moveTo>
                  <a:lnTo>
                    <a:pt x="10866323" y="889000"/>
                  </a:lnTo>
                  <a:lnTo>
                    <a:pt x="10853014" y="838200"/>
                  </a:lnTo>
                  <a:lnTo>
                    <a:pt x="10843273" y="820585"/>
                  </a:lnTo>
                  <a:lnTo>
                    <a:pt x="10843273" y="927100"/>
                  </a:lnTo>
                  <a:lnTo>
                    <a:pt x="10837964" y="977900"/>
                  </a:lnTo>
                  <a:lnTo>
                    <a:pt x="10822864" y="1016000"/>
                  </a:lnTo>
                  <a:lnTo>
                    <a:pt x="10799178" y="1054100"/>
                  </a:lnTo>
                  <a:lnTo>
                    <a:pt x="10768114" y="1092200"/>
                  </a:lnTo>
                  <a:lnTo>
                    <a:pt x="10730890" y="1117600"/>
                  </a:lnTo>
                  <a:lnTo>
                    <a:pt x="10688714" y="1130300"/>
                  </a:lnTo>
                  <a:lnTo>
                    <a:pt x="2217966" y="1130300"/>
                  </a:lnTo>
                  <a:lnTo>
                    <a:pt x="2175789" y="1117600"/>
                  </a:lnTo>
                  <a:lnTo>
                    <a:pt x="2138565" y="1092200"/>
                  </a:lnTo>
                  <a:lnTo>
                    <a:pt x="2107501" y="1054100"/>
                  </a:lnTo>
                  <a:lnTo>
                    <a:pt x="2083816" y="1016000"/>
                  </a:lnTo>
                  <a:lnTo>
                    <a:pt x="2068715" y="977900"/>
                  </a:lnTo>
                  <a:lnTo>
                    <a:pt x="2063407" y="927100"/>
                  </a:lnTo>
                  <a:lnTo>
                    <a:pt x="2068715" y="889000"/>
                  </a:lnTo>
                  <a:lnTo>
                    <a:pt x="2083816" y="838200"/>
                  </a:lnTo>
                  <a:lnTo>
                    <a:pt x="2107501" y="812800"/>
                  </a:lnTo>
                  <a:lnTo>
                    <a:pt x="2138565" y="774700"/>
                  </a:lnTo>
                  <a:lnTo>
                    <a:pt x="2175789" y="749300"/>
                  </a:lnTo>
                  <a:lnTo>
                    <a:pt x="2217966" y="736600"/>
                  </a:lnTo>
                  <a:lnTo>
                    <a:pt x="10688714" y="736600"/>
                  </a:lnTo>
                  <a:lnTo>
                    <a:pt x="10730890" y="749300"/>
                  </a:lnTo>
                  <a:lnTo>
                    <a:pt x="10768114" y="774700"/>
                  </a:lnTo>
                  <a:lnTo>
                    <a:pt x="10799178" y="812800"/>
                  </a:lnTo>
                  <a:lnTo>
                    <a:pt x="10822864" y="838200"/>
                  </a:lnTo>
                  <a:lnTo>
                    <a:pt x="10837964" y="889000"/>
                  </a:lnTo>
                  <a:lnTo>
                    <a:pt x="10843273" y="927100"/>
                  </a:lnTo>
                  <a:lnTo>
                    <a:pt x="10843273" y="820585"/>
                  </a:lnTo>
                  <a:lnTo>
                    <a:pt x="10831957" y="800100"/>
                  </a:lnTo>
                  <a:lnTo>
                    <a:pt x="10804068" y="774700"/>
                  </a:lnTo>
                  <a:lnTo>
                    <a:pt x="10770286" y="736600"/>
                  </a:lnTo>
                  <a:lnTo>
                    <a:pt x="10731538" y="723900"/>
                  </a:lnTo>
                  <a:lnTo>
                    <a:pt x="10688726" y="711200"/>
                  </a:lnTo>
                  <a:lnTo>
                    <a:pt x="10642803" y="698500"/>
                  </a:lnTo>
                  <a:lnTo>
                    <a:pt x="2263876" y="698500"/>
                  </a:lnTo>
                  <a:lnTo>
                    <a:pt x="2217953" y="711200"/>
                  </a:lnTo>
                  <a:lnTo>
                    <a:pt x="2175154" y="723900"/>
                  </a:lnTo>
                  <a:lnTo>
                    <a:pt x="2136406" y="736600"/>
                  </a:lnTo>
                  <a:lnTo>
                    <a:pt x="2102624" y="774700"/>
                  </a:lnTo>
                  <a:lnTo>
                    <a:pt x="2074735" y="800100"/>
                  </a:lnTo>
                  <a:lnTo>
                    <a:pt x="2053666" y="838200"/>
                  </a:lnTo>
                  <a:lnTo>
                    <a:pt x="2040356" y="889000"/>
                  </a:lnTo>
                  <a:lnTo>
                    <a:pt x="2035708" y="927100"/>
                  </a:lnTo>
                  <a:lnTo>
                    <a:pt x="2040356" y="977900"/>
                  </a:lnTo>
                  <a:lnTo>
                    <a:pt x="2053666" y="1016000"/>
                  </a:lnTo>
                  <a:lnTo>
                    <a:pt x="2074722" y="1054100"/>
                  </a:lnTo>
                  <a:lnTo>
                    <a:pt x="2102612" y="1092200"/>
                  </a:lnTo>
                  <a:lnTo>
                    <a:pt x="2136394" y="1117600"/>
                  </a:lnTo>
                  <a:lnTo>
                    <a:pt x="2175141" y="1143000"/>
                  </a:lnTo>
                  <a:lnTo>
                    <a:pt x="2217940" y="1155700"/>
                  </a:lnTo>
                  <a:lnTo>
                    <a:pt x="10688726" y="1155700"/>
                  </a:lnTo>
                  <a:lnTo>
                    <a:pt x="10731538" y="1143000"/>
                  </a:lnTo>
                  <a:lnTo>
                    <a:pt x="10770286" y="1117600"/>
                  </a:lnTo>
                  <a:lnTo>
                    <a:pt x="10804068" y="1092200"/>
                  </a:lnTo>
                  <a:lnTo>
                    <a:pt x="10831957" y="1054100"/>
                  </a:lnTo>
                  <a:lnTo>
                    <a:pt x="10853014" y="1016000"/>
                  </a:lnTo>
                  <a:lnTo>
                    <a:pt x="10866323" y="977900"/>
                  </a:lnTo>
                  <a:lnTo>
                    <a:pt x="10870971" y="927100"/>
                  </a:lnTo>
                  <a:close/>
                </a:path>
                <a:path w="13655040" h="8966835">
                  <a:moveTo>
                    <a:pt x="11532832" y="939800"/>
                  </a:moveTo>
                  <a:lnTo>
                    <a:pt x="11526634" y="927100"/>
                  </a:lnTo>
                  <a:lnTo>
                    <a:pt x="11511344" y="927100"/>
                  </a:lnTo>
                  <a:lnTo>
                    <a:pt x="11505133" y="939800"/>
                  </a:lnTo>
                  <a:lnTo>
                    <a:pt x="11495075" y="990600"/>
                  </a:lnTo>
                  <a:lnTo>
                    <a:pt x="11467630" y="1041400"/>
                  </a:lnTo>
                  <a:lnTo>
                    <a:pt x="11426952" y="1066800"/>
                  </a:lnTo>
                  <a:lnTo>
                    <a:pt x="11327460" y="1066800"/>
                  </a:lnTo>
                  <a:lnTo>
                    <a:pt x="11286795" y="1041400"/>
                  </a:lnTo>
                  <a:lnTo>
                    <a:pt x="11259350" y="990600"/>
                  </a:lnTo>
                  <a:lnTo>
                    <a:pt x="11249279" y="939800"/>
                  </a:lnTo>
                  <a:lnTo>
                    <a:pt x="11259350" y="901700"/>
                  </a:lnTo>
                  <a:lnTo>
                    <a:pt x="11286795" y="850900"/>
                  </a:lnTo>
                  <a:lnTo>
                    <a:pt x="11327460" y="825500"/>
                  </a:lnTo>
                  <a:lnTo>
                    <a:pt x="11377206" y="812800"/>
                  </a:lnTo>
                  <a:lnTo>
                    <a:pt x="11400168" y="825500"/>
                  </a:lnTo>
                  <a:lnTo>
                    <a:pt x="11422088" y="825500"/>
                  </a:lnTo>
                  <a:lnTo>
                    <a:pt x="11442548" y="838200"/>
                  </a:lnTo>
                  <a:lnTo>
                    <a:pt x="11461102" y="850900"/>
                  </a:lnTo>
                  <a:lnTo>
                    <a:pt x="11413134" y="838200"/>
                  </a:lnTo>
                  <a:lnTo>
                    <a:pt x="11405565" y="838200"/>
                  </a:lnTo>
                  <a:lnTo>
                    <a:pt x="11398758" y="850900"/>
                  </a:lnTo>
                  <a:lnTo>
                    <a:pt x="11397259" y="863600"/>
                  </a:lnTo>
                  <a:lnTo>
                    <a:pt x="11402886" y="876300"/>
                  </a:lnTo>
                  <a:lnTo>
                    <a:pt x="11514277" y="876300"/>
                  </a:lnTo>
                  <a:lnTo>
                    <a:pt x="11515357" y="863600"/>
                  </a:lnTo>
                  <a:lnTo>
                    <a:pt x="11514201" y="863600"/>
                  </a:lnTo>
                  <a:lnTo>
                    <a:pt x="11510709" y="850900"/>
                  </a:lnTo>
                  <a:lnTo>
                    <a:pt x="11489766" y="774700"/>
                  </a:lnTo>
                  <a:lnTo>
                    <a:pt x="11482324" y="762000"/>
                  </a:lnTo>
                  <a:lnTo>
                    <a:pt x="11474818" y="762000"/>
                  </a:lnTo>
                  <a:lnTo>
                    <a:pt x="11467414" y="774700"/>
                  </a:lnTo>
                  <a:lnTo>
                    <a:pt x="11462982" y="774700"/>
                  </a:lnTo>
                  <a:lnTo>
                    <a:pt x="11464925" y="787400"/>
                  </a:lnTo>
                  <a:lnTo>
                    <a:pt x="11475784" y="825500"/>
                  </a:lnTo>
                  <a:lnTo>
                    <a:pt x="11453762" y="812800"/>
                  </a:lnTo>
                  <a:lnTo>
                    <a:pt x="11429721" y="800100"/>
                  </a:lnTo>
                  <a:lnTo>
                    <a:pt x="11404067" y="787400"/>
                  </a:lnTo>
                  <a:lnTo>
                    <a:pt x="11377232" y="787400"/>
                  </a:lnTo>
                  <a:lnTo>
                    <a:pt x="11328108" y="800100"/>
                  </a:lnTo>
                  <a:lnTo>
                    <a:pt x="11285385" y="825500"/>
                  </a:lnTo>
                  <a:lnTo>
                    <a:pt x="11251679" y="850900"/>
                  </a:lnTo>
                  <a:lnTo>
                    <a:pt x="11229556" y="901700"/>
                  </a:lnTo>
                  <a:lnTo>
                    <a:pt x="11221606" y="939800"/>
                  </a:lnTo>
                  <a:lnTo>
                    <a:pt x="11229556" y="990600"/>
                  </a:lnTo>
                  <a:lnTo>
                    <a:pt x="11251667" y="1041400"/>
                  </a:lnTo>
                  <a:lnTo>
                    <a:pt x="11285372" y="1066800"/>
                  </a:lnTo>
                  <a:lnTo>
                    <a:pt x="11328083" y="1092200"/>
                  </a:lnTo>
                  <a:lnTo>
                    <a:pt x="11377206" y="1104900"/>
                  </a:lnTo>
                  <a:lnTo>
                    <a:pt x="11426342" y="1092200"/>
                  </a:lnTo>
                  <a:lnTo>
                    <a:pt x="11469053" y="1066800"/>
                  </a:lnTo>
                  <a:lnTo>
                    <a:pt x="11502771" y="1041400"/>
                  </a:lnTo>
                  <a:lnTo>
                    <a:pt x="11524882" y="990600"/>
                  </a:lnTo>
                  <a:lnTo>
                    <a:pt x="11532832" y="939800"/>
                  </a:lnTo>
                  <a:close/>
                </a:path>
                <a:path w="13655040" h="8966835">
                  <a:moveTo>
                    <a:pt x="11817147" y="419100"/>
                  </a:moveTo>
                  <a:lnTo>
                    <a:pt x="11810937" y="406400"/>
                  </a:lnTo>
                  <a:lnTo>
                    <a:pt x="11541900" y="406400"/>
                  </a:lnTo>
                  <a:lnTo>
                    <a:pt x="11535689" y="419100"/>
                  </a:lnTo>
                  <a:lnTo>
                    <a:pt x="11535689" y="431800"/>
                  </a:lnTo>
                  <a:lnTo>
                    <a:pt x="11817147" y="431800"/>
                  </a:lnTo>
                  <a:lnTo>
                    <a:pt x="11817147" y="419100"/>
                  </a:lnTo>
                  <a:close/>
                </a:path>
                <a:path w="13655040" h="8966835">
                  <a:moveTo>
                    <a:pt x="11983352" y="4100360"/>
                  </a:moveTo>
                  <a:lnTo>
                    <a:pt x="10780192" y="4100360"/>
                  </a:lnTo>
                  <a:lnTo>
                    <a:pt x="10771238" y="4073512"/>
                  </a:lnTo>
                  <a:lnTo>
                    <a:pt x="10738676" y="4014457"/>
                  </a:lnTo>
                  <a:lnTo>
                    <a:pt x="10673893" y="3955402"/>
                  </a:lnTo>
                  <a:lnTo>
                    <a:pt x="10568305" y="3928554"/>
                  </a:lnTo>
                  <a:lnTo>
                    <a:pt x="9511741" y="3928554"/>
                  </a:lnTo>
                  <a:lnTo>
                    <a:pt x="9464992" y="3934726"/>
                  </a:lnTo>
                  <a:lnTo>
                    <a:pt x="9459227" y="3937127"/>
                  </a:lnTo>
                  <a:lnTo>
                    <a:pt x="9459227" y="6253581"/>
                  </a:lnTo>
                  <a:lnTo>
                    <a:pt x="11983352" y="6253581"/>
                  </a:lnTo>
                  <a:lnTo>
                    <a:pt x="11983352" y="4100360"/>
                  </a:lnTo>
                  <a:close/>
                </a:path>
                <a:path w="13655040" h="8966835">
                  <a:moveTo>
                    <a:pt x="12493409" y="1066800"/>
                  </a:moveTo>
                  <a:lnTo>
                    <a:pt x="12487212" y="1054100"/>
                  </a:lnTo>
                  <a:lnTo>
                    <a:pt x="12180278" y="1054100"/>
                  </a:lnTo>
                  <a:lnTo>
                    <a:pt x="12174068" y="1066800"/>
                  </a:lnTo>
                  <a:lnTo>
                    <a:pt x="12174068" y="1079500"/>
                  </a:lnTo>
                  <a:lnTo>
                    <a:pt x="12493409" y="1079500"/>
                  </a:lnTo>
                  <a:lnTo>
                    <a:pt x="12493409" y="1066800"/>
                  </a:lnTo>
                  <a:close/>
                </a:path>
                <a:path w="13655040" h="8966835">
                  <a:moveTo>
                    <a:pt x="12493409" y="927100"/>
                  </a:moveTo>
                  <a:lnTo>
                    <a:pt x="12487212" y="914400"/>
                  </a:lnTo>
                  <a:lnTo>
                    <a:pt x="12180278" y="914400"/>
                  </a:lnTo>
                  <a:lnTo>
                    <a:pt x="12174068" y="927100"/>
                  </a:lnTo>
                  <a:lnTo>
                    <a:pt x="12174068" y="939800"/>
                  </a:lnTo>
                  <a:lnTo>
                    <a:pt x="12493409" y="939800"/>
                  </a:lnTo>
                  <a:lnTo>
                    <a:pt x="12493409" y="927100"/>
                  </a:lnTo>
                  <a:close/>
                </a:path>
                <a:path w="13655040" h="8966835">
                  <a:moveTo>
                    <a:pt x="12493409" y="787400"/>
                  </a:moveTo>
                  <a:lnTo>
                    <a:pt x="12487212" y="774700"/>
                  </a:lnTo>
                  <a:lnTo>
                    <a:pt x="12180278" y="774700"/>
                  </a:lnTo>
                  <a:lnTo>
                    <a:pt x="12174068" y="787400"/>
                  </a:lnTo>
                  <a:lnTo>
                    <a:pt x="12174068" y="800100"/>
                  </a:lnTo>
                  <a:lnTo>
                    <a:pt x="12493409" y="800100"/>
                  </a:lnTo>
                  <a:lnTo>
                    <a:pt x="12493409" y="787400"/>
                  </a:lnTo>
                  <a:close/>
                </a:path>
                <a:path w="13655040" h="8966835">
                  <a:moveTo>
                    <a:pt x="12636056" y="165100"/>
                  </a:moveTo>
                  <a:lnTo>
                    <a:pt x="12629845" y="152400"/>
                  </a:lnTo>
                  <a:lnTo>
                    <a:pt x="12608331" y="152400"/>
                  </a:lnTo>
                  <a:lnTo>
                    <a:pt x="12608331" y="241300"/>
                  </a:lnTo>
                  <a:lnTo>
                    <a:pt x="12608331" y="406400"/>
                  </a:lnTo>
                  <a:lnTo>
                    <a:pt x="12382246" y="406400"/>
                  </a:lnTo>
                  <a:lnTo>
                    <a:pt x="12382246" y="241300"/>
                  </a:lnTo>
                  <a:lnTo>
                    <a:pt x="12608331" y="241300"/>
                  </a:lnTo>
                  <a:lnTo>
                    <a:pt x="12608331" y="152400"/>
                  </a:lnTo>
                  <a:lnTo>
                    <a:pt x="12360770" y="152400"/>
                  </a:lnTo>
                  <a:lnTo>
                    <a:pt x="12354573" y="165100"/>
                  </a:lnTo>
                  <a:lnTo>
                    <a:pt x="12354573" y="431800"/>
                  </a:lnTo>
                  <a:lnTo>
                    <a:pt x="12636056" y="431800"/>
                  </a:lnTo>
                  <a:lnTo>
                    <a:pt x="12636056" y="406400"/>
                  </a:lnTo>
                  <a:lnTo>
                    <a:pt x="12636056" y="241300"/>
                  </a:lnTo>
                  <a:lnTo>
                    <a:pt x="12636056" y="165100"/>
                  </a:lnTo>
                  <a:close/>
                </a:path>
                <a:path w="13655040" h="8966835">
                  <a:moveTo>
                    <a:pt x="13225259" y="876300"/>
                  </a:moveTo>
                  <a:lnTo>
                    <a:pt x="13223634" y="863600"/>
                  </a:lnTo>
                  <a:lnTo>
                    <a:pt x="13219595" y="863600"/>
                  </a:lnTo>
                  <a:lnTo>
                    <a:pt x="13213550" y="850900"/>
                  </a:lnTo>
                  <a:lnTo>
                    <a:pt x="13196964" y="850900"/>
                  </a:lnTo>
                  <a:lnTo>
                    <a:pt x="13195834" y="850734"/>
                  </a:lnTo>
                  <a:lnTo>
                    <a:pt x="13195834" y="876300"/>
                  </a:lnTo>
                  <a:lnTo>
                    <a:pt x="13134734" y="939800"/>
                  </a:lnTo>
                  <a:lnTo>
                    <a:pt x="13129705" y="952500"/>
                  </a:lnTo>
                  <a:lnTo>
                    <a:pt x="13126365" y="952500"/>
                  </a:lnTo>
                  <a:lnTo>
                    <a:pt x="13124815" y="965200"/>
                  </a:lnTo>
                  <a:lnTo>
                    <a:pt x="13125183" y="965200"/>
                  </a:lnTo>
                  <a:lnTo>
                    <a:pt x="13140106" y="1054100"/>
                  </a:lnTo>
                  <a:lnTo>
                    <a:pt x="13138480" y="1054100"/>
                  </a:lnTo>
                  <a:lnTo>
                    <a:pt x="13136512" y="1066800"/>
                  </a:lnTo>
                  <a:lnTo>
                    <a:pt x="13131826" y="1066800"/>
                  </a:lnTo>
                  <a:lnTo>
                    <a:pt x="13094081" y="1041400"/>
                  </a:lnTo>
                  <a:lnTo>
                    <a:pt x="13056324" y="1016000"/>
                  </a:lnTo>
                  <a:lnTo>
                    <a:pt x="13025552" y="1016000"/>
                  </a:lnTo>
                  <a:lnTo>
                    <a:pt x="12947396" y="1066800"/>
                  </a:lnTo>
                  <a:lnTo>
                    <a:pt x="12945339" y="1066800"/>
                  </a:lnTo>
                  <a:lnTo>
                    <a:pt x="12943345" y="1054100"/>
                  </a:lnTo>
                  <a:lnTo>
                    <a:pt x="12942240" y="1054100"/>
                  </a:lnTo>
                  <a:lnTo>
                    <a:pt x="12956642" y="965200"/>
                  </a:lnTo>
                  <a:lnTo>
                    <a:pt x="12957035" y="965200"/>
                  </a:lnTo>
                  <a:lnTo>
                    <a:pt x="12955524" y="952500"/>
                  </a:lnTo>
                  <a:lnTo>
                    <a:pt x="12952184" y="952500"/>
                  </a:lnTo>
                  <a:lnTo>
                    <a:pt x="12947142" y="939800"/>
                  </a:lnTo>
                  <a:lnTo>
                    <a:pt x="12886042" y="876300"/>
                  </a:lnTo>
                  <a:lnTo>
                    <a:pt x="12886208" y="876300"/>
                  </a:lnTo>
                  <a:lnTo>
                    <a:pt x="12973482" y="863600"/>
                  </a:lnTo>
                  <a:lnTo>
                    <a:pt x="12981254" y="863600"/>
                  </a:lnTo>
                  <a:lnTo>
                    <a:pt x="12988201" y="850900"/>
                  </a:lnTo>
                  <a:lnTo>
                    <a:pt x="12994005" y="850900"/>
                  </a:lnTo>
                  <a:lnTo>
                    <a:pt x="12998387" y="838200"/>
                  </a:lnTo>
                  <a:lnTo>
                    <a:pt x="13036131" y="762000"/>
                  </a:lnTo>
                  <a:lnTo>
                    <a:pt x="13045770" y="762000"/>
                  </a:lnTo>
                  <a:lnTo>
                    <a:pt x="13083527" y="838200"/>
                  </a:lnTo>
                  <a:lnTo>
                    <a:pt x="13087947" y="850900"/>
                  </a:lnTo>
                  <a:lnTo>
                    <a:pt x="13093751" y="850900"/>
                  </a:lnTo>
                  <a:lnTo>
                    <a:pt x="13100672" y="863600"/>
                  </a:lnTo>
                  <a:lnTo>
                    <a:pt x="13108394" y="863600"/>
                  </a:lnTo>
                  <a:lnTo>
                    <a:pt x="13195719" y="876300"/>
                  </a:lnTo>
                  <a:lnTo>
                    <a:pt x="13195834" y="850734"/>
                  </a:lnTo>
                  <a:lnTo>
                    <a:pt x="13110782" y="838200"/>
                  </a:lnTo>
                  <a:lnTo>
                    <a:pt x="13109258" y="825500"/>
                  </a:lnTo>
                  <a:lnTo>
                    <a:pt x="13108445" y="825500"/>
                  </a:lnTo>
                  <a:lnTo>
                    <a:pt x="13076987" y="762000"/>
                  </a:lnTo>
                  <a:lnTo>
                    <a:pt x="13070700" y="749300"/>
                  </a:lnTo>
                  <a:lnTo>
                    <a:pt x="13065493" y="749300"/>
                  </a:lnTo>
                  <a:lnTo>
                    <a:pt x="13058559" y="736600"/>
                  </a:lnTo>
                  <a:lnTo>
                    <a:pt x="13023609" y="736600"/>
                  </a:lnTo>
                  <a:lnTo>
                    <a:pt x="13016649" y="749300"/>
                  </a:lnTo>
                  <a:lnTo>
                    <a:pt x="13011430" y="749300"/>
                  </a:lnTo>
                  <a:lnTo>
                    <a:pt x="12972898" y="825500"/>
                  </a:lnTo>
                  <a:lnTo>
                    <a:pt x="12971374" y="838200"/>
                  </a:lnTo>
                  <a:lnTo>
                    <a:pt x="12885192" y="850900"/>
                  </a:lnTo>
                  <a:lnTo>
                    <a:pt x="12868605" y="850900"/>
                  </a:lnTo>
                  <a:lnTo>
                    <a:pt x="12862560" y="863600"/>
                  </a:lnTo>
                  <a:lnTo>
                    <a:pt x="12858509" y="863600"/>
                  </a:lnTo>
                  <a:lnTo>
                    <a:pt x="12856883" y="876300"/>
                  </a:lnTo>
                  <a:lnTo>
                    <a:pt x="12857823" y="889000"/>
                  </a:lnTo>
                  <a:lnTo>
                    <a:pt x="12861214" y="889000"/>
                  </a:lnTo>
                  <a:lnTo>
                    <a:pt x="12866904" y="901700"/>
                  </a:lnTo>
                  <a:lnTo>
                    <a:pt x="12927864" y="965200"/>
                  </a:lnTo>
                  <a:lnTo>
                    <a:pt x="12929718" y="965200"/>
                  </a:lnTo>
                  <a:lnTo>
                    <a:pt x="12914986" y="1054100"/>
                  </a:lnTo>
                  <a:lnTo>
                    <a:pt x="12914694" y="1054100"/>
                  </a:lnTo>
                  <a:lnTo>
                    <a:pt x="12916916" y="1066800"/>
                  </a:lnTo>
                  <a:lnTo>
                    <a:pt x="12921450" y="1079500"/>
                  </a:lnTo>
                  <a:lnTo>
                    <a:pt x="12928143" y="1079500"/>
                  </a:lnTo>
                  <a:lnTo>
                    <a:pt x="12933934" y="1092200"/>
                  </a:lnTo>
                  <a:lnTo>
                    <a:pt x="12958090" y="1092200"/>
                  </a:lnTo>
                  <a:lnTo>
                    <a:pt x="12998310" y="1066800"/>
                  </a:lnTo>
                  <a:lnTo>
                    <a:pt x="13038544" y="1041400"/>
                  </a:lnTo>
                  <a:lnTo>
                    <a:pt x="13043522" y="1041400"/>
                  </a:lnTo>
                  <a:lnTo>
                    <a:pt x="13119062" y="1079500"/>
                  </a:lnTo>
                  <a:lnTo>
                    <a:pt x="13127774" y="1092200"/>
                  </a:lnTo>
                  <a:lnTo>
                    <a:pt x="13145656" y="1092200"/>
                  </a:lnTo>
                  <a:lnTo>
                    <a:pt x="13153847" y="1079500"/>
                  </a:lnTo>
                  <a:lnTo>
                    <a:pt x="13160540" y="1079500"/>
                  </a:lnTo>
                  <a:lnTo>
                    <a:pt x="13165100" y="1066800"/>
                  </a:lnTo>
                  <a:lnTo>
                    <a:pt x="13167335" y="1054100"/>
                  </a:lnTo>
                  <a:lnTo>
                    <a:pt x="13167055" y="1054100"/>
                  </a:lnTo>
                  <a:lnTo>
                    <a:pt x="13152323" y="965200"/>
                  </a:lnTo>
                  <a:lnTo>
                    <a:pt x="13152908" y="965200"/>
                  </a:lnTo>
                  <a:lnTo>
                    <a:pt x="13215303" y="901700"/>
                  </a:lnTo>
                  <a:lnTo>
                    <a:pt x="13220980" y="889000"/>
                  </a:lnTo>
                  <a:lnTo>
                    <a:pt x="13224332" y="889000"/>
                  </a:lnTo>
                  <a:lnTo>
                    <a:pt x="13225259" y="876300"/>
                  </a:lnTo>
                  <a:close/>
                </a:path>
                <a:path w="13655040" h="8966835">
                  <a:moveTo>
                    <a:pt x="13420420" y="190500"/>
                  </a:moveTo>
                  <a:lnTo>
                    <a:pt x="13409562" y="177800"/>
                  </a:lnTo>
                  <a:lnTo>
                    <a:pt x="13400786" y="177800"/>
                  </a:lnTo>
                  <a:lnTo>
                    <a:pt x="13286016" y="292100"/>
                  </a:lnTo>
                  <a:lnTo>
                    <a:pt x="13171234" y="177800"/>
                  </a:lnTo>
                  <a:lnTo>
                    <a:pt x="13162458" y="177800"/>
                  </a:lnTo>
                  <a:lnTo>
                    <a:pt x="13151650" y="190500"/>
                  </a:lnTo>
                  <a:lnTo>
                    <a:pt x="13266433" y="317500"/>
                  </a:lnTo>
                  <a:lnTo>
                    <a:pt x="13151650" y="431800"/>
                  </a:lnTo>
                  <a:lnTo>
                    <a:pt x="13157060" y="444500"/>
                  </a:lnTo>
                  <a:lnTo>
                    <a:pt x="13173951" y="444500"/>
                  </a:lnTo>
                  <a:lnTo>
                    <a:pt x="13286042" y="330200"/>
                  </a:lnTo>
                  <a:lnTo>
                    <a:pt x="13395414" y="444500"/>
                  </a:lnTo>
                  <a:lnTo>
                    <a:pt x="13412305" y="444500"/>
                  </a:lnTo>
                  <a:lnTo>
                    <a:pt x="13420420" y="431800"/>
                  </a:lnTo>
                  <a:lnTo>
                    <a:pt x="13318401" y="330200"/>
                  </a:lnTo>
                  <a:lnTo>
                    <a:pt x="13305650" y="317500"/>
                  </a:lnTo>
                  <a:lnTo>
                    <a:pt x="13329958" y="292100"/>
                  </a:lnTo>
                  <a:lnTo>
                    <a:pt x="13415023" y="203200"/>
                  </a:lnTo>
                  <a:lnTo>
                    <a:pt x="13420420" y="190500"/>
                  </a:lnTo>
                  <a:close/>
                </a:path>
                <a:path w="13655040" h="8966835">
                  <a:moveTo>
                    <a:pt x="13488315" y="1270000"/>
                  </a:moveTo>
                  <a:lnTo>
                    <a:pt x="13460616" y="1270000"/>
                  </a:lnTo>
                  <a:lnTo>
                    <a:pt x="13460616" y="1295400"/>
                  </a:lnTo>
                  <a:lnTo>
                    <a:pt x="13460616" y="8750313"/>
                  </a:lnTo>
                  <a:lnTo>
                    <a:pt x="193878" y="8750313"/>
                  </a:lnTo>
                  <a:lnTo>
                    <a:pt x="193878" y="1295400"/>
                  </a:lnTo>
                  <a:lnTo>
                    <a:pt x="13460616" y="1295400"/>
                  </a:lnTo>
                  <a:lnTo>
                    <a:pt x="13460616" y="1270000"/>
                  </a:lnTo>
                  <a:lnTo>
                    <a:pt x="166179" y="1270000"/>
                  </a:lnTo>
                  <a:lnTo>
                    <a:pt x="166179" y="8763013"/>
                  </a:lnTo>
                  <a:lnTo>
                    <a:pt x="172389" y="8775713"/>
                  </a:lnTo>
                  <a:lnTo>
                    <a:pt x="13482104" y="8775713"/>
                  </a:lnTo>
                  <a:lnTo>
                    <a:pt x="13488315" y="8763013"/>
                  </a:lnTo>
                  <a:lnTo>
                    <a:pt x="13488315" y="8750313"/>
                  </a:lnTo>
                  <a:lnTo>
                    <a:pt x="13488315" y="1295400"/>
                  </a:lnTo>
                  <a:lnTo>
                    <a:pt x="13488315" y="1270000"/>
                  </a:lnTo>
                  <a:close/>
                </a:path>
                <a:path w="13655040" h="8966835">
                  <a:moveTo>
                    <a:pt x="13654494" y="0"/>
                  </a:moveTo>
                  <a:lnTo>
                    <a:pt x="13626795" y="0"/>
                  </a:lnTo>
                  <a:lnTo>
                    <a:pt x="13626795" y="25400"/>
                  </a:lnTo>
                  <a:lnTo>
                    <a:pt x="13626795" y="571500"/>
                  </a:lnTo>
                  <a:lnTo>
                    <a:pt x="13626795" y="596900"/>
                  </a:lnTo>
                  <a:lnTo>
                    <a:pt x="13626795" y="8940813"/>
                  </a:lnTo>
                  <a:lnTo>
                    <a:pt x="27698" y="8940813"/>
                  </a:lnTo>
                  <a:lnTo>
                    <a:pt x="27698" y="596900"/>
                  </a:lnTo>
                  <a:lnTo>
                    <a:pt x="13626795" y="596900"/>
                  </a:lnTo>
                  <a:lnTo>
                    <a:pt x="13626795" y="571500"/>
                  </a:lnTo>
                  <a:lnTo>
                    <a:pt x="27698" y="571500"/>
                  </a:lnTo>
                  <a:lnTo>
                    <a:pt x="27698" y="25400"/>
                  </a:lnTo>
                  <a:lnTo>
                    <a:pt x="13626795" y="25400"/>
                  </a:lnTo>
                  <a:lnTo>
                    <a:pt x="13626795" y="0"/>
                  </a:lnTo>
                  <a:lnTo>
                    <a:pt x="0" y="0"/>
                  </a:lnTo>
                  <a:lnTo>
                    <a:pt x="0" y="8953513"/>
                  </a:lnTo>
                  <a:lnTo>
                    <a:pt x="7645" y="8966213"/>
                  </a:lnTo>
                  <a:lnTo>
                    <a:pt x="13646874" y="8966213"/>
                  </a:lnTo>
                  <a:lnTo>
                    <a:pt x="13654494" y="8953513"/>
                  </a:lnTo>
                  <a:lnTo>
                    <a:pt x="13654494" y="8940813"/>
                  </a:lnTo>
                  <a:lnTo>
                    <a:pt x="13654494" y="596900"/>
                  </a:lnTo>
                  <a:lnTo>
                    <a:pt x="13654494" y="571500"/>
                  </a:lnTo>
                  <a:lnTo>
                    <a:pt x="13654494" y="25400"/>
                  </a:lnTo>
                  <a:lnTo>
                    <a:pt x="13654494" y="0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775975" y="4662478"/>
              <a:ext cx="2524125" cy="2247900"/>
            </a:xfrm>
            <a:custGeom>
              <a:avLst/>
              <a:gdLst/>
              <a:ahLst/>
              <a:cxnLst/>
              <a:rect l="l" t="t" r="r" b="b"/>
              <a:pathLst>
                <a:path w="2524125" h="2247900">
                  <a:moveTo>
                    <a:pt x="2524124" y="2247713"/>
                  </a:moveTo>
                  <a:lnTo>
                    <a:pt x="0" y="2247713"/>
                  </a:lnTo>
                  <a:lnTo>
                    <a:pt x="0" y="0"/>
                  </a:lnTo>
                  <a:lnTo>
                    <a:pt x="920102" y="0"/>
                  </a:lnTo>
                  <a:lnTo>
                    <a:pt x="1025687" y="26843"/>
                  </a:lnTo>
                  <a:lnTo>
                    <a:pt x="1090470" y="85899"/>
                  </a:lnTo>
                  <a:lnTo>
                    <a:pt x="1123040" y="144956"/>
                  </a:lnTo>
                  <a:lnTo>
                    <a:pt x="1131988" y="171799"/>
                  </a:lnTo>
                  <a:lnTo>
                    <a:pt x="2524124" y="171799"/>
                  </a:lnTo>
                  <a:lnTo>
                    <a:pt x="2524124" y="2247713"/>
                  </a:lnTo>
                  <a:close/>
                </a:path>
              </a:pathLst>
            </a:custGeom>
            <a:solidFill>
              <a:srgbClr val="F5B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775975" y="4648161"/>
              <a:ext cx="2524125" cy="2276475"/>
            </a:xfrm>
            <a:custGeom>
              <a:avLst/>
              <a:gdLst/>
              <a:ahLst/>
              <a:cxnLst/>
              <a:rect l="l" t="t" r="r" b="b"/>
              <a:pathLst>
                <a:path w="2524125" h="2276475">
                  <a:moveTo>
                    <a:pt x="2524124" y="200433"/>
                  </a:moveTo>
                  <a:lnTo>
                    <a:pt x="1126262" y="200433"/>
                  </a:lnTo>
                  <a:lnTo>
                    <a:pt x="1120535" y="194706"/>
                  </a:lnTo>
                  <a:lnTo>
                    <a:pt x="1117672" y="188979"/>
                  </a:lnTo>
                  <a:lnTo>
                    <a:pt x="1112979" y="175113"/>
                  </a:lnTo>
                  <a:lnTo>
                    <a:pt x="1100174" y="144863"/>
                  </a:lnTo>
                  <a:lnTo>
                    <a:pt x="1076869" y="106659"/>
                  </a:lnTo>
                  <a:lnTo>
                    <a:pt x="1040680" y="68932"/>
                  </a:lnTo>
                  <a:lnTo>
                    <a:pt x="989219" y="40113"/>
                  </a:lnTo>
                  <a:lnTo>
                    <a:pt x="920102" y="28633"/>
                  </a:lnTo>
                  <a:lnTo>
                    <a:pt x="0" y="28633"/>
                  </a:lnTo>
                  <a:lnTo>
                    <a:pt x="0" y="0"/>
                  </a:lnTo>
                  <a:lnTo>
                    <a:pt x="920102" y="0"/>
                  </a:lnTo>
                  <a:lnTo>
                    <a:pt x="980407" y="7412"/>
                  </a:lnTo>
                  <a:lnTo>
                    <a:pt x="1029493" y="27047"/>
                  </a:lnTo>
                  <a:lnTo>
                    <a:pt x="1068411" y="54995"/>
                  </a:lnTo>
                  <a:lnTo>
                    <a:pt x="1098213" y="87352"/>
                  </a:lnTo>
                  <a:lnTo>
                    <a:pt x="1119951" y="120209"/>
                  </a:lnTo>
                  <a:lnTo>
                    <a:pt x="1143442" y="171799"/>
                  </a:lnTo>
                  <a:lnTo>
                    <a:pt x="2524124" y="171799"/>
                  </a:lnTo>
                  <a:lnTo>
                    <a:pt x="2524124" y="200433"/>
                  </a:lnTo>
                  <a:close/>
                </a:path>
                <a:path w="2524125" h="2276475">
                  <a:moveTo>
                    <a:pt x="2524124" y="2276346"/>
                  </a:moveTo>
                  <a:lnTo>
                    <a:pt x="0" y="2276346"/>
                  </a:lnTo>
                  <a:lnTo>
                    <a:pt x="0" y="2247713"/>
                  </a:lnTo>
                  <a:lnTo>
                    <a:pt x="2524124" y="2247713"/>
                  </a:lnTo>
                  <a:lnTo>
                    <a:pt x="2524124" y="2276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12436296" y="5220171"/>
            <a:ext cx="1035685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195">
              <a:lnSpc>
                <a:spcPct val="115700"/>
              </a:lnSpc>
              <a:spcBef>
                <a:spcPts val="100"/>
              </a:spcBef>
            </a:pPr>
            <a:r>
              <a:rPr sz="2700" spc="-65" dirty="0">
                <a:solidFill>
                  <a:srgbClr val="E4645D"/>
                </a:solidFill>
                <a:latin typeface="Microsoft Sans Serif"/>
                <a:cs typeface="Microsoft Sans Serif"/>
              </a:rPr>
              <a:t>3</a:t>
            </a:r>
            <a:r>
              <a:rPr sz="2700" spc="-220" dirty="0">
                <a:solidFill>
                  <a:srgbClr val="E4645D"/>
                </a:solidFill>
                <a:latin typeface="Microsoft Sans Serif"/>
                <a:cs typeface="Microsoft Sans Serif"/>
              </a:rPr>
              <a:t>,</a:t>
            </a:r>
            <a:r>
              <a:rPr sz="2700" spc="-70" dirty="0">
                <a:solidFill>
                  <a:srgbClr val="E4645D"/>
                </a:solidFill>
                <a:latin typeface="Microsoft Sans Serif"/>
                <a:cs typeface="Microsoft Sans Serif"/>
              </a:rPr>
              <a:t> </a:t>
            </a:r>
            <a:r>
              <a:rPr sz="2700" spc="-155" dirty="0">
                <a:solidFill>
                  <a:srgbClr val="E4645D"/>
                </a:solidFill>
                <a:latin typeface="Microsoft Sans Serif"/>
                <a:cs typeface="Microsoft Sans Serif"/>
              </a:rPr>
              <a:t>A</a:t>
            </a:r>
            <a:r>
              <a:rPr sz="2700" spc="40" dirty="0">
                <a:solidFill>
                  <a:srgbClr val="E4645D"/>
                </a:solidFill>
                <a:latin typeface="Microsoft Sans Serif"/>
                <a:cs typeface="Microsoft Sans Serif"/>
              </a:rPr>
              <a:t>p</a:t>
            </a:r>
            <a:r>
              <a:rPr sz="2700" spc="25" dirty="0">
                <a:solidFill>
                  <a:srgbClr val="E4645D"/>
                </a:solidFill>
                <a:latin typeface="Microsoft Sans Serif"/>
                <a:cs typeface="Microsoft Sans Serif"/>
              </a:rPr>
              <a:t>p  </a:t>
            </a:r>
            <a:r>
              <a:rPr sz="2700" spc="-300" dirty="0">
                <a:solidFill>
                  <a:srgbClr val="E4645D"/>
                </a:solidFill>
                <a:latin typeface="Microsoft Sans Serif"/>
                <a:cs typeface="Microsoft Sans Serif"/>
              </a:rPr>
              <a:t>F</a:t>
            </a:r>
            <a:r>
              <a:rPr sz="2700" spc="180" dirty="0">
                <a:solidFill>
                  <a:srgbClr val="E4645D"/>
                </a:solidFill>
                <a:latin typeface="Microsoft Sans Serif"/>
                <a:cs typeface="Microsoft Sans Serif"/>
              </a:rPr>
              <a:t>l</a:t>
            </a:r>
            <a:r>
              <a:rPr sz="2700" spc="-5" dirty="0">
                <a:solidFill>
                  <a:srgbClr val="E4645D"/>
                </a:solidFill>
                <a:latin typeface="Microsoft Sans Serif"/>
                <a:cs typeface="Microsoft Sans Serif"/>
              </a:rPr>
              <a:t>u</a:t>
            </a:r>
            <a:r>
              <a:rPr sz="2700" spc="165" dirty="0">
                <a:solidFill>
                  <a:srgbClr val="E4645D"/>
                </a:solidFill>
                <a:latin typeface="Microsoft Sans Serif"/>
                <a:cs typeface="Microsoft Sans Serif"/>
              </a:rPr>
              <a:t>tt</a:t>
            </a:r>
            <a:r>
              <a:rPr sz="2700" spc="-55" dirty="0">
                <a:solidFill>
                  <a:srgbClr val="E4645D"/>
                </a:solidFill>
                <a:latin typeface="Microsoft Sans Serif"/>
                <a:cs typeface="Microsoft Sans Serif"/>
              </a:rPr>
              <a:t>e</a:t>
            </a:r>
            <a:r>
              <a:rPr sz="2700" spc="85" dirty="0">
                <a:solidFill>
                  <a:srgbClr val="E4645D"/>
                </a:solidFill>
                <a:latin typeface="Microsoft Sans Serif"/>
                <a:cs typeface="Microsoft Sans Serif"/>
              </a:rPr>
              <a:t>r</a:t>
            </a:r>
            <a:endParaRPr sz="2700">
              <a:latin typeface="Microsoft Sans Serif"/>
              <a:cs typeface="Microsoft Sans Serif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022625" y="4585201"/>
            <a:ext cx="2524125" cy="2388870"/>
            <a:chOff x="4022625" y="4585201"/>
            <a:chExt cx="2524125" cy="2388870"/>
          </a:xfrm>
        </p:grpSpPr>
        <p:sp>
          <p:nvSpPr>
            <p:cNvPr id="79" name="object 79"/>
            <p:cNvSpPr/>
            <p:nvPr/>
          </p:nvSpPr>
          <p:spPr>
            <a:xfrm>
              <a:off x="4022625" y="4585201"/>
              <a:ext cx="2524125" cy="2374265"/>
            </a:xfrm>
            <a:custGeom>
              <a:avLst/>
              <a:gdLst/>
              <a:ahLst/>
              <a:cxnLst/>
              <a:rect l="l" t="t" r="r" b="b"/>
              <a:pathLst>
                <a:path w="2524125" h="2374265">
                  <a:moveTo>
                    <a:pt x="2524125" y="2374213"/>
                  </a:moveTo>
                  <a:lnTo>
                    <a:pt x="0" y="2374213"/>
                  </a:lnTo>
                  <a:lnTo>
                    <a:pt x="0" y="3547"/>
                  </a:lnTo>
                  <a:lnTo>
                    <a:pt x="26900" y="0"/>
                  </a:lnTo>
                  <a:lnTo>
                    <a:pt x="1105822" y="0"/>
                  </a:lnTo>
                  <a:lnTo>
                    <a:pt x="1213641" y="27411"/>
                  </a:lnTo>
                  <a:lnTo>
                    <a:pt x="1279794" y="87717"/>
                  </a:lnTo>
                  <a:lnTo>
                    <a:pt x="1313054" y="148022"/>
                  </a:lnTo>
                  <a:lnTo>
                    <a:pt x="1322191" y="175434"/>
                  </a:lnTo>
                  <a:lnTo>
                    <a:pt x="2524125" y="175434"/>
                  </a:lnTo>
                  <a:lnTo>
                    <a:pt x="2524125" y="2374213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022625" y="4664147"/>
              <a:ext cx="2524125" cy="2295525"/>
            </a:xfrm>
            <a:custGeom>
              <a:avLst/>
              <a:gdLst/>
              <a:ahLst/>
              <a:cxnLst/>
              <a:rect l="l" t="t" r="r" b="b"/>
              <a:pathLst>
                <a:path w="2524125" h="2295525">
                  <a:moveTo>
                    <a:pt x="2524125" y="2295267"/>
                  </a:moveTo>
                  <a:lnTo>
                    <a:pt x="0" y="2295267"/>
                  </a:lnTo>
                  <a:lnTo>
                    <a:pt x="0" y="0"/>
                  </a:lnTo>
                  <a:lnTo>
                    <a:pt x="912844" y="0"/>
                  </a:lnTo>
                  <a:lnTo>
                    <a:pt x="1020663" y="27411"/>
                  </a:lnTo>
                  <a:lnTo>
                    <a:pt x="1086816" y="87717"/>
                  </a:lnTo>
                  <a:lnTo>
                    <a:pt x="1120076" y="148022"/>
                  </a:lnTo>
                  <a:lnTo>
                    <a:pt x="1129213" y="175434"/>
                  </a:lnTo>
                  <a:lnTo>
                    <a:pt x="2524125" y="175434"/>
                  </a:lnTo>
                  <a:lnTo>
                    <a:pt x="2524125" y="2295267"/>
                  </a:lnTo>
                  <a:close/>
                </a:path>
              </a:pathLst>
            </a:custGeom>
            <a:solidFill>
              <a:srgbClr val="F5B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022625" y="4649527"/>
              <a:ext cx="2524125" cy="2324735"/>
            </a:xfrm>
            <a:custGeom>
              <a:avLst/>
              <a:gdLst/>
              <a:ahLst/>
              <a:cxnLst/>
              <a:rect l="l" t="t" r="r" b="b"/>
              <a:pathLst>
                <a:path w="2524125" h="2324734">
                  <a:moveTo>
                    <a:pt x="2524125" y="204673"/>
                  </a:moveTo>
                  <a:lnTo>
                    <a:pt x="1123365" y="204673"/>
                  </a:lnTo>
                  <a:lnTo>
                    <a:pt x="1117517" y="198825"/>
                  </a:lnTo>
                  <a:lnTo>
                    <a:pt x="1114594" y="192977"/>
                  </a:lnTo>
                  <a:lnTo>
                    <a:pt x="1109802" y="178818"/>
                  </a:lnTo>
                  <a:lnTo>
                    <a:pt x="1096725" y="147928"/>
                  </a:lnTo>
                  <a:lnTo>
                    <a:pt x="1072928" y="108915"/>
                  </a:lnTo>
                  <a:lnTo>
                    <a:pt x="1035973" y="70390"/>
                  </a:lnTo>
                  <a:lnTo>
                    <a:pt x="983424" y="40961"/>
                  </a:lnTo>
                  <a:lnTo>
                    <a:pt x="912844" y="29239"/>
                  </a:lnTo>
                  <a:lnTo>
                    <a:pt x="0" y="29239"/>
                  </a:lnTo>
                  <a:lnTo>
                    <a:pt x="0" y="0"/>
                  </a:lnTo>
                  <a:lnTo>
                    <a:pt x="912844" y="0"/>
                  </a:lnTo>
                  <a:lnTo>
                    <a:pt x="974425" y="7569"/>
                  </a:lnTo>
                  <a:lnTo>
                    <a:pt x="1024549" y="27619"/>
                  </a:lnTo>
                  <a:lnTo>
                    <a:pt x="1064290" y="56159"/>
                  </a:lnTo>
                  <a:lnTo>
                    <a:pt x="1094723" y="89200"/>
                  </a:lnTo>
                  <a:lnTo>
                    <a:pt x="1116921" y="122753"/>
                  </a:lnTo>
                  <a:lnTo>
                    <a:pt x="1140909" y="175434"/>
                  </a:lnTo>
                  <a:lnTo>
                    <a:pt x="2524125" y="175434"/>
                  </a:lnTo>
                  <a:lnTo>
                    <a:pt x="2524125" y="204673"/>
                  </a:lnTo>
                  <a:close/>
                </a:path>
                <a:path w="2524125" h="2324734">
                  <a:moveTo>
                    <a:pt x="2524125" y="2324507"/>
                  </a:moveTo>
                  <a:lnTo>
                    <a:pt x="0" y="2324507"/>
                  </a:lnTo>
                  <a:lnTo>
                    <a:pt x="0" y="2295267"/>
                  </a:lnTo>
                  <a:lnTo>
                    <a:pt x="2524125" y="2295267"/>
                  </a:lnTo>
                  <a:lnTo>
                    <a:pt x="2524125" y="23245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12363" y="5684375"/>
              <a:ext cx="240029" cy="28575"/>
            </a:xfrm>
            <a:custGeom>
              <a:avLst/>
              <a:gdLst/>
              <a:ahLst/>
              <a:cxnLst/>
              <a:rect l="l" t="t" r="r" b="b"/>
              <a:pathLst>
                <a:path w="240029" h="28575">
                  <a:moveTo>
                    <a:pt x="239951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239951" y="0"/>
                  </a:lnTo>
                  <a:lnTo>
                    <a:pt x="239951" y="28574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4723726" y="5244936"/>
            <a:ext cx="953769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15700"/>
              </a:lnSpc>
              <a:spcBef>
                <a:spcPts val="100"/>
              </a:spcBef>
            </a:pPr>
            <a:r>
              <a:rPr sz="2700" u="heavy" spc="-65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</a:rPr>
              <a:t>1</a:t>
            </a:r>
            <a:r>
              <a:rPr sz="2700" u="heavy" spc="-220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</a:rPr>
              <a:t>.</a:t>
            </a:r>
            <a:r>
              <a:rPr sz="2700" u="heavy" spc="-70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700" u="heavy" spc="-175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700" u="heavy" spc="-40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</a:rPr>
              <a:t>ạ</a:t>
            </a:r>
            <a:r>
              <a:rPr sz="2700" spc="20" dirty="0">
                <a:solidFill>
                  <a:srgbClr val="E4645D"/>
                </a:solidFill>
                <a:latin typeface="Microsoft Sans Serif"/>
                <a:cs typeface="Microsoft Sans Serif"/>
              </a:rPr>
              <a:t>o  </a:t>
            </a:r>
            <a:r>
              <a:rPr sz="2700" u="heavy" spc="-240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700" u="heavy" spc="-55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700" u="heavy" spc="80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700" u="heavy" spc="-50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</a:rPr>
              <a:t>v</a:t>
            </a:r>
            <a:r>
              <a:rPr sz="2700" u="heavy" spc="-55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700" u="heavy" spc="85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</a:rPr>
              <a:t>r</a:t>
            </a:r>
            <a:endParaRPr sz="2700">
              <a:latin typeface="Microsoft Sans Serif"/>
              <a:cs typeface="Microsoft Sans Serif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8134816" y="4206903"/>
            <a:ext cx="2331085" cy="3145790"/>
            <a:chOff x="8134816" y="4206903"/>
            <a:chExt cx="2331085" cy="3145790"/>
          </a:xfrm>
        </p:grpSpPr>
        <p:sp>
          <p:nvSpPr>
            <p:cNvPr id="85" name="object 85"/>
            <p:cNvSpPr/>
            <p:nvPr/>
          </p:nvSpPr>
          <p:spPr>
            <a:xfrm>
              <a:off x="8134816" y="4206903"/>
              <a:ext cx="2331085" cy="3126740"/>
            </a:xfrm>
            <a:custGeom>
              <a:avLst/>
              <a:gdLst/>
              <a:ahLst/>
              <a:cxnLst/>
              <a:rect l="l" t="t" r="r" b="b"/>
              <a:pathLst>
                <a:path w="2331084" h="3126740">
                  <a:moveTo>
                    <a:pt x="2330670" y="3126152"/>
                  </a:moveTo>
                  <a:lnTo>
                    <a:pt x="0" y="3126152"/>
                  </a:lnTo>
                  <a:lnTo>
                    <a:pt x="0" y="0"/>
                  </a:lnTo>
                  <a:lnTo>
                    <a:pt x="959146" y="0"/>
                  </a:lnTo>
                  <a:lnTo>
                    <a:pt x="1101113" y="36093"/>
                  </a:lnTo>
                  <a:lnTo>
                    <a:pt x="1188218" y="115498"/>
                  </a:lnTo>
                  <a:lnTo>
                    <a:pt x="1232011" y="194903"/>
                  </a:lnTo>
                  <a:lnTo>
                    <a:pt x="1244042" y="230996"/>
                  </a:lnTo>
                  <a:lnTo>
                    <a:pt x="2330670" y="230996"/>
                  </a:lnTo>
                  <a:lnTo>
                    <a:pt x="2330670" y="3126152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134816" y="4310851"/>
              <a:ext cx="2331085" cy="3022600"/>
            </a:xfrm>
            <a:custGeom>
              <a:avLst/>
              <a:gdLst/>
              <a:ahLst/>
              <a:cxnLst/>
              <a:rect l="l" t="t" r="r" b="b"/>
              <a:pathLst>
                <a:path w="2331084" h="3022600">
                  <a:moveTo>
                    <a:pt x="2330670" y="3022204"/>
                  </a:moveTo>
                  <a:lnTo>
                    <a:pt x="0" y="3022204"/>
                  </a:lnTo>
                  <a:lnTo>
                    <a:pt x="0" y="0"/>
                  </a:lnTo>
                  <a:lnTo>
                    <a:pt x="705050" y="0"/>
                  </a:lnTo>
                  <a:lnTo>
                    <a:pt x="847017" y="36093"/>
                  </a:lnTo>
                  <a:lnTo>
                    <a:pt x="934122" y="115498"/>
                  </a:lnTo>
                  <a:lnTo>
                    <a:pt x="977915" y="194903"/>
                  </a:lnTo>
                  <a:lnTo>
                    <a:pt x="989946" y="230996"/>
                  </a:lnTo>
                  <a:lnTo>
                    <a:pt x="2330670" y="230996"/>
                  </a:lnTo>
                  <a:lnTo>
                    <a:pt x="2330670" y="3022204"/>
                  </a:lnTo>
                  <a:close/>
                </a:path>
              </a:pathLst>
            </a:custGeom>
            <a:solidFill>
              <a:srgbClr val="F5B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34816" y="4291602"/>
              <a:ext cx="2331085" cy="3060700"/>
            </a:xfrm>
            <a:custGeom>
              <a:avLst/>
              <a:gdLst/>
              <a:ahLst/>
              <a:cxnLst/>
              <a:rect l="l" t="t" r="r" b="b"/>
              <a:pathLst>
                <a:path w="2331084" h="3060700">
                  <a:moveTo>
                    <a:pt x="2330670" y="269495"/>
                  </a:moveTo>
                  <a:lnTo>
                    <a:pt x="982246" y="269495"/>
                  </a:lnTo>
                  <a:lnTo>
                    <a:pt x="974546" y="261796"/>
                  </a:lnTo>
                  <a:lnTo>
                    <a:pt x="970696" y="254096"/>
                  </a:lnTo>
                  <a:lnTo>
                    <a:pt x="967543" y="244674"/>
                  </a:lnTo>
                  <a:lnTo>
                    <a:pt x="960018" y="223782"/>
                  </a:lnTo>
                  <a:lnTo>
                    <a:pt x="928046" y="161021"/>
                  </a:lnTo>
                  <a:lnTo>
                    <a:pt x="901698" y="125870"/>
                  </a:lnTo>
                  <a:lnTo>
                    <a:pt x="867176" y="92683"/>
                  </a:lnTo>
                  <a:lnTo>
                    <a:pt x="823527" y="64820"/>
                  </a:lnTo>
                  <a:lnTo>
                    <a:pt x="769802" y="45639"/>
                  </a:lnTo>
                  <a:lnTo>
                    <a:pt x="705050" y="38499"/>
                  </a:lnTo>
                  <a:lnTo>
                    <a:pt x="0" y="38499"/>
                  </a:lnTo>
                  <a:lnTo>
                    <a:pt x="0" y="0"/>
                  </a:lnTo>
                  <a:lnTo>
                    <a:pt x="705050" y="0"/>
                  </a:lnTo>
                  <a:lnTo>
                    <a:pt x="769469" y="6147"/>
                  </a:lnTo>
                  <a:lnTo>
                    <a:pt x="824573" y="22941"/>
                  </a:lnTo>
                  <a:lnTo>
                    <a:pt x="871025" y="47910"/>
                  </a:lnTo>
                  <a:lnTo>
                    <a:pt x="909493" y="78583"/>
                  </a:lnTo>
                  <a:lnTo>
                    <a:pt x="940641" y="112488"/>
                  </a:lnTo>
                  <a:lnTo>
                    <a:pt x="965135" y="147153"/>
                  </a:lnTo>
                  <a:lnTo>
                    <a:pt x="996822" y="208879"/>
                  </a:lnTo>
                  <a:lnTo>
                    <a:pt x="1005346" y="230996"/>
                  </a:lnTo>
                  <a:lnTo>
                    <a:pt x="2330670" y="230996"/>
                  </a:lnTo>
                  <a:lnTo>
                    <a:pt x="2330670" y="269495"/>
                  </a:lnTo>
                  <a:close/>
                </a:path>
                <a:path w="2331084" h="3060700">
                  <a:moveTo>
                    <a:pt x="2330670" y="3060703"/>
                  </a:moveTo>
                  <a:lnTo>
                    <a:pt x="0" y="3060703"/>
                  </a:lnTo>
                  <a:lnTo>
                    <a:pt x="0" y="3022204"/>
                  </a:lnTo>
                  <a:lnTo>
                    <a:pt x="2330670" y="3022204"/>
                  </a:lnTo>
                  <a:lnTo>
                    <a:pt x="2330670" y="3060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8758673" y="4812789"/>
            <a:ext cx="958850" cy="1846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4290" algn="just">
              <a:lnSpc>
                <a:spcPct val="117100"/>
              </a:lnSpc>
              <a:spcBef>
                <a:spcPts val="95"/>
              </a:spcBef>
            </a:pPr>
            <a:r>
              <a:rPr sz="2550" spc="-45" dirty="0">
                <a:solidFill>
                  <a:srgbClr val="E4645D"/>
                </a:solidFill>
                <a:latin typeface="Microsoft Sans Serif"/>
                <a:cs typeface="Microsoft Sans Serif"/>
              </a:rPr>
              <a:t>2</a:t>
            </a:r>
            <a:r>
              <a:rPr sz="2550" spc="-200" dirty="0">
                <a:solidFill>
                  <a:srgbClr val="E4645D"/>
                </a:solidFill>
                <a:latin typeface="Microsoft Sans Serif"/>
                <a:cs typeface="Microsoft Sans Serif"/>
              </a:rPr>
              <a:t>.</a:t>
            </a:r>
            <a:r>
              <a:rPr sz="2550" spc="-60" dirty="0">
                <a:solidFill>
                  <a:srgbClr val="E4645D"/>
                </a:solidFill>
                <a:latin typeface="Microsoft Sans Serif"/>
                <a:cs typeface="Microsoft Sans Serif"/>
              </a:rPr>
              <a:t> </a:t>
            </a:r>
            <a:r>
              <a:rPr sz="2550" spc="-150" dirty="0">
                <a:solidFill>
                  <a:srgbClr val="E4645D"/>
                </a:solidFill>
                <a:latin typeface="Microsoft Sans Serif"/>
                <a:cs typeface="Microsoft Sans Serif"/>
              </a:rPr>
              <a:t>T</a:t>
            </a:r>
            <a:r>
              <a:rPr sz="2550" spc="-20" dirty="0">
                <a:solidFill>
                  <a:srgbClr val="E4645D"/>
                </a:solidFill>
                <a:latin typeface="Microsoft Sans Serif"/>
                <a:cs typeface="Microsoft Sans Serif"/>
              </a:rPr>
              <a:t>ạ</a:t>
            </a:r>
            <a:r>
              <a:rPr sz="2550" spc="30" dirty="0">
                <a:solidFill>
                  <a:srgbClr val="E4645D"/>
                </a:solidFill>
                <a:latin typeface="Microsoft Sans Serif"/>
                <a:cs typeface="Microsoft Sans Serif"/>
              </a:rPr>
              <a:t>o  </a:t>
            </a:r>
            <a:r>
              <a:rPr sz="2550" spc="5" dirty="0">
                <a:solidFill>
                  <a:srgbClr val="E4645D"/>
                </a:solidFill>
                <a:latin typeface="Microsoft Sans Serif"/>
                <a:cs typeface="Microsoft Sans Serif"/>
              </a:rPr>
              <a:t>Cloud </a:t>
            </a:r>
            <a:r>
              <a:rPr sz="2550" spc="-670" dirty="0">
                <a:solidFill>
                  <a:srgbClr val="E4645D"/>
                </a:solidFill>
                <a:latin typeface="Microsoft Sans Serif"/>
                <a:cs typeface="Microsoft Sans Serif"/>
              </a:rPr>
              <a:t> </a:t>
            </a:r>
            <a:r>
              <a:rPr sz="2550" spc="-125" dirty="0">
                <a:solidFill>
                  <a:srgbClr val="E4645D"/>
                </a:solidFill>
                <a:latin typeface="Microsoft Sans Serif"/>
                <a:cs typeface="Microsoft Sans Serif"/>
              </a:rPr>
              <a:t>A</a:t>
            </a:r>
            <a:r>
              <a:rPr sz="2550" spc="30" dirty="0">
                <a:solidFill>
                  <a:srgbClr val="E4645D"/>
                </a:solidFill>
                <a:latin typeface="Microsoft Sans Serif"/>
                <a:cs typeface="Microsoft Sans Serif"/>
              </a:rPr>
              <a:t>d</a:t>
            </a:r>
            <a:r>
              <a:rPr sz="2550" spc="55" dirty="0">
                <a:solidFill>
                  <a:srgbClr val="E4645D"/>
                </a:solidFill>
                <a:latin typeface="Microsoft Sans Serif"/>
                <a:cs typeface="Microsoft Sans Serif"/>
              </a:rPr>
              <a:t>m</a:t>
            </a:r>
            <a:r>
              <a:rPr sz="2550" spc="95" dirty="0">
                <a:solidFill>
                  <a:srgbClr val="E4645D"/>
                </a:solidFill>
                <a:latin typeface="Microsoft Sans Serif"/>
                <a:cs typeface="Microsoft Sans Serif"/>
              </a:rPr>
              <a:t>i</a:t>
            </a:r>
            <a:r>
              <a:rPr sz="2550" spc="15" dirty="0">
                <a:solidFill>
                  <a:srgbClr val="E4645D"/>
                </a:solidFill>
                <a:latin typeface="Microsoft Sans Serif"/>
                <a:cs typeface="Microsoft Sans Serif"/>
              </a:rPr>
              <a:t>n</a:t>
            </a:r>
            <a:endParaRPr sz="2550">
              <a:latin typeface="Microsoft Sans Serif"/>
              <a:cs typeface="Microsoft Sans Serif"/>
            </a:endParaRPr>
          </a:p>
          <a:p>
            <a:pPr marL="209550">
              <a:lnSpc>
                <a:spcPct val="100000"/>
              </a:lnSpc>
              <a:spcBef>
                <a:spcPts val="525"/>
              </a:spcBef>
            </a:pPr>
            <a:r>
              <a:rPr sz="2550" spc="-45" dirty="0">
                <a:solidFill>
                  <a:srgbClr val="E4645D"/>
                </a:solidFill>
                <a:latin typeface="Microsoft Sans Serif"/>
                <a:cs typeface="Microsoft Sans Serif"/>
              </a:rPr>
              <a:t>Site</a:t>
            </a:r>
            <a:endParaRPr sz="2550">
              <a:latin typeface="Microsoft Sans Serif"/>
              <a:cs typeface="Microsoft Sans Serif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title"/>
          </p:nvPr>
        </p:nvSpPr>
        <p:spPr>
          <a:xfrm>
            <a:off x="7402440" y="1757180"/>
            <a:ext cx="3526790" cy="2308860"/>
          </a:xfrm>
          <a:prstGeom prst="rect">
            <a:avLst/>
          </a:prstGeom>
        </p:spPr>
        <p:txBody>
          <a:bodyPr vert="horz" wrap="square" lIns="0" tIns="520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5"/>
              </a:spcBef>
            </a:pPr>
            <a:r>
              <a:rPr sz="7800" spc="-140" dirty="0"/>
              <a:t>Mục</a:t>
            </a:r>
            <a:r>
              <a:rPr sz="7800" spc="-280" dirty="0"/>
              <a:t> </a:t>
            </a:r>
            <a:r>
              <a:rPr sz="7800" spc="-290" dirty="0"/>
              <a:t>lục</a:t>
            </a:r>
            <a:endParaRPr sz="7800"/>
          </a:p>
          <a:p>
            <a:pPr algn="ctr">
              <a:lnSpc>
                <a:spcPct val="100000"/>
              </a:lnSpc>
              <a:spcBef>
                <a:spcPts val="1385"/>
              </a:spcBef>
            </a:pPr>
            <a:r>
              <a:rPr sz="2700" b="0" spc="-85" dirty="0">
                <a:latin typeface="Microsoft Sans Serif"/>
                <a:cs typeface="Microsoft Sans Serif"/>
              </a:rPr>
              <a:t>Chủ </a:t>
            </a:r>
            <a:r>
              <a:rPr sz="2700" b="0" spc="-15" dirty="0">
                <a:latin typeface="Microsoft Sans Serif"/>
                <a:cs typeface="Microsoft Sans Serif"/>
              </a:rPr>
              <a:t>đề</a:t>
            </a:r>
            <a:r>
              <a:rPr sz="2700" b="0" spc="-85" dirty="0">
                <a:latin typeface="Microsoft Sans Serif"/>
                <a:cs typeface="Microsoft Sans Serif"/>
              </a:rPr>
              <a:t> </a:t>
            </a:r>
            <a:r>
              <a:rPr sz="2700" b="0" spc="5" dirty="0">
                <a:latin typeface="Microsoft Sans Serif"/>
                <a:cs typeface="Microsoft Sans Serif"/>
              </a:rPr>
              <a:t>được</a:t>
            </a:r>
            <a:r>
              <a:rPr sz="2700" b="0" spc="-85" dirty="0">
                <a:latin typeface="Microsoft Sans Serif"/>
                <a:cs typeface="Microsoft Sans Serif"/>
              </a:rPr>
              <a:t> </a:t>
            </a:r>
            <a:r>
              <a:rPr sz="2700" b="0" spc="-15" dirty="0">
                <a:latin typeface="Microsoft Sans Serif"/>
                <a:cs typeface="Microsoft Sans Serif"/>
              </a:rPr>
              <a:t>đề</a:t>
            </a:r>
            <a:r>
              <a:rPr sz="2700" b="0" spc="-85" dirty="0">
                <a:latin typeface="Microsoft Sans Serif"/>
                <a:cs typeface="Microsoft Sans Serif"/>
              </a:rPr>
              <a:t> </a:t>
            </a:r>
            <a:r>
              <a:rPr sz="2700" b="0" spc="-10" dirty="0">
                <a:latin typeface="Microsoft Sans Serif"/>
                <a:cs typeface="Microsoft Sans Serif"/>
              </a:rPr>
              <a:t>cập</a:t>
            </a:r>
            <a:endParaRPr sz="2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6754" y="1987"/>
            <a:ext cx="15857219" cy="10273030"/>
            <a:chOff x="2316754" y="1987"/>
            <a:chExt cx="15857219" cy="10273030"/>
          </a:xfrm>
        </p:grpSpPr>
        <p:sp>
          <p:nvSpPr>
            <p:cNvPr id="3" name="object 3"/>
            <p:cNvSpPr/>
            <p:nvPr/>
          </p:nvSpPr>
          <p:spPr>
            <a:xfrm>
              <a:off x="15344780" y="6150385"/>
              <a:ext cx="2091055" cy="2153920"/>
            </a:xfrm>
            <a:custGeom>
              <a:avLst/>
              <a:gdLst/>
              <a:ahLst/>
              <a:cxnLst/>
              <a:rect l="l" t="t" r="r" b="b"/>
              <a:pathLst>
                <a:path w="2091055" h="2153920">
                  <a:moveTo>
                    <a:pt x="0" y="2153559"/>
                  </a:moveTo>
                  <a:lnTo>
                    <a:pt x="8977" y="1201963"/>
                  </a:lnTo>
                  <a:lnTo>
                    <a:pt x="2090718" y="0"/>
                  </a:lnTo>
                  <a:lnTo>
                    <a:pt x="2090718" y="142639"/>
                  </a:lnTo>
                  <a:lnTo>
                    <a:pt x="0" y="2153559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089426" y="5918969"/>
              <a:ext cx="2717165" cy="2385060"/>
            </a:xfrm>
            <a:custGeom>
              <a:avLst/>
              <a:gdLst/>
              <a:ahLst/>
              <a:cxnLst/>
              <a:rect l="l" t="t" r="r" b="b"/>
              <a:pathLst>
                <a:path w="2717165" h="2385059">
                  <a:moveTo>
                    <a:pt x="255355" y="2384975"/>
                  </a:moveTo>
                  <a:lnTo>
                    <a:pt x="0" y="1274779"/>
                  </a:lnTo>
                  <a:lnTo>
                    <a:pt x="2717136" y="0"/>
                  </a:lnTo>
                  <a:lnTo>
                    <a:pt x="511707" y="1570033"/>
                  </a:lnTo>
                  <a:lnTo>
                    <a:pt x="255355" y="2384975"/>
                  </a:lnTo>
                  <a:close/>
                </a:path>
              </a:pathLst>
            </a:custGeom>
            <a:solidFill>
              <a:srgbClr val="FBF7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2868" y="5893861"/>
              <a:ext cx="3727450" cy="2153285"/>
            </a:xfrm>
            <a:custGeom>
              <a:avLst/>
              <a:gdLst/>
              <a:ahLst/>
              <a:cxnLst/>
              <a:rect l="l" t="t" r="r" b="b"/>
              <a:pathLst>
                <a:path w="3727450" h="2153284">
                  <a:moveTo>
                    <a:pt x="969550" y="1299888"/>
                  </a:moveTo>
                  <a:lnTo>
                    <a:pt x="0" y="739304"/>
                  </a:lnTo>
                  <a:lnTo>
                    <a:pt x="3558012" y="3163"/>
                  </a:lnTo>
                  <a:lnTo>
                    <a:pt x="3590975" y="0"/>
                  </a:lnTo>
                  <a:lnTo>
                    <a:pt x="3624219" y="3288"/>
                  </a:lnTo>
                  <a:lnTo>
                    <a:pt x="3655780" y="12000"/>
                  </a:lnTo>
                  <a:lnTo>
                    <a:pt x="3683694" y="25108"/>
                  </a:lnTo>
                  <a:lnTo>
                    <a:pt x="969550" y="1299888"/>
                  </a:lnTo>
                  <a:close/>
                </a:path>
                <a:path w="3727450" h="2153284">
                  <a:moveTo>
                    <a:pt x="2445821" y="2152733"/>
                  </a:moveTo>
                  <a:lnTo>
                    <a:pt x="1481258" y="1595142"/>
                  </a:lnTo>
                  <a:lnTo>
                    <a:pt x="3683694" y="25108"/>
                  </a:lnTo>
                  <a:lnTo>
                    <a:pt x="3706589" y="41395"/>
                  </a:lnTo>
                  <a:lnTo>
                    <a:pt x="3721723" y="59646"/>
                  </a:lnTo>
                  <a:lnTo>
                    <a:pt x="3727318" y="78832"/>
                  </a:lnTo>
                  <a:lnTo>
                    <a:pt x="3721598" y="97924"/>
                  </a:lnTo>
                  <a:lnTo>
                    <a:pt x="2445821" y="2152733"/>
                  </a:lnTo>
                  <a:close/>
                </a:path>
              </a:pathLst>
            </a:custGeom>
            <a:solidFill>
              <a:srgbClr val="F5B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73025" y="5875844"/>
              <a:ext cx="4996674" cy="312259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33098" y="6969143"/>
            <a:ext cx="3000375" cy="2019300"/>
            <a:chOff x="633098" y="6969143"/>
            <a:chExt cx="3000375" cy="2019300"/>
          </a:xfrm>
        </p:grpSpPr>
        <p:sp>
          <p:nvSpPr>
            <p:cNvPr id="8" name="object 8"/>
            <p:cNvSpPr/>
            <p:nvPr/>
          </p:nvSpPr>
          <p:spPr>
            <a:xfrm>
              <a:off x="633095" y="6969150"/>
              <a:ext cx="3000375" cy="2019300"/>
            </a:xfrm>
            <a:custGeom>
              <a:avLst/>
              <a:gdLst/>
              <a:ahLst/>
              <a:cxnLst/>
              <a:rect l="l" t="t" r="r" b="b"/>
              <a:pathLst>
                <a:path w="3000375" h="2019300">
                  <a:moveTo>
                    <a:pt x="2303107" y="1536700"/>
                  </a:moveTo>
                  <a:lnTo>
                    <a:pt x="2302306" y="1524000"/>
                  </a:lnTo>
                  <a:lnTo>
                    <a:pt x="2301379" y="1528813"/>
                  </a:lnTo>
                  <a:lnTo>
                    <a:pt x="2303107" y="1536700"/>
                  </a:lnTo>
                  <a:close/>
                </a:path>
                <a:path w="3000375" h="2019300">
                  <a:moveTo>
                    <a:pt x="3000235" y="1371600"/>
                  </a:moveTo>
                  <a:lnTo>
                    <a:pt x="2929382" y="1282700"/>
                  </a:lnTo>
                  <a:lnTo>
                    <a:pt x="2926715" y="1282700"/>
                  </a:lnTo>
                  <a:lnTo>
                    <a:pt x="2919971" y="1295400"/>
                  </a:lnTo>
                  <a:lnTo>
                    <a:pt x="2911030" y="1308100"/>
                  </a:lnTo>
                  <a:lnTo>
                    <a:pt x="2901785" y="1308100"/>
                  </a:lnTo>
                  <a:lnTo>
                    <a:pt x="2884500" y="1333500"/>
                  </a:lnTo>
                  <a:lnTo>
                    <a:pt x="2866098" y="1346200"/>
                  </a:lnTo>
                  <a:lnTo>
                    <a:pt x="2828328" y="1371600"/>
                  </a:lnTo>
                  <a:lnTo>
                    <a:pt x="2785630" y="1397000"/>
                  </a:lnTo>
                  <a:lnTo>
                    <a:pt x="2747822" y="1422400"/>
                  </a:lnTo>
                  <a:lnTo>
                    <a:pt x="2714523" y="1460500"/>
                  </a:lnTo>
                  <a:lnTo>
                    <a:pt x="2685313" y="1498600"/>
                  </a:lnTo>
                  <a:lnTo>
                    <a:pt x="2671419" y="1485900"/>
                  </a:lnTo>
                  <a:lnTo>
                    <a:pt x="2657221" y="1485900"/>
                  </a:lnTo>
                  <a:lnTo>
                    <a:pt x="2643759" y="1498600"/>
                  </a:lnTo>
                  <a:lnTo>
                    <a:pt x="2632062" y="1511300"/>
                  </a:lnTo>
                  <a:lnTo>
                    <a:pt x="2624671" y="1511300"/>
                  </a:lnTo>
                  <a:lnTo>
                    <a:pt x="2616301" y="1524000"/>
                  </a:lnTo>
                  <a:lnTo>
                    <a:pt x="2606954" y="1524000"/>
                  </a:lnTo>
                  <a:lnTo>
                    <a:pt x="2596667" y="1536700"/>
                  </a:lnTo>
                  <a:lnTo>
                    <a:pt x="2595384" y="1536700"/>
                  </a:lnTo>
                  <a:lnTo>
                    <a:pt x="2593683" y="1549400"/>
                  </a:lnTo>
                  <a:lnTo>
                    <a:pt x="2591587" y="1562100"/>
                  </a:lnTo>
                  <a:lnTo>
                    <a:pt x="2564358" y="1562100"/>
                  </a:lnTo>
                  <a:lnTo>
                    <a:pt x="2523299" y="1574800"/>
                  </a:lnTo>
                  <a:lnTo>
                    <a:pt x="2476995" y="1600200"/>
                  </a:lnTo>
                  <a:lnTo>
                    <a:pt x="2436444" y="1638300"/>
                  </a:lnTo>
                  <a:lnTo>
                    <a:pt x="2412669" y="1651000"/>
                  </a:lnTo>
                  <a:lnTo>
                    <a:pt x="2417407" y="1651000"/>
                  </a:lnTo>
                  <a:lnTo>
                    <a:pt x="2419502" y="1663700"/>
                  </a:lnTo>
                  <a:lnTo>
                    <a:pt x="2419083" y="1663700"/>
                  </a:lnTo>
                  <a:lnTo>
                    <a:pt x="2414486" y="1676400"/>
                  </a:lnTo>
                  <a:lnTo>
                    <a:pt x="2410574" y="1663700"/>
                  </a:lnTo>
                  <a:lnTo>
                    <a:pt x="2387803" y="1663700"/>
                  </a:lnTo>
                  <a:lnTo>
                    <a:pt x="2383091" y="1676400"/>
                  </a:lnTo>
                  <a:lnTo>
                    <a:pt x="2381720" y="1689100"/>
                  </a:lnTo>
                  <a:lnTo>
                    <a:pt x="2349017" y="1689100"/>
                  </a:lnTo>
                  <a:lnTo>
                    <a:pt x="2338070" y="1701800"/>
                  </a:lnTo>
                  <a:lnTo>
                    <a:pt x="2331682" y="1714500"/>
                  </a:lnTo>
                  <a:lnTo>
                    <a:pt x="2316759" y="1714500"/>
                  </a:lnTo>
                  <a:lnTo>
                    <a:pt x="2279332" y="1739900"/>
                  </a:lnTo>
                  <a:lnTo>
                    <a:pt x="2264638" y="1739900"/>
                  </a:lnTo>
                  <a:lnTo>
                    <a:pt x="2242007" y="1752600"/>
                  </a:lnTo>
                  <a:lnTo>
                    <a:pt x="2221687" y="1778000"/>
                  </a:lnTo>
                  <a:lnTo>
                    <a:pt x="2203221" y="1790700"/>
                  </a:lnTo>
                  <a:lnTo>
                    <a:pt x="2186165" y="1816100"/>
                  </a:lnTo>
                  <a:lnTo>
                    <a:pt x="2181593" y="1816100"/>
                  </a:lnTo>
                  <a:lnTo>
                    <a:pt x="2180729" y="1803400"/>
                  </a:lnTo>
                  <a:lnTo>
                    <a:pt x="2174456" y="1803400"/>
                  </a:lnTo>
                  <a:lnTo>
                    <a:pt x="2164588" y="1816100"/>
                  </a:lnTo>
                  <a:lnTo>
                    <a:pt x="2145093" y="1828800"/>
                  </a:lnTo>
                  <a:lnTo>
                    <a:pt x="2123275" y="1841500"/>
                  </a:lnTo>
                  <a:lnTo>
                    <a:pt x="2106434" y="1854200"/>
                  </a:lnTo>
                  <a:lnTo>
                    <a:pt x="2092350" y="1854200"/>
                  </a:lnTo>
                  <a:lnTo>
                    <a:pt x="2087753" y="1866900"/>
                  </a:lnTo>
                  <a:lnTo>
                    <a:pt x="2085695" y="1866900"/>
                  </a:lnTo>
                  <a:lnTo>
                    <a:pt x="2086102" y="1879600"/>
                  </a:lnTo>
                  <a:lnTo>
                    <a:pt x="2085898" y="1879600"/>
                  </a:lnTo>
                  <a:lnTo>
                    <a:pt x="2084273" y="1892300"/>
                  </a:lnTo>
                  <a:lnTo>
                    <a:pt x="2083562" y="1879600"/>
                  </a:lnTo>
                  <a:lnTo>
                    <a:pt x="2082507" y="1879600"/>
                  </a:lnTo>
                  <a:lnTo>
                    <a:pt x="2081428" y="1866900"/>
                  </a:lnTo>
                  <a:lnTo>
                    <a:pt x="2080641" y="1866900"/>
                  </a:lnTo>
                  <a:lnTo>
                    <a:pt x="2079955" y="1879600"/>
                  </a:lnTo>
                  <a:lnTo>
                    <a:pt x="2078558" y="1879600"/>
                  </a:lnTo>
                  <a:lnTo>
                    <a:pt x="2075903" y="1892300"/>
                  </a:lnTo>
                  <a:lnTo>
                    <a:pt x="2076615" y="1879600"/>
                  </a:lnTo>
                  <a:lnTo>
                    <a:pt x="2072284" y="1879600"/>
                  </a:lnTo>
                  <a:lnTo>
                    <a:pt x="2073681" y="1866900"/>
                  </a:lnTo>
                  <a:lnTo>
                    <a:pt x="2073490" y="1866900"/>
                  </a:lnTo>
                  <a:lnTo>
                    <a:pt x="2068449" y="1879600"/>
                  </a:lnTo>
                  <a:lnTo>
                    <a:pt x="2065134" y="1879600"/>
                  </a:lnTo>
                  <a:lnTo>
                    <a:pt x="2070862" y="1866900"/>
                  </a:lnTo>
                  <a:lnTo>
                    <a:pt x="2063623" y="1866900"/>
                  </a:lnTo>
                  <a:lnTo>
                    <a:pt x="2063623" y="1879600"/>
                  </a:lnTo>
                  <a:lnTo>
                    <a:pt x="2059178" y="1892300"/>
                  </a:lnTo>
                  <a:lnTo>
                    <a:pt x="2060308" y="1879600"/>
                  </a:lnTo>
                  <a:lnTo>
                    <a:pt x="2063623" y="1879600"/>
                  </a:lnTo>
                  <a:lnTo>
                    <a:pt x="2063623" y="1866900"/>
                  </a:lnTo>
                  <a:lnTo>
                    <a:pt x="2059876" y="1866900"/>
                  </a:lnTo>
                  <a:lnTo>
                    <a:pt x="2066290" y="1854200"/>
                  </a:lnTo>
                  <a:lnTo>
                    <a:pt x="2068931" y="1854200"/>
                  </a:lnTo>
                  <a:lnTo>
                    <a:pt x="2064473" y="1841500"/>
                  </a:lnTo>
                  <a:lnTo>
                    <a:pt x="2074329" y="1841500"/>
                  </a:lnTo>
                  <a:lnTo>
                    <a:pt x="2083422" y="1828800"/>
                  </a:lnTo>
                  <a:lnTo>
                    <a:pt x="2091423" y="1828800"/>
                  </a:lnTo>
                  <a:lnTo>
                    <a:pt x="2098065" y="1816100"/>
                  </a:lnTo>
                  <a:lnTo>
                    <a:pt x="2110117" y="1803400"/>
                  </a:lnTo>
                  <a:lnTo>
                    <a:pt x="2115591" y="1790700"/>
                  </a:lnTo>
                  <a:lnTo>
                    <a:pt x="2115274" y="1778000"/>
                  </a:lnTo>
                  <a:lnTo>
                    <a:pt x="2109914" y="1778000"/>
                  </a:lnTo>
                  <a:lnTo>
                    <a:pt x="2119426" y="1752600"/>
                  </a:lnTo>
                  <a:lnTo>
                    <a:pt x="2134971" y="1752600"/>
                  </a:lnTo>
                  <a:lnTo>
                    <a:pt x="2151507" y="1739900"/>
                  </a:lnTo>
                  <a:lnTo>
                    <a:pt x="2164003" y="1739900"/>
                  </a:lnTo>
                  <a:lnTo>
                    <a:pt x="2168410" y="1727200"/>
                  </a:lnTo>
                  <a:lnTo>
                    <a:pt x="2170988" y="1714500"/>
                  </a:lnTo>
                  <a:lnTo>
                    <a:pt x="2171700" y="1701800"/>
                  </a:lnTo>
                  <a:lnTo>
                    <a:pt x="2170557" y="1689100"/>
                  </a:lnTo>
                  <a:lnTo>
                    <a:pt x="2190483" y="1689100"/>
                  </a:lnTo>
                  <a:lnTo>
                    <a:pt x="2197912" y="1676400"/>
                  </a:lnTo>
                  <a:lnTo>
                    <a:pt x="2207031" y="1676400"/>
                  </a:lnTo>
                  <a:lnTo>
                    <a:pt x="2208187" y="1663700"/>
                  </a:lnTo>
                  <a:lnTo>
                    <a:pt x="2206701" y="1651000"/>
                  </a:lnTo>
                  <a:lnTo>
                    <a:pt x="2196363" y="1651000"/>
                  </a:lnTo>
                  <a:lnTo>
                    <a:pt x="2188527" y="1638300"/>
                  </a:lnTo>
                  <a:lnTo>
                    <a:pt x="2193277" y="1638300"/>
                  </a:lnTo>
                  <a:lnTo>
                    <a:pt x="2194522" y="1625600"/>
                  </a:lnTo>
                  <a:lnTo>
                    <a:pt x="2173630" y="1625600"/>
                  </a:lnTo>
                  <a:lnTo>
                    <a:pt x="2168461" y="1638300"/>
                  </a:lnTo>
                  <a:lnTo>
                    <a:pt x="2175433" y="1612900"/>
                  </a:lnTo>
                  <a:lnTo>
                    <a:pt x="2183841" y="1612900"/>
                  </a:lnTo>
                  <a:lnTo>
                    <a:pt x="2195372" y="1625600"/>
                  </a:lnTo>
                  <a:lnTo>
                    <a:pt x="2232469" y="1625600"/>
                  </a:lnTo>
                  <a:lnTo>
                    <a:pt x="2242756" y="1612900"/>
                  </a:lnTo>
                  <a:lnTo>
                    <a:pt x="2253488" y="1612900"/>
                  </a:lnTo>
                  <a:lnTo>
                    <a:pt x="2267254" y="1600200"/>
                  </a:lnTo>
                  <a:lnTo>
                    <a:pt x="2275370" y="1600200"/>
                  </a:lnTo>
                  <a:lnTo>
                    <a:pt x="2277008" y="1587500"/>
                  </a:lnTo>
                  <a:lnTo>
                    <a:pt x="2271331" y="1574800"/>
                  </a:lnTo>
                  <a:lnTo>
                    <a:pt x="2272474" y="1574800"/>
                  </a:lnTo>
                  <a:lnTo>
                    <a:pt x="2277275" y="1562100"/>
                  </a:lnTo>
                  <a:lnTo>
                    <a:pt x="2283968" y="1562100"/>
                  </a:lnTo>
                  <a:lnTo>
                    <a:pt x="2290838" y="1549400"/>
                  </a:lnTo>
                  <a:lnTo>
                    <a:pt x="2295956" y="1536700"/>
                  </a:lnTo>
                  <a:lnTo>
                    <a:pt x="2299855" y="1536700"/>
                  </a:lnTo>
                  <a:lnTo>
                    <a:pt x="2301379" y="1528813"/>
                  </a:lnTo>
                  <a:lnTo>
                    <a:pt x="2300325" y="1524000"/>
                  </a:lnTo>
                  <a:lnTo>
                    <a:pt x="2294496" y="1511300"/>
                  </a:lnTo>
                  <a:lnTo>
                    <a:pt x="2291372" y="1511300"/>
                  </a:lnTo>
                  <a:lnTo>
                    <a:pt x="2307704" y="1498600"/>
                  </a:lnTo>
                  <a:lnTo>
                    <a:pt x="2318829" y="1485900"/>
                  </a:lnTo>
                  <a:lnTo>
                    <a:pt x="2318029" y="1473200"/>
                  </a:lnTo>
                  <a:lnTo>
                    <a:pt x="2311196" y="1473200"/>
                  </a:lnTo>
                  <a:lnTo>
                    <a:pt x="2303526" y="1485900"/>
                  </a:lnTo>
                  <a:lnTo>
                    <a:pt x="2295728" y="1485900"/>
                  </a:lnTo>
                  <a:lnTo>
                    <a:pt x="2292286" y="1460500"/>
                  </a:lnTo>
                  <a:lnTo>
                    <a:pt x="2287409" y="1447800"/>
                  </a:lnTo>
                  <a:lnTo>
                    <a:pt x="2277592" y="1435100"/>
                  </a:lnTo>
                  <a:lnTo>
                    <a:pt x="2259342" y="1422400"/>
                  </a:lnTo>
                  <a:lnTo>
                    <a:pt x="2262378" y="1397000"/>
                  </a:lnTo>
                  <a:lnTo>
                    <a:pt x="2182253" y="1397000"/>
                  </a:lnTo>
                  <a:lnTo>
                    <a:pt x="2164143" y="1409700"/>
                  </a:lnTo>
                  <a:lnTo>
                    <a:pt x="2136457" y="1409700"/>
                  </a:lnTo>
                  <a:lnTo>
                    <a:pt x="2121903" y="1422400"/>
                  </a:lnTo>
                  <a:lnTo>
                    <a:pt x="2106993" y="1422400"/>
                  </a:lnTo>
                  <a:lnTo>
                    <a:pt x="2086432" y="1435100"/>
                  </a:lnTo>
                  <a:lnTo>
                    <a:pt x="2062365" y="1435100"/>
                  </a:lnTo>
                  <a:lnTo>
                    <a:pt x="2039734" y="1447800"/>
                  </a:lnTo>
                  <a:lnTo>
                    <a:pt x="2023491" y="1460500"/>
                  </a:lnTo>
                  <a:lnTo>
                    <a:pt x="2014766" y="1473200"/>
                  </a:lnTo>
                  <a:lnTo>
                    <a:pt x="2009190" y="1485900"/>
                  </a:lnTo>
                  <a:lnTo>
                    <a:pt x="2000351" y="1498600"/>
                  </a:lnTo>
                  <a:lnTo>
                    <a:pt x="1987080" y="1498600"/>
                  </a:lnTo>
                  <a:lnTo>
                    <a:pt x="1998192" y="1485900"/>
                  </a:lnTo>
                  <a:lnTo>
                    <a:pt x="2005025" y="1485900"/>
                  </a:lnTo>
                  <a:lnTo>
                    <a:pt x="1997430" y="1473200"/>
                  </a:lnTo>
                  <a:lnTo>
                    <a:pt x="1986622" y="1473200"/>
                  </a:lnTo>
                  <a:lnTo>
                    <a:pt x="1966226" y="1485900"/>
                  </a:lnTo>
                  <a:lnTo>
                    <a:pt x="1946490" y="1498600"/>
                  </a:lnTo>
                  <a:lnTo>
                    <a:pt x="1937639" y="1498600"/>
                  </a:lnTo>
                  <a:lnTo>
                    <a:pt x="1938324" y="1511300"/>
                  </a:lnTo>
                  <a:lnTo>
                    <a:pt x="1926323" y="1511300"/>
                  </a:lnTo>
                  <a:lnTo>
                    <a:pt x="1915096" y="1524000"/>
                  </a:lnTo>
                  <a:lnTo>
                    <a:pt x="1903768" y="1536700"/>
                  </a:lnTo>
                  <a:lnTo>
                    <a:pt x="1883181" y="1536700"/>
                  </a:lnTo>
                  <a:lnTo>
                    <a:pt x="1818182" y="1574800"/>
                  </a:lnTo>
                  <a:lnTo>
                    <a:pt x="1770227" y="1587500"/>
                  </a:lnTo>
                  <a:lnTo>
                    <a:pt x="1727746" y="1612900"/>
                  </a:lnTo>
                  <a:lnTo>
                    <a:pt x="1688769" y="1625600"/>
                  </a:lnTo>
                  <a:lnTo>
                    <a:pt x="1651330" y="1663700"/>
                  </a:lnTo>
                  <a:lnTo>
                    <a:pt x="1639633" y="1651000"/>
                  </a:lnTo>
                  <a:lnTo>
                    <a:pt x="1624990" y="1651000"/>
                  </a:lnTo>
                  <a:lnTo>
                    <a:pt x="1609813" y="1663700"/>
                  </a:lnTo>
                  <a:lnTo>
                    <a:pt x="1596555" y="1663700"/>
                  </a:lnTo>
                  <a:lnTo>
                    <a:pt x="1587741" y="1676400"/>
                  </a:lnTo>
                  <a:lnTo>
                    <a:pt x="1557248" y="1676400"/>
                  </a:lnTo>
                  <a:lnTo>
                    <a:pt x="1554340" y="1689100"/>
                  </a:lnTo>
                  <a:lnTo>
                    <a:pt x="1551076" y="1701800"/>
                  </a:lnTo>
                  <a:lnTo>
                    <a:pt x="1547444" y="1701800"/>
                  </a:lnTo>
                  <a:lnTo>
                    <a:pt x="1543443" y="1714500"/>
                  </a:lnTo>
                  <a:lnTo>
                    <a:pt x="1519961" y="1701800"/>
                  </a:lnTo>
                  <a:lnTo>
                    <a:pt x="1476362" y="1714500"/>
                  </a:lnTo>
                  <a:lnTo>
                    <a:pt x="1425498" y="1727200"/>
                  </a:lnTo>
                  <a:lnTo>
                    <a:pt x="1380286" y="1752600"/>
                  </a:lnTo>
                  <a:lnTo>
                    <a:pt x="1353591" y="1765300"/>
                  </a:lnTo>
                  <a:lnTo>
                    <a:pt x="1357363" y="1778000"/>
                  </a:lnTo>
                  <a:lnTo>
                    <a:pt x="1358480" y="1778000"/>
                  </a:lnTo>
                  <a:lnTo>
                    <a:pt x="1356944" y="1790700"/>
                  </a:lnTo>
                  <a:lnTo>
                    <a:pt x="1352067" y="1790700"/>
                  </a:lnTo>
                  <a:lnTo>
                    <a:pt x="1348435" y="1778000"/>
                  </a:lnTo>
                  <a:lnTo>
                    <a:pt x="1320368" y="1778000"/>
                  </a:lnTo>
                  <a:lnTo>
                    <a:pt x="1317078" y="1790700"/>
                  </a:lnTo>
                  <a:lnTo>
                    <a:pt x="1310246" y="1803400"/>
                  </a:lnTo>
                  <a:lnTo>
                    <a:pt x="1304112" y="1803400"/>
                  </a:lnTo>
                  <a:lnTo>
                    <a:pt x="1298676" y="1790700"/>
                  </a:lnTo>
                  <a:lnTo>
                    <a:pt x="1294079" y="1790700"/>
                  </a:lnTo>
                  <a:lnTo>
                    <a:pt x="1285849" y="1803400"/>
                  </a:lnTo>
                  <a:lnTo>
                    <a:pt x="1286548" y="1790700"/>
                  </a:lnTo>
                  <a:lnTo>
                    <a:pt x="1283208" y="1816100"/>
                  </a:lnTo>
                  <a:lnTo>
                    <a:pt x="1282306" y="1803400"/>
                  </a:lnTo>
                  <a:lnTo>
                    <a:pt x="1281099" y="1790700"/>
                  </a:lnTo>
                  <a:lnTo>
                    <a:pt x="1280134" y="1790700"/>
                  </a:lnTo>
                  <a:lnTo>
                    <a:pt x="1281252" y="1778000"/>
                  </a:lnTo>
                  <a:lnTo>
                    <a:pt x="1282788" y="1778000"/>
                  </a:lnTo>
                  <a:lnTo>
                    <a:pt x="1284605" y="1765300"/>
                  </a:lnTo>
                  <a:lnTo>
                    <a:pt x="1287945" y="1765300"/>
                  </a:lnTo>
                  <a:lnTo>
                    <a:pt x="1292123" y="1752600"/>
                  </a:lnTo>
                  <a:lnTo>
                    <a:pt x="1298854" y="1752600"/>
                  </a:lnTo>
                  <a:lnTo>
                    <a:pt x="1305890" y="1739900"/>
                  </a:lnTo>
                  <a:lnTo>
                    <a:pt x="1312354" y="1727200"/>
                  </a:lnTo>
                  <a:lnTo>
                    <a:pt x="1317358" y="1727200"/>
                  </a:lnTo>
                  <a:lnTo>
                    <a:pt x="1331264" y="1701800"/>
                  </a:lnTo>
                  <a:lnTo>
                    <a:pt x="1337843" y="1701800"/>
                  </a:lnTo>
                  <a:lnTo>
                    <a:pt x="1338681" y="1689100"/>
                  </a:lnTo>
                  <a:lnTo>
                    <a:pt x="1335341" y="1663700"/>
                  </a:lnTo>
                  <a:lnTo>
                    <a:pt x="1341208" y="1663700"/>
                  </a:lnTo>
                  <a:lnTo>
                    <a:pt x="1347533" y="1676400"/>
                  </a:lnTo>
                  <a:lnTo>
                    <a:pt x="1361401" y="1676400"/>
                  </a:lnTo>
                  <a:lnTo>
                    <a:pt x="1358201" y="1663700"/>
                  </a:lnTo>
                  <a:lnTo>
                    <a:pt x="1356385" y="1663700"/>
                  </a:lnTo>
                  <a:lnTo>
                    <a:pt x="1355826" y="1651000"/>
                  </a:lnTo>
                  <a:lnTo>
                    <a:pt x="1374038" y="1651000"/>
                  </a:lnTo>
                  <a:lnTo>
                    <a:pt x="1380820" y="1638300"/>
                  </a:lnTo>
                  <a:lnTo>
                    <a:pt x="1388579" y="1638300"/>
                  </a:lnTo>
                  <a:lnTo>
                    <a:pt x="1405305" y="1625600"/>
                  </a:lnTo>
                  <a:lnTo>
                    <a:pt x="1404658" y="1625600"/>
                  </a:lnTo>
                  <a:lnTo>
                    <a:pt x="1405013" y="1612900"/>
                  </a:lnTo>
                  <a:lnTo>
                    <a:pt x="1406385" y="1612900"/>
                  </a:lnTo>
                  <a:lnTo>
                    <a:pt x="1408798" y="1600200"/>
                  </a:lnTo>
                  <a:lnTo>
                    <a:pt x="1416888" y="1600200"/>
                  </a:lnTo>
                  <a:lnTo>
                    <a:pt x="1426933" y="1587500"/>
                  </a:lnTo>
                  <a:lnTo>
                    <a:pt x="1443926" y="1587500"/>
                  </a:lnTo>
                  <a:lnTo>
                    <a:pt x="1449565" y="1574800"/>
                  </a:lnTo>
                  <a:lnTo>
                    <a:pt x="1450403" y="1562100"/>
                  </a:lnTo>
                  <a:lnTo>
                    <a:pt x="1449882" y="1562100"/>
                  </a:lnTo>
                  <a:lnTo>
                    <a:pt x="1451444" y="1549400"/>
                  </a:lnTo>
                  <a:lnTo>
                    <a:pt x="1467497" y="1536700"/>
                  </a:lnTo>
                  <a:lnTo>
                    <a:pt x="1486166" y="1524000"/>
                  </a:lnTo>
                  <a:lnTo>
                    <a:pt x="1504035" y="1511300"/>
                  </a:lnTo>
                  <a:lnTo>
                    <a:pt x="1517662" y="1485900"/>
                  </a:lnTo>
                  <a:lnTo>
                    <a:pt x="1507553" y="1485900"/>
                  </a:lnTo>
                  <a:lnTo>
                    <a:pt x="1503743" y="1473200"/>
                  </a:lnTo>
                  <a:lnTo>
                    <a:pt x="1500784" y="1473200"/>
                  </a:lnTo>
                  <a:lnTo>
                    <a:pt x="1508607" y="1460500"/>
                  </a:lnTo>
                  <a:lnTo>
                    <a:pt x="1534528" y="1460500"/>
                  </a:lnTo>
                  <a:lnTo>
                    <a:pt x="1532851" y="1447800"/>
                  </a:lnTo>
                  <a:lnTo>
                    <a:pt x="1543545" y="1447800"/>
                  </a:lnTo>
                  <a:lnTo>
                    <a:pt x="1553032" y="1435100"/>
                  </a:lnTo>
                  <a:lnTo>
                    <a:pt x="1561312" y="1435100"/>
                  </a:lnTo>
                  <a:lnTo>
                    <a:pt x="1568399" y="1422400"/>
                  </a:lnTo>
                  <a:lnTo>
                    <a:pt x="1581061" y="1409700"/>
                  </a:lnTo>
                  <a:lnTo>
                    <a:pt x="1587017" y="1397000"/>
                  </a:lnTo>
                  <a:lnTo>
                    <a:pt x="1587157" y="1397000"/>
                  </a:lnTo>
                  <a:lnTo>
                    <a:pt x="1582331" y="1384300"/>
                  </a:lnTo>
                  <a:lnTo>
                    <a:pt x="1592541" y="1371600"/>
                  </a:lnTo>
                  <a:lnTo>
                    <a:pt x="1608455" y="1358900"/>
                  </a:lnTo>
                  <a:lnTo>
                    <a:pt x="1625282" y="1358900"/>
                  </a:lnTo>
                  <a:lnTo>
                    <a:pt x="1638223" y="1346200"/>
                  </a:lnTo>
                  <a:lnTo>
                    <a:pt x="1643164" y="1333500"/>
                  </a:lnTo>
                  <a:lnTo>
                    <a:pt x="1646275" y="1320800"/>
                  </a:lnTo>
                  <a:lnTo>
                    <a:pt x="1647558" y="1320800"/>
                  </a:lnTo>
                  <a:lnTo>
                    <a:pt x="1647012" y="1308100"/>
                  </a:lnTo>
                  <a:lnTo>
                    <a:pt x="1666798" y="1308100"/>
                  </a:lnTo>
                  <a:lnTo>
                    <a:pt x="1674723" y="1295400"/>
                  </a:lnTo>
                  <a:lnTo>
                    <a:pt x="1680565" y="1295400"/>
                  </a:lnTo>
                  <a:lnTo>
                    <a:pt x="1684362" y="1282700"/>
                  </a:lnTo>
                  <a:lnTo>
                    <a:pt x="1686179" y="1270000"/>
                  </a:lnTo>
                  <a:lnTo>
                    <a:pt x="1685251" y="1257300"/>
                  </a:lnTo>
                  <a:lnTo>
                    <a:pt x="1667357" y="1257300"/>
                  </a:lnTo>
                  <a:lnTo>
                    <a:pt x="1672374" y="1244600"/>
                  </a:lnTo>
                  <a:lnTo>
                    <a:pt x="1673771" y="1244600"/>
                  </a:lnTo>
                  <a:lnTo>
                    <a:pt x="1671675" y="1231900"/>
                  </a:lnTo>
                  <a:lnTo>
                    <a:pt x="1665008" y="1244600"/>
                  </a:lnTo>
                  <a:lnTo>
                    <a:pt x="1647571" y="1244600"/>
                  </a:lnTo>
                  <a:lnTo>
                    <a:pt x="1655457" y="1231900"/>
                  </a:lnTo>
                  <a:lnTo>
                    <a:pt x="1671675" y="1231900"/>
                  </a:lnTo>
                  <a:lnTo>
                    <a:pt x="1675066" y="1231900"/>
                  </a:lnTo>
                  <a:lnTo>
                    <a:pt x="1691195" y="1244600"/>
                  </a:lnTo>
                  <a:lnTo>
                    <a:pt x="1701800" y="1231900"/>
                  </a:lnTo>
                  <a:lnTo>
                    <a:pt x="1742465" y="1231900"/>
                  </a:lnTo>
                  <a:lnTo>
                    <a:pt x="1747189" y="1219200"/>
                  </a:lnTo>
                  <a:lnTo>
                    <a:pt x="1746961" y="1219200"/>
                  </a:lnTo>
                  <a:lnTo>
                    <a:pt x="1741792" y="1206500"/>
                  </a:lnTo>
                  <a:lnTo>
                    <a:pt x="1745373" y="1206500"/>
                  </a:lnTo>
                  <a:lnTo>
                    <a:pt x="1754517" y="1193800"/>
                  </a:lnTo>
                  <a:lnTo>
                    <a:pt x="1763077" y="1181100"/>
                  </a:lnTo>
                  <a:lnTo>
                    <a:pt x="1764931" y="1181100"/>
                  </a:lnTo>
                  <a:lnTo>
                    <a:pt x="1766760" y="1168400"/>
                  </a:lnTo>
                  <a:lnTo>
                    <a:pt x="1764144" y="1168400"/>
                  </a:lnTo>
                  <a:lnTo>
                    <a:pt x="1759737" y="1155700"/>
                  </a:lnTo>
                  <a:lnTo>
                    <a:pt x="1756156" y="1143000"/>
                  </a:lnTo>
                  <a:lnTo>
                    <a:pt x="1767039" y="1155700"/>
                  </a:lnTo>
                  <a:lnTo>
                    <a:pt x="1779689" y="1155700"/>
                  </a:lnTo>
                  <a:lnTo>
                    <a:pt x="1791690" y="1168400"/>
                  </a:lnTo>
                  <a:lnTo>
                    <a:pt x="1800618" y="1155700"/>
                  </a:lnTo>
                  <a:lnTo>
                    <a:pt x="1793367" y="1155700"/>
                  </a:lnTo>
                  <a:lnTo>
                    <a:pt x="1787232" y="1143000"/>
                  </a:lnTo>
                  <a:lnTo>
                    <a:pt x="1782216" y="1143000"/>
                  </a:lnTo>
                  <a:lnTo>
                    <a:pt x="1791576" y="1130300"/>
                  </a:lnTo>
                  <a:lnTo>
                    <a:pt x="1801863" y="1117600"/>
                  </a:lnTo>
                  <a:lnTo>
                    <a:pt x="1812163" y="1117600"/>
                  </a:lnTo>
                  <a:lnTo>
                    <a:pt x="1821522" y="1104900"/>
                  </a:lnTo>
                  <a:lnTo>
                    <a:pt x="1843036" y="1104900"/>
                  </a:lnTo>
                  <a:lnTo>
                    <a:pt x="1841144" y="1092200"/>
                  </a:lnTo>
                  <a:lnTo>
                    <a:pt x="1844802" y="1079500"/>
                  </a:lnTo>
                  <a:lnTo>
                    <a:pt x="1858987" y="1066800"/>
                  </a:lnTo>
                  <a:lnTo>
                    <a:pt x="1874964" y="1054100"/>
                  </a:lnTo>
                  <a:lnTo>
                    <a:pt x="1891436" y="1041400"/>
                  </a:lnTo>
                  <a:lnTo>
                    <a:pt x="1907108" y="1028700"/>
                  </a:lnTo>
                  <a:lnTo>
                    <a:pt x="1921433" y="1016000"/>
                  </a:lnTo>
                  <a:lnTo>
                    <a:pt x="1930234" y="1003300"/>
                  </a:lnTo>
                  <a:lnTo>
                    <a:pt x="1939302" y="990600"/>
                  </a:lnTo>
                  <a:lnTo>
                    <a:pt x="1944458" y="990600"/>
                  </a:lnTo>
                  <a:lnTo>
                    <a:pt x="1952688" y="977900"/>
                  </a:lnTo>
                  <a:lnTo>
                    <a:pt x="1963140" y="965200"/>
                  </a:lnTo>
                  <a:lnTo>
                    <a:pt x="1967877" y="965200"/>
                  </a:lnTo>
                  <a:lnTo>
                    <a:pt x="1974519" y="952500"/>
                  </a:lnTo>
                  <a:lnTo>
                    <a:pt x="1980298" y="952500"/>
                  </a:lnTo>
                  <a:lnTo>
                    <a:pt x="1985073" y="939800"/>
                  </a:lnTo>
                  <a:lnTo>
                    <a:pt x="1988654" y="939800"/>
                  </a:lnTo>
                  <a:lnTo>
                    <a:pt x="1991956" y="927100"/>
                  </a:lnTo>
                  <a:lnTo>
                    <a:pt x="1991004" y="914400"/>
                  </a:lnTo>
                  <a:lnTo>
                    <a:pt x="1987918" y="901700"/>
                  </a:lnTo>
                  <a:lnTo>
                    <a:pt x="1984883" y="901700"/>
                  </a:lnTo>
                  <a:lnTo>
                    <a:pt x="1982838" y="889000"/>
                  </a:lnTo>
                  <a:lnTo>
                    <a:pt x="1984184" y="889000"/>
                  </a:lnTo>
                  <a:lnTo>
                    <a:pt x="1989201" y="876300"/>
                  </a:lnTo>
                  <a:lnTo>
                    <a:pt x="1996617" y="865746"/>
                  </a:lnTo>
                  <a:lnTo>
                    <a:pt x="1996452" y="867410"/>
                  </a:lnTo>
                  <a:lnTo>
                    <a:pt x="1996998" y="869162"/>
                  </a:lnTo>
                  <a:lnTo>
                    <a:pt x="1995754" y="876300"/>
                  </a:lnTo>
                  <a:lnTo>
                    <a:pt x="1993811" y="889000"/>
                  </a:lnTo>
                  <a:lnTo>
                    <a:pt x="1993303" y="889000"/>
                  </a:lnTo>
                  <a:lnTo>
                    <a:pt x="1995462" y="901700"/>
                  </a:lnTo>
                  <a:lnTo>
                    <a:pt x="2001037" y="901700"/>
                  </a:lnTo>
                  <a:lnTo>
                    <a:pt x="2010816" y="889000"/>
                  </a:lnTo>
                  <a:lnTo>
                    <a:pt x="2013597" y="889000"/>
                  </a:lnTo>
                  <a:lnTo>
                    <a:pt x="2015134" y="876300"/>
                  </a:lnTo>
                  <a:lnTo>
                    <a:pt x="2015655" y="876300"/>
                  </a:lnTo>
                  <a:lnTo>
                    <a:pt x="2016010" y="863600"/>
                  </a:lnTo>
                  <a:lnTo>
                    <a:pt x="2015883" y="863600"/>
                  </a:lnTo>
                  <a:lnTo>
                    <a:pt x="2014994" y="850900"/>
                  </a:lnTo>
                  <a:lnTo>
                    <a:pt x="2013458" y="838200"/>
                  </a:lnTo>
                  <a:lnTo>
                    <a:pt x="2011426" y="838200"/>
                  </a:lnTo>
                  <a:lnTo>
                    <a:pt x="2008936" y="825500"/>
                  </a:lnTo>
                  <a:lnTo>
                    <a:pt x="2002586" y="812800"/>
                  </a:lnTo>
                  <a:lnTo>
                    <a:pt x="1997710" y="812800"/>
                  </a:lnTo>
                  <a:lnTo>
                    <a:pt x="1991995" y="800100"/>
                  </a:lnTo>
                  <a:lnTo>
                    <a:pt x="1982520" y="800100"/>
                  </a:lnTo>
                  <a:lnTo>
                    <a:pt x="1974938" y="787400"/>
                  </a:lnTo>
                  <a:lnTo>
                    <a:pt x="1966607" y="787400"/>
                  </a:lnTo>
                  <a:lnTo>
                    <a:pt x="1958149" y="774700"/>
                  </a:lnTo>
                  <a:lnTo>
                    <a:pt x="1876501" y="774700"/>
                  </a:lnTo>
                  <a:lnTo>
                    <a:pt x="1859000" y="787400"/>
                  </a:lnTo>
                  <a:lnTo>
                    <a:pt x="1841157" y="787400"/>
                  </a:lnTo>
                  <a:lnTo>
                    <a:pt x="1823758" y="800100"/>
                  </a:lnTo>
                  <a:lnTo>
                    <a:pt x="1809813" y="800100"/>
                  </a:lnTo>
                  <a:lnTo>
                    <a:pt x="1803120" y="812800"/>
                  </a:lnTo>
                  <a:lnTo>
                    <a:pt x="1773021" y="812800"/>
                  </a:lnTo>
                  <a:lnTo>
                    <a:pt x="1765350" y="825500"/>
                  </a:lnTo>
                  <a:lnTo>
                    <a:pt x="1743633" y="825500"/>
                  </a:lnTo>
                  <a:lnTo>
                    <a:pt x="1733207" y="838200"/>
                  </a:lnTo>
                  <a:lnTo>
                    <a:pt x="1722970" y="838200"/>
                  </a:lnTo>
                  <a:lnTo>
                    <a:pt x="1703374" y="850900"/>
                  </a:lnTo>
                  <a:lnTo>
                    <a:pt x="1684401" y="863600"/>
                  </a:lnTo>
                  <a:lnTo>
                    <a:pt x="1666214" y="876300"/>
                  </a:lnTo>
                  <a:lnTo>
                    <a:pt x="1648955" y="901700"/>
                  </a:lnTo>
                  <a:lnTo>
                    <a:pt x="1636382" y="889000"/>
                  </a:lnTo>
                  <a:lnTo>
                    <a:pt x="1621726" y="889000"/>
                  </a:lnTo>
                  <a:lnTo>
                    <a:pt x="1606994" y="901700"/>
                  </a:lnTo>
                  <a:lnTo>
                    <a:pt x="1594180" y="914400"/>
                  </a:lnTo>
                  <a:lnTo>
                    <a:pt x="1585734" y="914400"/>
                  </a:lnTo>
                  <a:lnTo>
                    <a:pt x="1576501" y="927100"/>
                  </a:lnTo>
                  <a:lnTo>
                    <a:pt x="1555572" y="927100"/>
                  </a:lnTo>
                  <a:lnTo>
                    <a:pt x="1553502" y="939800"/>
                  </a:lnTo>
                  <a:lnTo>
                    <a:pt x="1551076" y="939800"/>
                  </a:lnTo>
                  <a:lnTo>
                    <a:pt x="1548282" y="952500"/>
                  </a:lnTo>
                  <a:lnTo>
                    <a:pt x="1545120" y="965200"/>
                  </a:lnTo>
                  <a:lnTo>
                    <a:pt x="1532610" y="952500"/>
                  </a:lnTo>
                  <a:lnTo>
                    <a:pt x="1511249" y="952500"/>
                  </a:lnTo>
                  <a:lnTo>
                    <a:pt x="1483918" y="965200"/>
                  </a:lnTo>
                  <a:lnTo>
                    <a:pt x="1423504" y="990600"/>
                  </a:lnTo>
                  <a:lnTo>
                    <a:pt x="1396377" y="1016000"/>
                  </a:lnTo>
                  <a:lnTo>
                    <a:pt x="1374952" y="1028700"/>
                  </a:lnTo>
                  <a:lnTo>
                    <a:pt x="1362100" y="1041400"/>
                  </a:lnTo>
                  <a:lnTo>
                    <a:pt x="1368513" y="1041400"/>
                  </a:lnTo>
                  <a:lnTo>
                    <a:pt x="1367815" y="1054100"/>
                  </a:lnTo>
                  <a:lnTo>
                    <a:pt x="1358099" y="1054100"/>
                  </a:lnTo>
                  <a:lnTo>
                    <a:pt x="1358747" y="1053490"/>
                  </a:lnTo>
                  <a:lnTo>
                    <a:pt x="1359865" y="1051128"/>
                  </a:lnTo>
                  <a:lnTo>
                    <a:pt x="1354289" y="1047915"/>
                  </a:lnTo>
                  <a:lnTo>
                    <a:pt x="1353870" y="1051267"/>
                  </a:lnTo>
                  <a:lnTo>
                    <a:pt x="1353870" y="1053630"/>
                  </a:lnTo>
                  <a:lnTo>
                    <a:pt x="1354429" y="1054100"/>
                  </a:lnTo>
                  <a:lnTo>
                    <a:pt x="1331493" y="1054100"/>
                  </a:lnTo>
                  <a:lnTo>
                    <a:pt x="1329766" y="1066800"/>
                  </a:lnTo>
                  <a:lnTo>
                    <a:pt x="1311592" y="1079500"/>
                  </a:lnTo>
                  <a:lnTo>
                    <a:pt x="1285557" y="1079500"/>
                  </a:lnTo>
                  <a:lnTo>
                    <a:pt x="1278610" y="1104900"/>
                  </a:lnTo>
                  <a:lnTo>
                    <a:pt x="1244625" y="1104900"/>
                  </a:lnTo>
                  <a:lnTo>
                    <a:pt x="1225677" y="1117600"/>
                  </a:lnTo>
                  <a:lnTo>
                    <a:pt x="1210868" y="1130300"/>
                  </a:lnTo>
                  <a:lnTo>
                    <a:pt x="1187945" y="1143000"/>
                  </a:lnTo>
                  <a:lnTo>
                    <a:pt x="1167358" y="1155700"/>
                  </a:lnTo>
                  <a:lnTo>
                    <a:pt x="1148626" y="1181100"/>
                  </a:lnTo>
                  <a:lnTo>
                    <a:pt x="1131277" y="1193800"/>
                  </a:lnTo>
                  <a:lnTo>
                    <a:pt x="1126718" y="1193800"/>
                  </a:lnTo>
                  <a:lnTo>
                    <a:pt x="1125905" y="1181100"/>
                  </a:lnTo>
                  <a:lnTo>
                    <a:pt x="1119708" y="1181100"/>
                  </a:lnTo>
                  <a:lnTo>
                    <a:pt x="1109713" y="1193800"/>
                  </a:lnTo>
                  <a:lnTo>
                    <a:pt x="1090079" y="1206500"/>
                  </a:lnTo>
                  <a:lnTo>
                    <a:pt x="1068146" y="1219200"/>
                  </a:lnTo>
                  <a:lnTo>
                    <a:pt x="1051267" y="1231900"/>
                  </a:lnTo>
                  <a:lnTo>
                    <a:pt x="1032332" y="1244600"/>
                  </a:lnTo>
                  <a:lnTo>
                    <a:pt x="1022578" y="1244600"/>
                  </a:lnTo>
                  <a:lnTo>
                    <a:pt x="1017905" y="1257300"/>
                  </a:lnTo>
                  <a:lnTo>
                    <a:pt x="1014183" y="1282700"/>
                  </a:lnTo>
                  <a:lnTo>
                    <a:pt x="1010310" y="1270000"/>
                  </a:lnTo>
                  <a:lnTo>
                    <a:pt x="993419" y="1270000"/>
                  </a:lnTo>
                  <a:lnTo>
                    <a:pt x="992860" y="1282700"/>
                  </a:lnTo>
                  <a:lnTo>
                    <a:pt x="973328" y="1282700"/>
                  </a:lnTo>
                  <a:lnTo>
                    <a:pt x="954252" y="1295400"/>
                  </a:lnTo>
                  <a:lnTo>
                    <a:pt x="935393" y="1295400"/>
                  </a:lnTo>
                  <a:lnTo>
                    <a:pt x="932573" y="1308100"/>
                  </a:lnTo>
                  <a:lnTo>
                    <a:pt x="924420" y="1308100"/>
                  </a:lnTo>
                  <a:lnTo>
                    <a:pt x="915047" y="1320800"/>
                  </a:lnTo>
                  <a:lnTo>
                    <a:pt x="877214" y="1320800"/>
                  </a:lnTo>
                  <a:lnTo>
                    <a:pt x="873823" y="1333500"/>
                  </a:lnTo>
                  <a:lnTo>
                    <a:pt x="872007" y="1333500"/>
                  </a:lnTo>
                  <a:lnTo>
                    <a:pt x="868667" y="1346200"/>
                  </a:lnTo>
                  <a:lnTo>
                    <a:pt x="848258" y="1346200"/>
                  </a:lnTo>
                  <a:lnTo>
                    <a:pt x="825804" y="1358900"/>
                  </a:lnTo>
                  <a:lnTo>
                    <a:pt x="803668" y="1358900"/>
                  </a:lnTo>
                  <a:lnTo>
                    <a:pt x="784199" y="1371600"/>
                  </a:lnTo>
                  <a:lnTo>
                    <a:pt x="787146" y="1384300"/>
                  </a:lnTo>
                  <a:lnTo>
                    <a:pt x="789114" y="1384300"/>
                  </a:lnTo>
                  <a:lnTo>
                    <a:pt x="790079" y="1397000"/>
                  </a:lnTo>
                  <a:lnTo>
                    <a:pt x="767562" y="1397000"/>
                  </a:lnTo>
                  <a:lnTo>
                    <a:pt x="761060" y="1384300"/>
                  </a:lnTo>
                  <a:lnTo>
                    <a:pt x="757567" y="1397000"/>
                  </a:lnTo>
                  <a:lnTo>
                    <a:pt x="732637" y="1397000"/>
                  </a:lnTo>
                  <a:lnTo>
                    <a:pt x="722376" y="1409700"/>
                  </a:lnTo>
                  <a:lnTo>
                    <a:pt x="695833" y="1409700"/>
                  </a:lnTo>
                  <a:lnTo>
                    <a:pt x="686333" y="1422400"/>
                  </a:lnTo>
                  <a:lnTo>
                    <a:pt x="681913" y="1422400"/>
                  </a:lnTo>
                  <a:lnTo>
                    <a:pt x="680491" y="1447800"/>
                  </a:lnTo>
                  <a:lnTo>
                    <a:pt x="607618" y="1447800"/>
                  </a:lnTo>
                  <a:lnTo>
                    <a:pt x="599973" y="1460500"/>
                  </a:lnTo>
                  <a:lnTo>
                    <a:pt x="593559" y="1460500"/>
                  </a:lnTo>
                  <a:lnTo>
                    <a:pt x="588352" y="1473200"/>
                  </a:lnTo>
                  <a:lnTo>
                    <a:pt x="583615" y="1473200"/>
                  </a:lnTo>
                  <a:lnTo>
                    <a:pt x="578040" y="1460500"/>
                  </a:lnTo>
                  <a:lnTo>
                    <a:pt x="571347" y="1460500"/>
                  </a:lnTo>
                  <a:lnTo>
                    <a:pt x="560933" y="1473200"/>
                  </a:lnTo>
                  <a:lnTo>
                    <a:pt x="548322" y="1473200"/>
                  </a:lnTo>
                  <a:lnTo>
                    <a:pt x="539711" y="1485900"/>
                  </a:lnTo>
                  <a:lnTo>
                    <a:pt x="534238" y="1485900"/>
                  </a:lnTo>
                  <a:lnTo>
                    <a:pt x="536727" y="1498600"/>
                  </a:lnTo>
                  <a:lnTo>
                    <a:pt x="542277" y="1498600"/>
                  </a:lnTo>
                  <a:lnTo>
                    <a:pt x="545985" y="1511300"/>
                  </a:lnTo>
                  <a:lnTo>
                    <a:pt x="533158" y="1511300"/>
                  </a:lnTo>
                  <a:lnTo>
                    <a:pt x="539140" y="1524000"/>
                  </a:lnTo>
                  <a:lnTo>
                    <a:pt x="558241" y="1524000"/>
                  </a:lnTo>
                  <a:lnTo>
                    <a:pt x="541489" y="1536700"/>
                  </a:lnTo>
                  <a:lnTo>
                    <a:pt x="534149" y="1524000"/>
                  </a:lnTo>
                  <a:lnTo>
                    <a:pt x="528828" y="1511300"/>
                  </a:lnTo>
                  <a:lnTo>
                    <a:pt x="518109" y="1498600"/>
                  </a:lnTo>
                  <a:lnTo>
                    <a:pt x="498856" y="1498600"/>
                  </a:lnTo>
                  <a:lnTo>
                    <a:pt x="489191" y="1485900"/>
                  </a:lnTo>
                  <a:lnTo>
                    <a:pt x="461670" y="1485900"/>
                  </a:lnTo>
                  <a:lnTo>
                    <a:pt x="460121" y="1498600"/>
                  </a:lnTo>
                  <a:lnTo>
                    <a:pt x="454571" y="1498600"/>
                  </a:lnTo>
                  <a:lnTo>
                    <a:pt x="440702" y="1511300"/>
                  </a:lnTo>
                  <a:lnTo>
                    <a:pt x="428675" y="1511300"/>
                  </a:lnTo>
                  <a:lnTo>
                    <a:pt x="428612" y="1498600"/>
                  </a:lnTo>
                  <a:lnTo>
                    <a:pt x="420547" y="1511300"/>
                  </a:lnTo>
                  <a:lnTo>
                    <a:pt x="418515" y="1524000"/>
                  </a:lnTo>
                  <a:lnTo>
                    <a:pt x="417207" y="1524000"/>
                  </a:lnTo>
                  <a:lnTo>
                    <a:pt x="411327" y="1536700"/>
                  </a:lnTo>
                  <a:lnTo>
                    <a:pt x="408508" y="1524000"/>
                  </a:lnTo>
                  <a:lnTo>
                    <a:pt x="403999" y="1511300"/>
                  </a:lnTo>
                  <a:lnTo>
                    <a:pt x="396532" y="1498600"/>
                  </a:lnTo>
                  <a:lnTo>
                    <a:pt x="384848" y="1498600"/>
                  </a:lnTo>
                  <a:lnTo>
                    <a:pt x="388048" y="1511300"/>
                  </a:lnTo>
                  <a:lnTo>
                    <a:pt x="389585" y="1524000"/>
                  </a:lnTo>
                  <a:lnTo>
                    <a:pt x="350240" y="1524000"/>
                  </a:lnTo>
                  <a:lnTo>
                    <a:pt x="334530" y="1536700"/>
                  </a:lnTo>
                  <a:lnTo>
                    <a:pt x="325589" y="1511300"/>
                  </a:lnTo>
                  <a:lnTo>
                    <a:pt x="321221" y="1511300"/>
                  </a:lnTo>
                  <a:lnTo>
                    <a:pt x="316217" y="1524000"/>
                  </a:lnTo>
                  <a:lnTo>
                    <a:pt x="211455" y="1524000"/>
                  </a:lnTo>
                  <a:lnTo>
                    <a:pt x="201536" y="1511300"/>
                  </a:lnTo>
                  <a:lnTo>
                    <a:pt x="150723" y="1511300"/>
                  </a:lnTo>
                  <a:lnTo>
                    <a:pt x="145008" y="1524000"/>
                  </a:lnTo>
                  <a:lnTo>
                    <a:pt x="127012" y="1524000"/>
                  </a:lnTo>
                  <a:lnTo>
                    <a:pt x="127114" y="1511300"/>
                  </a:lnTo>
                  <a:lnTo>
                    <a:pt x="143154" y="1511300"/>
                  </a:lnTo>
                  <a:lnTo>
                    <a:pt x="147891" y="1498600"/>
                  </a:lnTo>
                  <a:lnTo>
                    <a:pt x="135902" y="1498600"/>
                  </a:lnTo>
                  <a:lnTo>
                    <a:pt x="130746" y="1485900"/>
                  </a:lnTo>
                  <a:lnTo>
                    <a:pt x="125869" y="1485900"/>
                  </a:lnTo>
                  <a:lnTo>
                    <a:pt x="79870" y="1498600"/>
                  </a:lnTo>
                  <a:lnTo>
                    <a:pt x="124193" y="1485900"/>
                  </a:lnTo>
                  <a:lnTo>
                    <a:pt x="122186" y="1485900"/>
                  </a:lnTo>
                  <a:lnTo>
                    <a:pt x="117551" y="1473200"/>
                  </a:lnTo>
                  <a:lnTo>
                    <a:pt x="112369" y="1473200"/>
                  </a:lnTo>
                  <a:lnTo>
                    <a:pt x="108724" y="1460500"/>
                  </a:lnTo>
                  <a:lnTo>
                    <a:pt x="105244" y="1435100"/>
                  </a:lnTo>
                  <a:lnTo>
                    <a:pt x="104051" y="1422400"/>
                  </a:lnTo>
                  <a:lnTo>
                    <a:pt x="104838" y="1397000"/>
                  </a:lnTo>
                  <a:lnTo>
                    <a:pt x="107327" y="1371600"/>
                  </a:lnTo>
                  <a:lnTo>
                    <a:pt x="120523" y="1333500"/>
                  </a:lnTo>
                  <a:lnTo>
                    <a:pt x="135102" y="1295400"/>
                  </a:lnTo>
                  <a:lnTo>
                    <a:pt x="147116" y="1257300"/>
                  </a:lnTo>
                  <a:lnTo>
                    <a:pt x="152628" y="1206500"/>
                  </a:lnTo>
                  <a:lnTo>
                    <a:pt x="169075" y="1206500"/>
                  </a:lnTo>
                  <a:lnTo>
                    <a:pt x="180301" y="1193800"/>
                  </a:lnTo>
                  <a:lnTo>
                    <a:pt x="188379" y="1181100"/>
                  </a:lnTo>
                  <a:lnTo>
                    <a:pt x="195414" y="1168400"/>
                  </a:lnTo>
                  <a:lnTo>
                    <a:pt x="199224" y="1168400"/>
                  </a:lnTo>
                  <a:lnTo>
                    <a:pt x="204482" y="1155700"/>
                  </a:lnTo>
                  <a:lnTo>
                    <a:pt x="211302" y="1143000"/>
                  </a:lnTo>
                  <a:lnTo>
                    <a:pt x="219811" y="1143000"/>
                  </a:lnTo>
                  <a:lnTo>
                    <a:pt x="218059" y="1130300"/>
                  </a:lnTo>
                  <a:lnTo>
                    <a:pt x="216776" y="1130300"/>
                  </a:lnTo>
                  <a:lnTo>
                    <a:pt x="215976" y="1117600"/>
                  </a:lnTo>
                  <a:lnTo>
                    <a:pt x="215633" y="1104900"/>
                  </a:lnTo>
                  <a:lnTo>
                    <a:pt x="248348" y="1104900"/>
                  </a:lnTo>
                  <a:lnTo>
                    <a:pt x="269697" y="1079500"/>
                  </a:lnTo>
                  <a:lnTo>
                    <a:pt x="292569" y="1066800"/>
                  </a:lnTo>
                  <a:lnTo>
                    <a:pt x="315252" y="1041400"/>
                  </a:lnTo>
                  <a:lnTo>
                    <a:pt x="335838" y="1016000"/>
                  </a:lnTo>
                  <a:lnTo>
                    <a:pt x="352107" y="990600"/>
                  </a:lnTo>
                  <a:lnTo>
                    <a:pt x="361848" y="977900"/>
                  </a:lnTo>
                  <a:lnTo>
                    <a:pt x="353072" y="977900"/>
                  </a:lnTo>
                  <a:lnTo>
                    <a:pt x="352094" y="965200"/>
                  </a:lnTo>
                  <a:lnTo>
                    <a:pt x="382917" y="965200"/>
                  </a:lnTo>
                  <a:lnTo>
                    <a:pt x="385876" y="952500"/>
                  </a:lnTo>
                  <a:lnTo>
                    <a:pt x="384568" y="939800"/>
                  </a:lnTo>
                  <a:lnTo>
                    <a:pt x="401078" y="939800"/>
                  </a:lnTo>
                  <a:lnTo>
                    <a:pt x="415048" y="927100"/>
                  </a:lnTo>
                  <a:lnTo>
                    <a:pt x="424218" y="927100"/>
                  </a:lnTo>
                  <a:lnTo>
                    <a:pt x="426389" y="901700"/>
                  </a:lnTo>
                  <a:lnTo>
                    <a:pt x="441553" y="901700"/>
                  </a:lnTo>
                  <a:lnTo>
                    <a:pt x="458127" y="889000"/>
                  </a:lnTo>
                  <a:lnTo>
                    <a:pt x="473824" y="876300"/>
                  </a:lnTo>
                  <a:lnTo>
                    <a:pt x="486321" y="863600"/>
                  </a:lnTo>
                  <a:lnTo>
                    <a:pt x="505841" y="850900"/>
                  </a:lnTo>
                  <a:lnTo>
                    <a:pt x="522287" y="825500"/>
                  </a:lnTo>
                  <a:lnTo>
                    <a:pt x="536422" y="800100"/>
                  </a:lnTo>
                  <a:lnTo>
                    <a:pt x="549046" y="774700"/>
                  </a:lnTo>
                  <a:lnTo>
                    <a:pt x="554139" y="774700"/>
                  </a:lnTo>
                  <a:lnTo>
                    <a:pt x="556031" y="787400"/>
                  </a:lnTo>
                  <a:lnTo>
                    <a:pt x="563956" y="787400"/>
                  </a:lnTo>
                  <a:lnTo>
                    <a:pt x="570649" y="774700"/>
                  </a:lnTo>
                  <a:lnTo>
                    <a:pt x="586803" y="762000"/>
                  </a:lnTo>
                  <a:lnTo>
                    <a:pt x="605650" y="736600"/>
                  </a:lnTo>
                  <a:lnTo>
                    <a:pt x="620420" y="723900"/>
                  </a:lnTo>
                  <a:lnTo>
                    <a:pt x="636663" y="711200"/>
                  </a:lnTo>
                  <a:lnTo>
                    <a:pt x="644575" y="698500"/>
                  </a:lnTo>
                  <a:lnTo>
                    <a:pt x="646938" y="685800"/>
                  </a:lnTo>
                  <a:lnTo>
                    <a:pt x="646480" y="673100"/>
                  </a:lnTo>
                  <a:lnTo>
                    <a:pt x="651624" y="673100"/>
                  </a:lnTo>
                  <a:lnTo>
                    <a:pt x="657440" y="685800"/>
                  </a:lnTo>
                  <a:lnTo>
                    <a:pt x="671017" y="685800"/>
                  </a:lnTo>
                  <a:lnTo>
                    <a:pt x="668642" y="673100"/>
                  </a:lnTo>
                  <a:lnTo>
                    <a:pt x="667664" y="673100"/>
                  </a:lnTo>
                  <a:lnTo>
                    <a:pt x="668362" y="660400"/>
                  </a:lnTo>
                  <a:lnTo>
                    <a:pt x="694448" y="660400"/>
                  </a:lnTo>
                  <a:lnTo>
                    <a:pt x="703491" y="647700"/>
                  </a:lnTo>
                  <a:lnTo>
                    <a:pt x="720496" y="647700"/>
                  </a:lnTo>
                  <a:lnTo>
                    <a:pt x="720966" y="635000"/>
                  </a:lnTo>
                  <a:lnTo>
                    <a:pt x="722376" y="635000"/>
                  </a:lnTo>
                  <a:lnTo>
                    <a:pt x="724725" y="622300"/>
                  </a:lnTo>
                  <a:lnTo>
                    <a:pt x="736777" y="622300"/>
                  </a:lnTo>
                  <a:lnTo>
                    <a:pt x="747420" y="609600"/>
                  </a:lnTo>
                  <a:lnTo>
                    <a:pt x="765657" y="609600"/>
                  </a:lnTo>
                  <a:lnTo>
                    <a:pt x="772490" y="596900"/>
                  </a:lnTo>
                  <a:lnTo>
                    <a:pt x="774509" y="596900"/>
                  </a:lnTo>
                  <a:lnTo>
                    <a:pt x="775068" y="584200"/>
                  </a:lnTo>
                  <a:lnTo>
                    <a:pt x="777506" y="584200"/>
                  </a:lnTo>
                  <a:lnTo>
                    <a:pt x="795820" y="571500"/>
                  </a:lnTo>
                  <a:lnTo>
                    <a:pt x="816597" y="558800"/>
                  </a:lnTo>
                  <a:lnTo>
                    <a:pt x="836853" y="546100"/>
                  </a:lnTo>
                  <a:lnTo>
                    <a:pt x="853605" y="533400"/>
                  </a:lnTo>
                  <a:lnTo>
                    <a:pt x="849249" y="520700"/>
                  </a:lnTo>
                  <a:lnTo>
                    <a:pt x="845781" y="520700"/>
                  </a:lnTo>
                  <a:lnTo>
                    <a:pt x="843241" y="508000"/>
                  </a:lnTo>
                  <a:lnTo>
                    <a:pt x="876604" y="508000"/>
                  </a:lnTo>
                  <a:lnTo>
                    <a:pt x="876046" y="495300"/>
                  </a:lnTo>
                  <a:lnTo>
                    <a:pt x="897572" y="495300"/>
                  </a:lnTo>
                  <a:lnTo>
                    <a:pt x="907046" y="482600"/>
                  </a:lnTo>
                  <a:lnTo>
                    <a:pt x="915644" y="482600"/>
                  </a:lnTo>
                  <a:lnTo>
                    <a:pt x="930681" y="469900"/>
                  </a:lnTo>
                  <a:lnTo>
                    <a:pt x="938555" y="457200"/>
                  </a:lnTo>
                  <a:lnTo>
                    <a:pt x="940752" y="457200"/>
                  </a:lnTo>
                  <a:lnTo>
                    <a:pt x="938771" y="444500"/>
                  </a:lnTo>
                  <a:lnTo>
                    <a:pt x="951420" y="431800"/>
                  </a:lnTo>
                  <a:lnTo>
                    <a:pt x="968349" y="431800"/>
                  </a:lnTo>
                  <a:lnTo>
                    <a:pt x="985913" y="419100"/>
                  </a:lnTo>
                  <a:lnTo>
                    <a:pt x="1000531" y="419100"/>
                  </a:lnTo>
                  <a:lnTo>
                    <a:pt x="1007529" y="406400"/>
                  </a:lnTo>
                  <a:lnTo>
                    <a:pt x="1012901" y="406400"/>
                  </a:lnTo>
                  <a:lnTo>
                    <a:pt x="1016635" y="393700"/>
                  </a:lnTo>
                  <a:lnTo>
                    <a:pt x="1018781" y="381000"/>
                  </a:lnTo>
                  <a:lnTo>
                    <a:pt x="1054239" y="381000"/>
                  </a:lnTo>
                  <a:lnTo>
                    <a:pt x="1059268" y="368300"/>
                  </a:lnTo>
                  <a:lnTo>
                    <a:pt x="1064361" y="355600"/>
                  </a:lnTo>
                  <a:lnTo>
                    <a:pt x="1066266" y="342900"/>
                  </a:lnTo>
                  <a:lnTo>
                    <a:pt x="1050429" y="342900"/>
                  </a:lnTo>
                  <a:lnTo>
                    <a:pt x="1056284" y="330200"/>
                  </a:lnTo>
                  <a:lnTo>
                    <a:pt x="1059065" y="330200"/>
                  </a:lnTo>
                  <a:lnTo>
                    <a:pt x="1058786" y="317500"/>
                  </a:lnTo>
                  <a:lnTo>
                    <a:pt x="1062736" y="317500"/>
                  </a:lnTo>
                  <a:lnTo>
                    <a:pt x="1077188" y="330200"/>
                  </a:lnTo>
                  <a:lnTo>
                    <a:pt x="1134757" y="330200"/>
                  </a:lnTo>
                  <a:lnTo>
                    <a:pt x="1136319" y="317500"/>
                  </a:lnTo>
                  <a:lnTo>
                    <a:pt x="1133919" y="317500"/>
                  </a:lnTo>
                  <a:lnTo>
                    <a:pt x="1138682" y="304800"/>
                  </a:lnTo>
                  <a:lnTo>
                    <a:pt x="1150556" y="304800"/>
                  </a:lnTo>
                  <a:lnTo>
                    <a:pt x="1161262" y="292100"/>
                  </a:lnTo>
                  <a:lnTo>
                    <a:pt x="1162494" y="292100"/>
                  </a:lnTo>
                  <a:lnTo>
                    <a:pt x="1167155" y="279400"/>
                  </a:lnTo>
                  <a:lnTo>
                    <a:pt x="1166431" y="279400"/>
                  </a:lnTo>
                  <a:lnTo>
                    <a:pt x="1164297" y="266700"/>
                  </a:lnTo>
                  <a:lnTo>
                    <a:pt x="1164729" y="254000"/>
                  </a:lnTo>
                  <a:lnTo>
                    <a:pt x="1172667" y="266700"/>
                  </a:lnTo>
                  <a:lnTo>
                    <a:pt x="1182509" y="279400"/>
                  </a:lnTo>
                  <a:lnTo>
                    <a:pt x="1198321" y="279400"/>
                  </a:lnTo>
                  <a:lnTo>
                    <a:pt x="1193723" y="266700"/>
                  </a:lnTo>
                  <a:lnTo>
                    <a:pt x="1190650" y="254000"/>
                  </a:lnTo>
                  <a:lnTo>
                    <a:pt x="1214589" y="254000"/>
                  </a:lnTo>
                  <a:lnTo>
                    <a:pt x="1227112" y="241300"/>
                  </a:lnTo>
                  <a:lnTo>
                    <a:pt x="1235456" y="233070"/>
                  </a:lnTo>
                  <a:lnTo>
                    <a:pt x="1235532" y="233197"/>
                  </a:lnTo>
                  <a:lnTo>
                    <a:pt x="1239710" y="236816"/>
                  </a:lnTo>
                  <a:lnTo>
                    <a:pt x="1244320" y="233756"/>
                  </a:lnTo>
                  <a:lnTo>
                    <a:pt x="1244815" y="232524"/>
                  </a:lnTo>
                  <a:lnTo>
                    <a:pt x="1255636" y="241300"/>
                  </a:lnTo>
                  <a:lnTo>
                    <a:pt x="1259459" y="241300"/>
                  </a:lnTo>
                  <a:lnTo>
                    <a:pt x="1260475" y="228600"/>
                  </a:lnTo>
                  <a:lnTo>
                    <a:pt x="1267739" y="215900"/>
                  </a:lnTo>
                  <a:lnTo>
                    <a:pt x="1285646" y="215900"/>
                  </a:lnTo>
                  <a:lnTo>
                    <a:pt x="1304582" y="203200"/>
                  </a:lnTo>
                  <a:lnTo>
                    <a:pt x="1323809" y="203200"/>
                  </a:lnTo>
                  <a:lnTo>
                    <a:pt x="1342580" y="190500"/>
                  </a:lnTo>
                  <a:lnTo>
                    <a:pt x="1360373" y="177800"/>
                  </a:lnTo>
                  <a:lnTo>
                    <a:pt x="1382801" y="165100"/>
                  </a:lnTo>
                  <a:lnTo>
                    <a:pt x="1404175" y="165100"/>
                  </a:lnTo>
                  <a:lnTo>
                    <a:pt x="1418831" y="152400"/>
                  </a:lnTo>
                  <a:lnTo>
                    <a:pt x="1425905" y="127000"/>
                  </a:lnTo>
                  <a:lnTo>
                    <a:pt x="1429905" y="114300"/>
                  </a:lnTo>
                  <a:lnTo>
                    <a:pt x="1437690" y="101600"/>
                  </a:lnTo>
                  <a:lnTo>
                    <a:pt x="1451089" y="101600"/>
                  </a:lnTo>
                  <a:lnTo>
                    <a:pt x="1440700" y="114300"/>
                  </a:lnTo>
                  <a:lnTo>
                    <a:pt x="1434782" y="127000"/>
                  </a:lnTo>
                  <a:lnTo>
                    <a:pt x="1453426" y="127000"/>
                  </a:lnTo>
                  <a:lnTo>
                    <a:pt x="1472476" y="114300"/>
                  </a:lnTo>
                  <a:lnTo>
                    <a:pt x="1490878" y="101600"/>
                  </a:lnTo>
                  <a:lnTo>
                    <a:pt x="1499120" y="101600"/>
                  </a:lnTo>
                  <a:lnTo>
                    <a:pt x="1442745" y="0"/>
                  </a:lnTo>
                  <a:lnTo>
                    <a:pt x="1421790" y="0"/>
                  </a:lnTo>
                  <a:lnTo>
                    <a:pt x="1402791" y="12700"/>
                  </a:lnTo>
                  <a:lnTo>
                    <a:pt x="1384401" y="25400"/>
                  </a:lnTo>
                  <a:lnTo>
                    <a:pt x="1371409" y="38100"/>
                  </a:lnTo>
                  <a:lnTo>
                    <a:pt x="1350962" y="50800"/>
                  </a:lnTo>
                  <a:lnTo>
                    <a:pt x="1335773" y="63500"/>
                  </a:lnTo>
                  <a:lnTo>
                    <a:pt x="1338541" y="63500"/>
                  </a:lnTo>
                  <a:lnTo>
                    <a:pt x="1314551" y="76200"/>
                  </a:lnTo>
                  <a:lnTo>
                    <a:pt x="1282331" y="101600"/>
                  </a:lnTo>
                  <a:lnTo>
                    <a:pt x="1253197" y="114300"/>
                  </a:lnTo>
                  <a:lnTo>
                    <a:pt x="1209103" y="152400"/>
                  </a:lnTo>
                  <a:lnTo>
                    <a:pt x="1178699" y="165100"/>
                  </a:lnTo>
                  <a:lnTo>
                    <a:pt x="1148143" y="190500"/>
                  </a:lnTo>
                  <a:lnTo>
                    <a:pt x="1118311" y="203200"/>
                  </a:lnTo>
                  <a:lnTo>
                    <a:pt x="1090993" y="215900"/>
                  </a:lnTo>
                  <a:lnTo>
                    <a:pt x="1063193" y="241300"/>
                  </a:lnTo>
                  <a:lnTo>
                    <a:pt x="1053706" y="245656"/>
                  </a:lnTo>
                  <a:lnTo>
                    <a:pt x="1053706" y="317500"/>
                  </a:lnTo>
                  <a:lnTo>
                    <a:pt x="1039304" y="317500"/>
                  </a:lnTo>
                  <a:lnTo>
                    <a:pt x="1033145" y="330200"/>
                  </a:lnTo>
                  <a:lnTo>
                    <a:pt x="1045400" y="304800"/>
                  </a:lnTo>
                  <a:lnTo>
                    <a:pt x="1053706" y="317500"/>
                  </a:lnTo>
                  <a:lnTo>
                    <a:pt x="1053706" y="245656"/>
                  </a:lnTo>
                  <a:lnTo>
                    <a:pt x="1035532" y="254000"/>
                  </a:lnTo>
                  <a:lnTo>
                    <a:pt x="1008608" y="266700"/>
                  </a:lnTo>
                  <a:lnTo>
                    <a:pt x="981176" y="292100"/>
                  </a:lnTo>
                  <a:lnTo>
                    <a:pt x="934161" y="317500"/>
                  </a:lnTo>
                  <a:lnTo>
                    <a:pt x="906576" y="342900"/>
                  </a:lnTo>
                  <a:lnTo>
                    <a:pt x="874725" y="355600"/>
                  </a:lnTo>
                  <a:lnTo>
                    <a:pt x="845108" y="381000"/>
                  </a:lnTo>
                  <a:lnTo>
                    <a:pt x="788238" y="431800"/>
                  </a:lnTo>
                  <a:lnTo>
                    <a:pt x="754811" y="457200"/>
                  </a:lnTo>
                  <a:lnTo>
                    <a:pt x="722223" y="482600"/>
                  </a:lnTo>
                  <a:lnTo>
                    <a:pt x="690333" y="508000"/>
                  </a:lnTo>
                  <a:lnTo>
                    <a:pt x="659028" y="546100"/>
                  </a:lnTo>
                  <a:lnTo>
                    <a:pt x="624408" y="571500"/>
                  </a:lnTo>
                  <a:lnTo>
                    <a:pt x="590537" y="609600"/>
                  </a:lnTo>
                  <a:lnTo>
                    <a:pt x="556996" y="635000"/>
                  </a:lnTo>
                  <a:lnTo>
                    <a:pt x="523354" y="673100"/>
                  </a:lnTo>
                  <a:lnTo>
                    <a:pt x="489216" y="711200"/>
                  </a:lnTo>
                  <a:lnTo>
                    <a:pt x="454152" y="736600"/>
                  </a:lnTo>
                  <a:lnTo>
                    <a:pt x="417741" y="774700"/>
                  </a:lnTo>
                  <a:lnTo>
                    <a:pt x="385470" y="800100"/>
                  </a:lnTo>
                  <a:lnTo>
                    <a:pt x="354761" y="825500"/>
                  </a:lnTo>
                  <a:lnTo>
                    <a:pt x="325323" y="863600"/>
                  </a:lnTo>
                  <a:lnTo>
                    <a:pt x="296887" y="889000"/>
                  </a:lnTo>
                  <a:lnTo>
                    <a:pt x="268630" y="927100"/>
                  </a:lnTo>
                  <a:lnTo>
                    <a:pt x="240563" y="952500"/>
                  </a:lnTo>
                  <a:lnTo>
                    <a:pt x="212471" y="990600"/>
                  </a:lnTo>
                  <a:lnTo>
                    <a:pt x="156908" y="1054100"/>
                  </a:lnTo>
                  <a:lnTo>
                    <a:pt x="131826" y="1092200"/>
                  </a:lnTo>
                  <a:lnTo>
                    <a:pt x="108775" y="1130300"/>
                  </a:lnTo>
                  <a:lnTo>
                    <a:pt x="87668" y="1168400"/>
                  </a:lnTo>
                  <a:lnTo>
                    <a:pt x="68097" y="1219200"/>
                  </a:lnTo>
                  <a:lnTo>
                    <a:pt x="49999" y="1257300"/>
                  </a:lnTo>
                  <a:lnTo>
                    <a:pt x="32905" y="1295400"/>
                  </a:lnTo>
                  <a:lnTo>
                    <a:pt x="16306" y="1346200"/>
                  </a:lnTo>
                  <a:lnTo>
                    <a:pt x="11049" y="1358900"/>
                  </a:lnTo>
                  <a:lnTo>
                    <a:pt x="6159" y="1384300"/>
                  </a:lnTo>
                  <a:lnTo>
                    <a:pt x="2273" y="1409700"/>
                  </a:lnTo>
                  <a:lnTo>
                    <a:pt x="0" y="1447800"/>
                  </a:lnTo>
                  <a:lnTo>
                    <a:pt x="12" y="1460500"/>
                  </a:lnTo>
                  <a:lnTo>
                    <a:pt x="838" y="1473200"/>
                  </a:lnTo>
                  <a:lnTo>
                    <a:pt x="2387" y="1485900"/>
                  </a:lnTo>
                  <a:lnTo>
                    <a:pt x="4597" y="1498600"/>
                  </a:lnTo>
                  <a:lnTo>
                    <a:pt x="7188" y="1511300"/>
                  </a:lnTo>
                  <a:lnTo>
                    <a:pt x="9613" y="1524000"/>
                  </a:lnTo>
                  <a:lnTo>
                    <a:pt x="18707" y="1524000"/>
                  </a:lnTo>
                  <a:lnTo>
                    <a:pt x="21831" y="1536700"/>
                  </a:lnTo>
                  <a:lnTo>
                    <a:pt x="27165" y="1549400"/>
                  </a:lnTo>
                  <a:lnTo>
                    <a:pt x="34848" y="1562100"/>
                  </a:lnTo>
                  <a:lnTo>
                    <a:pt x="45034" y="1574800"/>
                  </a:lnTo>
                  <a:lnTo>
                    <a:pt x="57099" y="1587500"/>
                  </a:lnTo>
                  <a:lnTo>
                    <a:pt x="69913" y="1600200"/>
                  </a:lnTo>
                  <a:lnTo>
                    <a:pt x="82372" y="1600200"/>
                  </a:lnTo>
                  <a:lnTo>
                    <a:pt x="89852" y="1612900"/>
                  </a:lnTo>
                  <a:lnTo>
                    <a:pt x="103314" y="1612900"/>
                  </a:lnTo>
                  <a:lnTo>
                    <a:pt x="119976" y="1625600"/>
                  </a:lnTo>
                  <a:lnTo>
                    <a:pt x="306501" y="1625600"/>
                  </a:lnTo>
                  <a:lnTo>
                    <a:pt x="362127" y="1612900"/>
                  </a:lnTo>
                  <a:lnTo>
                    <a:pt x="416928" y="1612900"/>
                  </a:lnTo>
                  <a:lnTo>
                    <a:pt x="434467" y="1600200"/>
                  </a:lnTo>
                  <a:lnTo>
                    <a:pt x="498906" y="1600200"/>
                  </a:lnTo>
                  <a:lnTo>
                    <a:pt x="531025" y="1587500"/>
                  </a:lnTo>
                  <a:lnTo>
                    <a:pt x="563130" y="1587500"/>
                  </a:lnTo>
                  <a:lnTo>
                    <a:pt x="596353" y="1574800"/>
                  </a:lnTo>
                  <a:lnTo>
                    <a:pt x="652475" y="1549400"/>
                  </a:lnTo>
                  <a:lnTo>
                    <a:pt x="683971" y="1549400"/>
                  </a:lnTo>
                  <a:lnTo>
                    <a:pt x="720534" y="1536700"/>
                  </a:lnTo>
                  <a:lnTo>
                    <a:pt x="756094" y="1524000"/>
                  </a:lnTo>
                  <a:lnTo>
                    <a:pt x="790778" y="1498600"/>
                  </a:lnTo>
                  <a:lnTo>
                    <a:pt x="824763" y="1485900"/>
                  </a:lnTo>
                  <a:lnTo>
                    <a:pt x="844169" y="1473200"/>
                  </a:lnTo>
                  <a:lnTo>
                    <a:pt x="863511" y="1473200"/>
                  </a:lnTo>
                  <a:lnTo>
                    <a:pt x="901839" y="1447800"/>
                  </a:lnTo>
                  <a:lnTo>
                    <a:pt x="938987" y="1422400"/>
                  </a:lnTo>
                  <a:lnTo>
                    <a:pt x="957351" y="1422400"/>
                  </a:lnTo>
                  <a:lnTo>
                    <a:pt x="975715" y="1409700"/>
                  </a:lnTo>
                  <a:lnTo>
                    <a:pt x="1016495" y="1384300"/>
                  </a:lnTo>
                  <a:lnTo>
                    <a:pt x="1175258" y="1282700"/>
                  </a:lnTo>
                  <a:lnTo>
                    <a:pt x="1215936" y="1257300"/>
                  </a:lnTo>
                  <a:lnTo>
                    <a:pt x="1300365" y="1206500"/>
                  </a:lnTo>
                  <a:lnTo>
                    <a:pt x="1320939" y="1193800"/>
                  </a:lnTo>
                  <a:lnTo>
                    <a:pt x="1341501" y="1181100"/>
                  </a:lnTo>
                  <a:lnTo>
                    <a:pt x="1501546" y="1079500"/>
                  </a:lnTo>
                  <a:lnTo>
                    <a:pt x="1686953" y="965200"/>
                  </a:lnTo>
                  <a:lnTo>
                    <a:pt x="1707921" y="952500"/>
                  </a:lnTo>
                  <a:lnTo>
                    <a:pt x="1750606" y="927100"/>
                  </a:lnTo>
                  <a:lnTo>
                    <a:pt x="1838947" y="901700"/>
                  </a:lnTo>
                  <a:lnTo>
                    <a:pt x="1847583" y="901700"/>
                  </a:lnTo>
                  <a:lnTo>
                    <a:pt x="1843544" y="914400"/>
                  </a:lnTo>
                  <a:lnTo>
                    <a:pt x="1843824" y="914400"/>
                  </a:lnTo>
                  <a:lnTo>
                    <a:pt x="1851621" y="907745"/>
                  </a:lnTo>
                  <a:lnTo>
                    <a:pt x="1850377" y="914400"/>
                  </a:lnTo>
                  <a:lnTo>
                    <a:pt x="1856930" y="914400"/>
                  </a:lnTo>
                  <a:lnTo>
                    <a:pt x="1851215" y="927100"/>
                  </a:lnTo>
                  <a:lnTo>
                    <a:pt x="1844725" y="927100"/>
                  </a:lnTo>
                  <a:lnTo>
                    <a:pt x="1837715" y="939800"/>
                  </a:lnTo>
                  <a:lnTo>
                    <a:pt x="1830438" y="952500"/>
                  </a:lnTo>
                  <a:lnTo>
                    <a:pt x="1816112" y="965200"/>
                  </a:lnTo>
                  <a:lnTo>
                    <a:pt x="1803298" y="977900"/>
                  </a:lnTo>
                  <a:lnTo>
                    <a:pt x="1788909" y="1003300"/>
                  </a:lnTo>
                  <a:lnTo>
                    <a:pt x="1767116" y="1028700"/>
                  </a:lnTo>
                  <a:lnTo>
                    <a:pt x="1744192" y="1054100"/>
                  </a:lnTo>
                  <a:lnTo>
                    <a:pt x="1697609" y="1104900"/>
                  </a:lnTo>
                  <a:lnTo>
                    <a:pt x="1675726" y="1130300"/>
                  </a:lnTo>
                  <a:lnTo>
                    <a:pt x="1631137" y="1181100"/>
                  </a:lnTo>
                  <a:lnTo>
                    <a:pt x="1609648" y="1193800"/>
                  </a:lnTo>
                  <a:lnTo>
                    <a:pt x="1588350" y="1219200"/>
                  </a:lnTo>
                  <a:lnTo>
                    <a:pt x="1570088" y="1244600"/>
                  </a:lnTo>
                  <a:lnTo>
                    <a:pt x="1551216" y="1270000"/>
                  </a:lnTo>
                  <a:lnTo>
                    <a:pt x="1528114" y="1282700"/>
                  </a:lnTo>
                  <a:lnTo>
                    <a:pt x="1501622" y="1308100"/>
                  </a:lnTo>
                  <a:lnTo>
                    <a:pt x="1478343" y="1346200"/>
                  </a:lnTo>
                  <a:lnTo>
                    <a:pt x="1456334" y="1371600"/>
                  </a:lnTo>
                  <a:lnTo>
                    <a:pt x="1433601" y="1409700"/>
                  </a:lnTo>
                  <a:lnTo>
                    <a:pt x="1406232" y="1435100"/>
                  </a:lnTo>
                  <a:lnTo>
                    <a:pt x="1379499" y="1473200"/>
                  </a:lnTo>
                  <a:lnTo>
                    <a:pt x="1353375" y="1498600"/>
                  </a:lnTo>
                  <a:lnTo>
                    <a:pt x="1327810" y="1536700"/>
                  </a:lnTo>
                  <a:lnTo>
                    <a:pt x="1284986" y="1587500"/>
                  </a:lnTo>
                  <a:lnTo>
                    <a:pt x="1275676" y="1598676"/>
                  </a:lnTo>
                  <a:lnTo>
                    <a:pt x="1275676" y="1790700"/>
                  </a:lnTo>
                  <a:lnTo>
                    <a:pt x="1267180" y="1790700"/>
                  </a:lnTo>
                  <a:lnTo>
                    <a:pt x="1264805" y="1778000"/>
                  </a:lnTo>
                  <a:lnTo>
                    <a:pt x="1272336" y="1778000"/>
                  </a:lnTo>
                  <a:lnTo>
                    <a:pt x="1275676" y="1790700"/>
                  </a:lnTo>
                  <a:lnTo>
                    <a:pt x="1275676" y="1598676"/>
                  </a:lnTo>
                  <a:lnTo>
                    <a:pt x="1263827" y="1612900"/>
                  </a:lnTo>
                  <a:lnTo>
                    <a:pt x="1242783" y="1651000"/>
                  </a:lnTo>
                  <a:lnTo>
                    <a:pt x="1220190" y="1676400"/>
                  </a:lnTo>
                  <a:lnTo>
                    <a:pt x="1209052" y="1689100"/>
                  </a:lnTo>
                  <a:lnTo>
                    <a:pt x="1198321" y="1714500"/>
                  </a:lnTo>
                  <a:lnTo>
                    <a:pt x="1193050" y="1714500"/>
                  </a:lnTo>
                  <a:lnTo>
                    <a:pt x="1188059" y="1727200"/>
                  </a:lnTo>
                  <a:lnTo>
                    <a:pt x="1182611" y="1739900"/>
                  </a:lnTo>
                  <a:lnTo>
                    <a:pt x="1176020" y="1752600"/>
                  </a:lnTo>
                  <a:lnTo>
                    <a:pt x="1169746" y="1765300"/>
                  </a:lnTo>
                  <a:lnTo>
                    <a:pt x="1164323" y="1778000"/>
                  </a:lnTo>
                  <a:lnTo>
                    <a:pt x="1159764" y="1790700"/>
                  </a:lnTo>
                  <a:lnTo>
                    <a:pt x="1156081" y="1803400"/>
                  </a:lnTo>
                  <a:lnTo>
                    <a:pt x="1153642" y="1816100"/>
                  </a:lnTo>
                  <a:lnTo>
                    <a:pt x="1154023" y="1841500"/>
                  </a:lnTo>
                  <a:lnTo>
                    <a:pt x="1157490" y="1854200"/>
                  </a:lnTo>
                  <a:lnTo>
                    <a:pt x="1164310" y="1879600"/>
                  </a:lnTo>
                  <a:lnTo>
                    <a:pt x="1184236" y="1905000"/>
                  </a:lnTo>
                  <a:lnTo>
                    <a:pt x="1211592" y="1917700"/>
                  </a:lnTo>
                  <a:lnTo>
                    <a:pt x="1243177" y="1930400"/>
                  </a:lnTo>
                  <a:lnTo>
                    <a:pt x="1275816" y="1917700"/>
                  </a:lnTo>
                  <a:lnTo>
                    <a:pt x="1302105" y="1917700"/>
                  </a:lnTo>
                  <a:lnTo>
                    <a:pt x="1310944" y="1905000"/>
                  </a:lnTo>
                  <a:lnTo>
                    <a:pt x="1340637" y="1892300"/>
                  </a:lnTo>
                  <a:lnTo>
                    <a:pt x="1378407" y="1879600"/>
                  </a:lnTo>
                  <a:lnTo>
                    <a:pt x="1416126" y="1854200"/>
                  </a:lnTo>
                  <a:lnTo>
                    <a:pt x="1492097" y="1828800"/>
                  </a:lnTo>
                  <a:lnTo>
                    <a:pt x="1511427" y="1816100"/>
                  </a:lnTo>
                  <a:lnTo>
                    <a:pt x="1530756" y="1803400"/>
                  </a:lnTo>
                  <a:lnTo>
                    <a:pt x="1574711" y="1790700"/>
                  </a:lnTo>
                  <a:lnTo>
                    <a:pt x="1706689" y="1714500"/>
                  </a:lnTo>
                  <a:lnTo>
                    <a:pt x="1751444" y="1701800"/>
                  </a:lnTo>
                  <a:lnTo>
                    <a:pt x="1796948" y="1676400"/>
                  </a:lnTo>
                  <a:lnTo>
                    <a:pt x="1843405" y="1663700"/>
                  </a:lnTo>
                  <a:lnTo>
                    <a:pt x="1878279" y="1651000"/>
                  </a:lnTo>
                  <a:lnTo>
                    <a:pt x="1926602" y="1638300"/>
                  </a:lnTo>
                  <a:lnTo>
                    <a:pt x="1969465" y="1625600"/>
                  </a:lnTo>
                  <a:lnTo>
                    <a:pt x="1987956" y="1612900"/>
                  </a:lnTo>
                  <a:lnTo>
                    <a:pt x="1991791" y="1612900"/>
                  </a:lnTo>
                  <a:lnTo>
                    <a:pt x="2007171" y="1600200"/>
                  </a:lnTo>
                  <a:lnTo>
                    <a:pt x="2026805" y="1587500"/>
                  </a:lnTo>
                  <a:lnTo>
                    <a:pt x="2045804" y="1587500"/>
                  </a:lnTo>
                  <a:lnTo>
                    <a:pt x="2059343" y="1574800"/>
                  </a:lnTo>
                  <a:lnTo>
                    <a:pt x="2080869" y="1562100"/>
                  </a:lnTo>
                  <a:lnTo>
                    <a:pt x="2097100" y="1549400"/>
                  </a:lnTo>
                  <a:lnTo>
                    <a:pt x="2105609" y="1549400"/>
                  </a:lnTo>
                  <a:lnTo>
                    <a:pt x="2112734" y="1536700"/>
                  </a:lnTo>
                  <a:lnTo>
                    <a:pt x="2134311" y="1536700"/>
                  </a:lnTo>
                  <a:lnTo>
                    <a:pt x="2148662" y="1524000"/>
                  </a:lnTo>
                  <a:lnTo>
                    <a:pt x="2161349" y="1524000"/>
                  </a:lnTo>
                  <a:lnTo>
                    <a:pt x="2161768" y="1511300"/>
                  </a:lnTo>
                  <a:lnTo>
                    <a:pt x="2181428" y="1511300"/>
                  </a:lnTo>
                  <a:lnTo>
                    <a:pt x="2187003" y="1524000"/>
                  </a:lnTo>
                  <a:lnTo>
                    <a:pt x="2186444" y="1536700"/>
                  </a:lnTo>
                  <a:lnTo>
                    <a:pt x="2175294" y="1536700"/>
                  </a:lnTo>
                  <a:lnTo>
                    <a:pt x="2169579" y="1549400"/>
                  </a:lnTo>
                  <a:lnTo>
                    <a:pt x="2159127" y="1549400"/>
                  </a:lnTo>
                  <a:lnTo>
                    <a:pt x="2148522" y="1562100"/>
                  </a:lnTo>
                  <a:lnTo>
                    <a:pt x="2143353" y="1574800"/>
                  </a:lnTo>
                  <a:lnTo>
                    <a:pt x="2138248" y="1574800"/>
                  </a:lnTo>
                  <a:lnTo>
                    <a:pt x="2133193" y="1587500"/>
                  </a:lnTo>
                  <a:lnTo>
                    <a:pt x="2128177" y="1587500"/>
                  </a:lnTo>
                  <a:lnTo>
                    <a:pt x="2108149" y="1612900"/>
                  </a:lnTo>
                  <a:lnTo>
                    <a:pt x="2091042" y="1638300"/>
                  </a:lnTo>
                  <a:lnTo>
                    <a:pt x="2073236" y="1663700"/>
                  </a:lnTo>
                  <a:lnTo>
                    <a:pt x="2064232" y="1668868"/>
                  </a:lnTo>
                  <a:lnTo>
                    <a:pt x="2064232" y="1854200"/>
                  </a:lnTo>
                  <a:lnTo>
                    <a:pt x="2042871" y="1854200"/>
                  </a:lnTo>
                  <a:lnTo>
                    <a:pt x="2049691" y="1841500"/>
                  </a:lnTo>
                  <a:lnTo>
                    <a:pt x="2056815" y="1841500"/>
                  </a:lnTo>
                  <a:lnTo>
                    <a:pt x="2064232" y="1854200"/>
                  </a:lnTo>
                  <a:lnTo>
                    <a:pt x="2064232" y="1668868"/>
                  </a:lnTo>
                  <a:lnTo>
                    <a:pt x="2051100" y="1676400"/>
                  </a:lnTo>
                  <a:lnTo>
                    <a:pt x="2037956" y="1689100"/>
                  </a:lnTo>
                  <a:lnTo>
                    <a:pt x="2025942" y="1714500"/>
                  </a:lnTo>
                  <a:lnTo>
                    <a:pt x="2014753" y="1727200"/>
                  </a:lnTo>
                  <a:lnTo>
                    <a:pt x="2004123" y="1739900"/>
                  </a:lnTo>
                  <a:lnTo>
                    <a:pt x="1988756" y="1765300"/>
                  </a:lnTo>
                  <a:lnTo>
                    <a:pt x="1981149" y="1778000"/>
                  </a:lnTo>
                  <a:lnTo>
                    <a:pt x="1977085" y="1778000"/>
                  </a:lnTo>
                  <a:lnTo>
                    <a:pt x="1972068" y="1790700"/>
                  </a:lnTo>
                  <a:lnTo>
                    <a:pt x="1966760" y="1790700"/>
                  </a:lnTo>
                  <a:lnTo>
                    <a:pt x="1961464" y="1803400"/>
                  </a:lnTo>
                  <a:lnTo>
                    <a:pt x="1945855" y="1828800"/>
                  </a:lnTo>
                  <a:lnTo>
                    <a:pt x="1924812" y="1854200"/>
                  </a:lnTo>
                  <a:lnTo>
                    <a:pt x="1915756" y="1866900"/>
                  </a:lnTo>
                  <a:lnTo>
                    <a:pt x="1909229" y="1879600"/>
                  </a:lnTo>
                  <a:lnTo>
                    <a:pt x="1904860" y="1892300"/>
                  </a:lnTo>
                  <a:lnTo>
                    <a:pt x="1902231" y="1905000"/>
                  </a:lnTo>
                  <a:lnTo>
                    <a:pt x="1900656" y="1917700"/>
                  </a:lnTo>
                  <a:lnTo>
                    <a:pt x="1900275" y="1917700"/>
                  </a:lnTo>
                  <a:lnTo>
                    <a:pt x="1911692" y="1968500"/>
                  </a:lnTo>
                  <a:lnTo>
                    <a:pt x="1945855" y="2006600"/>
                  </a:lnTo>
                  <a:lnTo>
                    <a:pt x="1968576" y="2019300"/>
                  </a:lnTo>
                  <a:lnTo>
                    <a:pt x="2019452" y="2019300"/>
                  </a:lnTo>
                  <a:lnTo>
                    <a:pt x="2033854" y="2006600"/>
                  </a:lnTo>
                  <a:lnTo>
                    <a:pt x="2048205" y="2006600"/>
                  </a:lnTo>
                  <a:lnTo>
                    <a:pt x="2076742" y="1993900"/>
                  </a:lnTo>
                  <a:lnTo>
                    <a:pt x="2104618" y="1981200"/>
                  </a:lnTo>
                  <a:lnTo>
                    <a:pt x="2135009" y="1955800"/>
                  </a:lnTo>
                  <a:lnTo>
                    <a:pt x="2172360" y="1930400"/>
                  </a:lnTo>
                  <a:lnTo>
                    <a:pt x="2206536" y="1917700"/>
                  </a:lnTo>
                  <a:lnTo>
                    <a:pt x="2241258" y="1892300"/>
                  </a:lnTo>
                  <a:lnTo>
                    <a:pt x="2276767" y="1866900"/>
                  </a:lnTo>
                  <a:lnTo>
                    <a:pt x="2313279" y="1854200"/>
                  </a:lnTo>
                  <a:lnTo>
                    <a:pt x="2355596" y="1828800"/>
                  </a:lnTo>
                  <a:lnTo>
                    <a:pt x="2396452" y="1803400"/>
                  </a:lnTo>
                  <a:lnTo>
                    <a:pt x="2436279" y="1765300"/>
                  </a:lnTo>
                  <a:lnTo>
                    <a:pt x="2553944" y="1689100"/>
                  </a:lnTo>
                  <a:lnTo>
                    <a:pt x="2573985" y="1676400"/>
                  </a:lnTo>
                  <a:lnTo>
                    <a:pt x="2594013" y="1663700"/>
                  </a:lnTo>
                  <a:lnTo>
                    <a:pt x="2633675" y="1625600"/>
                  </a:lnTo>
                  <a:lnTo>
                    <a:pt x="2711259" y="1574800"/>
                  </a:lnTo>
                  <a:lnTo>
                    <a:pt x="2750159" y="1536700"/>
                  </a:lnTo>
                  <a:lnTo>
                    <a:pt x="2789821" y="1511300"/>
                  </a:lnTo>
                  <a:lnTo>
                    <a:pt x="2810268" y="1498600"/>
                  </a:lnTo>
                  <a:lnTo>
                    <a:pt x="2830715" y="1485900"/>
                  </a:lnTo>
                  <a:lnTo>
                    <a:pt x="2873349" y="1460500"/>
                  </a:lnTo>
                  <a:lnTo>
                    <a:pt x="2905188" y="1435100"/>
                  </a:lnTo>
                  <a:lnTo>
                    <a:pt x="2948622" y="1409700"/>
                  </a:lnTo>
                  <a:lnTo>
                    <a:pt x="2986913" y="1384300"/>
                  </a:lnTo>
                  <a:lnTo>
                    <a:pt x="3000235" y="1371600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88018" y="8399843"/>
              <a:ext cx="337820" cy="513080"/>
            </a:xfrm>
            <a:custGeom>
              <a:avLst/>
              <a:gdLst/>
              <a:ahLst/>
              <a:cxnLst/>
              <a:rect l="l" t="t" r="r" b="b"/>
              <a:pathLst>
                <a:path w="337819" h="513079">
                  <a:moveTo>
                    <a:pt x="31915" y="493699"/>
                  </a:moveTo>
                  <a:lnTo>
                    <a:pt x="25222" y="494118"/>
                  </a:lnTo>
                  <a:lnTo>
                    <a:pt x="20764" y="493141"/>
                  </a:lnTo>
                  <a:lnTo>
                    <a:pt x="15608" y="493280"/>
                  </a:lnTo>
                  <a:lnTo>
                    <a:pt x="11150" y="493280"/>
                  </a:lnTo>
                  <a:lnTo>
                    <a:pt x="4318" y="495096"/>
                  </a:lnTo>
                  <a:lnTo>
                    <a:pt x="1384" y="496214"/>
                  </a:lnTo>
                  <a:lnTo>
                    <a:pt x="0" y="502348"/>
                  </a:lnTo>
                  <a:lnTo>
                    <a:pt x="1803" y="505409"/>
                  </a:lnTo>
                  <a:lnTo>
                    <a:pt x="4876" y="506107"/>
                  </a:lnTo>
                  <a:lnTo>
                    <a:pt x="8623" y="505498"/>
                  </a:lnTo>
                  <a:lnTo>
                    <a:pt x="14947" y="502831"/>
                  </a:lnTo>
                  <a:lnTo>
                    <a:pt x="22987" y="498690"/>
                  </a:lnTo>
                  <a:lnTo>
                    <a:pt x="31915" y="493699"/>
                  </a:lnTo>
                  <a:close/>
                </a:path>
                <a:path w="337819" h="513079">
                  <a:moveTo>
                    <a:pt x="68986" y="429018"/>
                  </a:moveTo>
                  <a:lnTo>
                    <a:pt x="68707" y="427634"/>
                  </a:lnTo>
                  <a:lnTo>
                    <a:pt x="65925" y="428472"/>
                  </a:lnTo>
                  <a:lnTo>
                    <a:pt x="63550" y="429018"/>
                  </a:lnTo>
                  <a:lnTo>
                    <a:pt x="62026" y="429437"/>
                  </a:lnTo>
                  <a:lnTo>
                    <a:pt x="49898" y="433628"/>
                  </a:lnTo>
                  <a:lnTo>
                    <a:pt x="49758" y="435851"/>
                  </a:lnTo>
                  <a:lnTo>
                    <a:pt x="58394" y="439902"/>
                  </a:lnTo>
                  <a:lnTo>
                    <a:pt x="64109" y="435851"/>
                  </a:lnTo>
                  <a:lnTo>
                    <a:pt x="68567" y="432930"/>
                  </a:lnTo>
                  <a:lnTo>
                    <a:pt x="68846" y="429717"/>
                  </a:lnTo>
                  <a:lnTo>
                    <a:pt x="68986" y="429018"/>
                  </a:lnTo>
                  <a:close/>
                </a:path>
                <a:path w="337819" h="513079">
                  <a:moveTo>
                    <a:pt x="80835" y="381215"/>
                  </a:moveTo>
                  <a:lnTo>
                    <a:pt x="76657" y="376339"/>
                  </a:lnTo>
                  <a:lnTo>
                    <a:pt x="69684" y="378142"/>
                  </a:lnTo>
                  <a:lnTo>
                    <a:pt x="70662" y="382054"/>
                  </a:lnTo>
                  <a:lnTo>
                    <a:pt x="72478" y="387629"/>
                  </a:lnTo>
                  <a:lnTo>
                    <a:pt x="77774" y="383997"/>
                  </a:lnTo>
                  <a:lnTo>
                    <a:pt x="80835" y="381215"/>
                  </a:lnTo>
                  <a:close/>
                </a:path>
                <a:path w="337819" h="513079">
                  <a:moveTo>
                    <a:pt x="81813" y="45427"/>
                  </a:moveTo>
                  <a:lnTo>
                    <a:pt x="73317" y="41529"/>
                  </a:lnTo>
                  <a:lnTo>
                    <a:pt x="70243" y="42913"/>
                  </a:lnTo>
                  <a:lnTo>
                    <a:pt x="72758" y="49745"/>
                  </a:lnTo>
                  <a:lnTo>
                    <a:pt x="77216" y="51562"/>
                  </a:lnTo>
                  <a:lnTo>
                    <a:pt x="80137" y="50025"/>
                  </a:lnTo>
                  <a:lnTo>
                    <a:pt x="81813" y="45427"/>
                  </a:lnTo>
                  <a:close/>
                </a:path>
                <a:path w="337819" h="513079">
                  <a:moveTo>
                    <a:pt x="105371" y="477672"/>
                  </a:moveTo>
                  <a:lnTo>
                    <a:pt x="101561" y="481482"/>
                  </a:lnTo>
                  <a:lnTo>
                    <a:pt x="97561" y="486638"/>
                  </a:lnTo>
                  <a:lnTo>
                    <a:pt x="93573" y="493763"/>
                  </a:lnTo>
                  <a:lnTo>
                    <a:pt x="89763" y="503453"/>
                  </a:lnTo>
                  <a:lnTo>
                    <a:pt x="93586" y="500265"/>
                  </a:lnTo>
                  <a:lnTo>
                    <a:pt x="97307" y="495007"/>
                  </a:lnTo>
                  <a:lnTo>
                    <a:pt x="101142" y="487527"/>
                  </a:lnTo>
                  <a:lnTo>
                    <a:pt x="105371" y="477672"/>
                  </a:lnTo>
                  <a:close/>
                </a:path>
                <a:path w="337819" h="513079">
                  <a:moveTo>
                    <a:pt x="114147" y="388747"/>
                  </a:moveTo>
                  <a:lnTo>
                    <a:pt x="107327" y="383717"/>
                  </a:lnTo>
                  <a:lnTo>
                    <a:pt x="102311" y="384695"/>
                  </a:lnTo>
                  <a:lnTo>
                    <a:pt x="99098" y="391668"/>
                  </a:lnTo>
                  <a:lnTo>
                    <a:pt x="100965" y="395097"/>
                  </a:lnTo>
                  <a:lnTo>
                    <a:pt x="106260" y="397840"/>
                  </a:lnTo>
                  <a:lnTo>
                    <a:pt x="111747" y="396760"/>
                  </a:lnTo>
                  <a:lnTo>
                    <a:pt x="114147" y="388747"/>
                  </a:lnTo>
                  <a:close/>
                </a:path>
                <a:path w="337819" h="513079">
                  <a:moveTo>
                    <a:pt x="117081" y="483946"/>
                  </a:moveTo>
                  <a:lnTo>
                    <a:pt x="114147" y="487845"/>
                  </a:lnTo>
                  <a:lnTo>
                    <a:pt x="111086" y="493560"/>
                  </a:lnTo>
                  <a:lnTo>
                    <a:pt x="107467" y="500951"/>
                  </a:lnTo>
                  <a:lnTo>
                    <a:pt x="106667" y="510247"/>
                  </a:lnTo>
                  <a:lnTo>
                    <a:pt x="107543" y="512800"/>
                  </a:lnTo>
                  <a:lnTo>
                    <a:pt x="109397" y="510438"/>
                  </a:lnTo>
                  <a:lnTo>
                    <a:pt x="111506" y="504990"/>
                  </a:lnTo>
                  <a:lnTo>
                    <a:pt x="114566" y="496354"/>
                  </a:lnTo>
                  <a:lnTo>
                    <a:pt x="117081" y="483946"/>
                  </a:lnTo>
                  <a:close/>
                </a:path>
                <a:path w="337819" h="513079">
                  <a:moveTo>
                    <a:pt x="126542" y="71323"/>
                  </a:moveTo>
                  <a:lnTo>
                    <a:pt x="120713" y="65290"/>
                  </a:lnTo>
                  <a:lnTo>
                    <a:pt x="118973" y="57327"/>
                  </a:lnTo>
                  <a:lnTo>
                    <a:pt x="117678" y="49034"/>
                  </a:lnTo>
                  <a:lnTo>
                    <a:pt x="112903" y="41668"/>
                  </a:lnTo>
                  <a:lnTo>
                    <a:pt x="100342" y="63830"/>
                  </a:lnTo>
                  <a:lnTo>
                    <a:pt x="117411" y="72161"/>
                  </a:lnTo>
                  <a:lnTo>
                    <a:pt x="126542" y="71323"/>
                  </a:lnTo>
                  <a:close/>
                </a:path>
                <a:path w="337819" h="513079">
                  <a:moveTo>
                    <a:pt x="127914" y="71196"/>
                  </a:moveTo>
                  <a:lnTo>
                    <a:pt x="126542" y="71323"/>
                  </a:lnTo>
                  <a:lnTo>
                    <a:pt x="126834" y="71628"/>
                  </a:lnTo>
                  <a:lnTo>
                    <a:pt x="127914" y="71196"/>
                  </a:lnTo>
                  <a:close/>
                </a:path>
                <a:path w="337819" h="513079">
                  <a:moveTo>
                    <a:pt x="138010" y="70281"/>
                  </a:moveTo>
                  <a:lnTo>
                    <a:pt x="136042" y="61874"/>
                  </a:lnTo>
                  <a:lnTo>
                    <a:pt x="131483" y="61798"/>
                  </a:lnTo>
                  <a:lnTo>
                    <a:pt x="130340" y="65913"/>
                  </a:lnTo>
                  <a:lnTo>
                    <a:pt x="129743" y="70459"/>
                  </a:lnTo>
                  <a:lnTo>
                    <a:pt x="127914" y="71196"/>
                  </a:lnTo>
                  <a:lnTo>
                    <a:pt x="138010" y="70281"/>
                  </a:lnTo>
                  <a:close/>
                </a:path>
                <a:path w="337819" h="513079">
                  <a:moveTo>
                    <a:pt x="147053" y="34696"/>
                  </a:moveTo>
                  <a:lnTo>
                    <a:pt x="144653" y="28549"/>
                  </a:lnTo>
                  <a:lnTo>
                    <a:pt x="142430" y="22694"/>
                  </a:lnTo>
                  <a:lnTo>
                    <a:pt x="138404" y="19939"/>
                  </a:lnTo>
                  <a:lnTo>
                    <a:pt x="130606" y="23126"/>
                  </a:lnTo>
                  <a:lnTo>
                    <a:pt x="134785" y="29260"/>
                  </a:lnTo>
                  <a:lnTo>
                    <a:pt x="141058" y="30657"/>
                  </a:lnTo>
                  <a:lnTo>
                    <a:pt x="147053" y="34696"/>
                  </a:lnTo>
                  <a:close/>
                </a:path>
                <a:path w="337819" h="513079">
                  <a:moveTo>
                    <a:pt x="149136" y="359194"/>
                  </a:moveTo>
                  <a:lnTo>
                    <a:pt x="140271" y="358228"/>
                  </a:lnTo>
                  <a:lnTo>
                    <a:pt x="132321" y="360184"/>
                  </a:lnTo>
                  <a:lnTo>
                    <a:pt x="124777" y="363207"/>
                  </a:lnTo>
                  <a:lnTo>
                    <a:pt x="117081" y="365467"/>
                  </a:lnTo>
                  <a:lnTo>
                    <a:pt x="127190" y="370344"/>
                  </a:lnTo>
                  <a:lnTo>
                    <a:pt x="134150" y="371271"/>
                  </a:lnTo>
                  <a:lnTo>
                    <a:pt x="140601" y="367715"/>
                  </a:lnTo>
                  <a:lnTo>
                    <a:pt x="149136" y="359194"/>
                  </a:lnTo>
                  <a:close/>
                </a:path>
                <a:path w="337819" h="513079">
                  <a:moveTo>
                    <a:pt x="150812" y="328663"/>
                  </a:moveTo>
                  <a:lnTo>
                    <a:pt x="150672" y="316814"/>
                  </a:lnTo>
                  <a:lnTo>
                    <a:pt x="143421" y="320725"/>
                  </a:lnTo>
                  <a:lnTo>
                    <a:pt x="137566" y="323088"/>
                  </a:lnTo>
                  <a:lnTo>
                    <a:pt x="136448" y="333540"/>
                  </a:lnTo>
                  <a:lnTo>
                    <a:pt x="143560" y="329501"/>
                  </a:lnTo>
                  <a:lnTo>
                    <a:pt x="150812" y="328663"/>
                  </a:lnTo>
                  <a:close/>
                </a:path>
                <a:path w="337819" h="513079">
                  <a:moveTo>
                    <a:pt x="186639" y="34137"/>
                  </a:moveTo>
                  <a:lnTo>
                    <a:pt x="185102" y="25082"/>
                  </a:lnTo>
                  <a:lnTo>
                    <a:pt x="181063" y="23406"/>
                  </a:lnTo>
                  <a:lnTo>
                    <a:pt x="173672" y="30657"/>
                  </a:lnTo>
                  <a:lnTo>
                    <a:pt x="175069" y="36372"/>
                  </a:lnTo>
                  <a:lnTo>
                    <a:pt x="178828" y="37338"/>
                  </a:lnTo>
                  <a:lnTo>
                    <a:pt x="186639" y="34137"/>
                  </a:lnTo>
                  <a:close/>
                </a:path>
                <a:path w="337819" h="513079">
                  <a:moveTo>
                    <a:pt x="203504" y="11836"/>
                  </a:moveTo>
                  <a:lnTo>
                    <a:pt x="198348" y="3632"/>
                  </a:lnTo>
                  <a:lnTo>
                    <a:pt x="191020" y="0"/>
                  </a:lnTo>
                  <a:lnTo>
                    <a:pt x="181190" y="1117"/>
                  </a:lnTo>
                  <a:lnTo>
                    <a:pt x="168516" y="7099"/>
                  </a:lnTo>
                  <a:lnTo>
                    <a:pt x="174828" y="12458"/>
                  </a:lnTo>
                  <a:lnTo>
                    <a:pt x="182511" y="14693"/>
                  </a:lnTo>
                  <a:lnTo>
                    <a:pt x="191935" y="14312"/>
                  </a:lnTo>
                  <a:lnTo>
                    <a:pt x="203504" y="11836"/>
                  </a:lnTo>
                  <a:close/>
                </a:path>
                <a:path w="337819" h="513079">
                  <a:moveTo>
                    <a:pt x="221615" y="456628"/>
                  </a:moveTo>
                  <a:lnTo>
                    <a:pt x="213118" y="454761"/>
                  </a:lnTo>
                  <a:lnTo>
                    <a:pt x="208800" y="455041"/>
                  </a:lnTo>
                  <a:lnTo>
                    <a:pt x="211302" y="459270"/>
                  </a:lnTo>
                  <a:lnTo>
                    <a:pt x="214934" y="458990"/>
                  </a:lnTo>
                  <a:lnTo>
                    <a:pt x="218414" y="458012"/>
                  </a:lnTo>
                  <a:lnTo>
                    <a:pt x="221615" y="456628"/>
                  </a:lnTo>
                  <a:close/>
                </a:path>
                <a:path w="337819" h="513079">
                  <a:moveTo>
                    <a:pt x="318211" y="346367"/>
                  </a:moveTo>
                  <a:lnTo>
                    <a:pt x="312369" y="341350"/>
                  </a:lnTo>
                  <a:lnTo>
                    <a:pt x="308876" y="342468"/>
                  </a:lnTo>
                  <a:lnTo>
                    <a:pt x="307340" y="349707"/>
                  </a:lnTo>
                  <a:lnTo>
                    <a:pt x="314172" y="355142"/>
                  </a:lnTo>
                  <a:lnTo>
                    <a:pt x="317804" y="354037"/>
                  </a:lnTo>
                  <a:lnTo>
                    <a:pt x="318211" y="346367"/>
                  </a:lnTo>
                  <a:close/>
                </a:path>
                <a:path w="337819" h="513079">
                  <a:moveTo>
                    <a:pt x="337642" y="328002"/>
                  </a:moveTo>
                  <a:lnTo>
                    <a:pt x="335635" y="323786"/>
                  </a:lnTo>
                  <a:lnTo>
                    <a:pt x="331317" y="321005"/>
                  </a:lnTo>
                  <a:lnTo>
                    <a:pt x="327977" y="322110"/>
                  </a:lnTo>
                  <a:lnTo>
                    <a:pt x="325882" y="327406"/>
                  </a:lnTo>
                  <a:lnTo>
                    <a:pt x="328587" y="328053"/>
                  </a:lnTo>
                  <a:lnTo>
                    <a:pt x="333895" y="328841"/>
                  </a:lnTo>
                  <a:lnTo>
                    <a:pt x="337642" y="328002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004467" y="2372143"/>
            <a:ext cx="1779905" cy="2402205"/>
          </a:xfrm>
          <a:custGeom>
            <a:avLst/>
            <a:gdLst/>
            <a:ahLst/>
            <a:cxnLst/>
            <a:rect l="l" t="t" r="r" b="b"/>
            <a:pathLst>
              <a:path w="1779905" h="2402204">
                <a:moveTo>
                  <a:pt x="668210" y="1150581"/>
                </a:moveTo>
                <a:lnTo>
                  <a:pt x="644436" y="1129055"/>
                </a:lnTo>
                <a:lnTo>
                  <a:pt x="523252" y="1087755"/>
                </a:lnTo>
                <a:lnTo>
                  <a:pt x="503605" y="1094473"/>
                </a:lnTo>
                <a:lnTo>
                  <a:pt x="668210" y="1150581"/>
                </a:lnTo>
                <a:close/>
              </a:path>
              <a:path w="1779905" h="2402204">
                <a:moveTo>
                  <a:pt x="1157274" y="1974723"/>
                </a:moveTo>
                <a:lnTo>
                  <a:pt x="1151458" y="1959317"/>
                </a:lnTo>
                <a:lnTo>
                  <a:pt x="1131963" y="1952675"/>
                </a:lnTo>
                <a:lnTo>
                  <a:pt x="1120203" y="1962086"/>
                </a:lnTo>
                <a:lnTo>
                  <a:pt x="1157274" y="1974723"/>
                </a:lnTo>
                <a:close/>
              </a:path>
              <a:path w="1779905" h="2402204">
                <a:moveTo>
                  <a:pt x="1357871" y="1828406"/>
                </a:moveTo>
                <a:lnTo>
                  <a:pt x="1356004" y="1814360"/>
                </a:lnTo>
                <a:lnTo>
                  <a:pt x="1345374" y="1824151"/>
                </a:lnTo>
                <a:lnTo>
                  <a:pt x="1357871" y="1828406"/>
                </a:lnTo>
                <a:close/>
              </a:path>
              <a:path w="1779905" h="2402204">
                <a:moveTo>
                  <a:pt x="1369225" y="1820405"/>
                </a:moveTo>
                <a:lnTo>
                  <a:pt x="1367358" y="1816900"/>
                </a:lnTo>
                <a:lnTo>
                  <a:pt x="1364564" y="1816125"/>
                </a:lnTo>
                <a:lnTo>
                  <a:pt x="1360538" y="1815833"/>
                </a:lnTo>
                <a:lnTo>
                  <a:pt x="1362697" y="1823212"/>
                </a:lnTo>
                <a:lnTo>
                  <a:pt x="1365758" y="1822640"/>
                </a:lnTo>
                <a:lnTo>
                  <a:pt x="1369225" y="1820405"/>
                </a:lnTo>
                <a:close/>
              </a:path>
              <a:path w="1779905" h="2402204">
                <a:moveTo>
                  <a:pt x="1616684" y="480961"/>
                </a:moveTo>
                <a:lnTo>
                  <a:pt x="1563052" y="462686"/>
                </a:lnTo>
                <a:lnTo>
                  <a:pt x="1568145" y="477837"/>
                </a:lnTo>
                <a:lnTo>
                  <a:pt x="1598498" y="488175"/>
                </a:lnTo>
                <a:lnTo>
                  <a:pt x="1616684" y="480961"/>
                </a:lnTo>
                <a:close/>
              </a:path>
              <a:path w="1779905" h="2402204">
                <a:moveTo>
                  <a:pt x="1779790" y="912241"/>
                </a:moveTo>
                <a:lnTo>
                  <a:pt x="1778711" y="858202"/>
                </a:lnTo>
                <a:lnTo>
                  <a:pt x="1767713" y="814209"/>
                </a:lnTo>
                <a:lnTo>
                  <a:pt x="1758670" y="770864"/>
                </a:lnTo>
                <a:lnTo>
                  <a:pt x="1754111" y="729056"/>
                </a:lnTo>
                <a:lnTo>
                  <a:pt x="1750123" y="687451"/>
                </a:lnTo>
                <a:lnTo>
                  <a:pt x="1742795" y="644702"/>
                </a:lnTo>
                <a:lnTo>
                  <a:pt x="1734108" y="601484"/>
                </a:lnTo>
                <a:lnTo>
                  <a:pt x="1724075" y="557822"/>
                </a:lnTo>
                <a:lnTo>
                  <a:pt x="1698967" y="482168"/>
                </a:lnTo>
                <a:lnTo>
                  <a:pt x="1677454" y="380911"/>
                </a:lnTo>
                <a:lnTo>
                  <a:pt x="1675168" y="373849"/>
                </a:lnTo>
                <a:lnTo>
                  <a:pt x="1675168" y="648487"/>
                </a:lnTo>
                <a:lnTo>
                  <a:pt x="1672297" y="674344"/>
                </a:lnTo>
                <a:lnTo>
                  <a:pt x="1670888" y="660438"/>
                </a:lnTo>
                <a:lnTo>
                  <a:pt x="1657883" y="656018"/>
                </a:lnTo>
                <a:lnTo>
                  <a:pt x="1654390" y="641413"/>
                </a:lnTo>
                <a:lnTo>
                  <a:pt x="1675168" y="648487"/>
                </a:lnTo>
                <a:lnTo>
                  <a:pt x="1675168" y="373849"/>
                </a:lnTo>
                <a:lnTo>
                  <a:pt x="1662811" y="335673"/>
                </a:lnTo>
                <a:lnTo>
                  <a:pt x="1647380" y="290156"/>
                </a:lnTo>
                <a:lnTo>
                  <a:pt x="1645043" y="275945"/>
                </a:lnTo>
                <a:lnTo>
                  <a:pt x="1635798" y="259384"/>
                </a:lnTo>
                <a:lnTo>
                  <a:pt x="1625396" y="229006"/>
                </a:lnTo>
                <a:lnTo>
                  <a:pt x="1611401" y="197396"/>
                </a:lnTo>
                <a:lnTo>
                  <a:pt x="1599730" y="179997"/>
                </a:lnTo>
                <a:lnTo>
                  <a:pt x="1588490" y="162750"/>
                </a:lnTo>
                <a:lnTo>
                  <a:pt x="1578914" y="146075"/>
                </a:lnTo>
                <a:lnTo>
                  <a:pt x="1572221" y="130378"/>
                </a:lnTo>
                <a:lnTo>
                  <a:pt x="1576920" y="131978"/>
                </a:lnTo>
                <a:lnTo>
                  <a:pt x="1573898" y="117525"/>
                </a:lnTo>
                <a:lnTo>
                  <a:pt x="1566735" y="101663"/>
                </a:lnTo>
                <a:lnTo>
                  <a:pt x="1554314" y="84023"/>
                </a:lnTo>
                <a:lnTo>
                  <a:pt x="1537208" y="78181"/>
                </a:lnTo>
                <a:lnTo>
                  <a:pt x="1526908" y="61264"/>
                </a:lnTo>
                <a:lnTo>
                  <a:pt x="1518551" y="58407"/>
                </a:lnTo>
                <a:lnTo>
                  <a:pt x="1508163" y="41452"/>
                </a:lnTo>
                <a:lnTo>
                  <a:pt x="1492135" y="35991"/>
                </a:lnTo>
                <a:lnTo>
                  <a:pt x="1479600" y="18300"/>
                </a:lnTo>
                <a:lnTo>
                  <a:pt x="1425905" y="0"/>
                </a:lnTo>
                <a:lnTo>
                  <a:pt x="1371193" y="115519"/>
                </a:lnTo>
                <a:lnTo>
                  <a:pt x="1365719" y="127076"/>
                </a:lnTo>
                <a:lnTo>
                  <a:pt x="1396161" y="137452"/>
                </a:lnTo>
                <a:lnTo>
                  <a:pt x="1403108" y="153238"/>
                </a:lnTo>
                <a:lnTo>
                  <a:pt x="1431975" y="163080"/>
                </a:lnTo>
                <a:lnTo>
                  <a:pt x="1428775" y="148564"/>
                </a:lnTo>
                <a:lnTo>
                  <a:pt x="1420863" y="132461"/>
                </a:lnTo>
                <a:lnTo>
                  <a:pt x="1435163" y="137325"/>
                </a:lnTo>
                <a:lnTo>
                  <a:pt x="1440637" y="152603"/>
                </a:lnTo>
                <a:lnTo>
                  <a:pt x="1441780" y="166420"/>
                </a:lnTo>
                <a:lnTo>
                  <a:pt x="1440726" y="192887"/>
                </a:lnTo>
                <a:lnTo>
                  <a:pt x="1451254" y="209905"/>
                </a:lnTo>
                <a:lnTo>
                  <a:pt x="1468424" y="229171"/>
                </a:lnTo>
                <a:lnTo>
                  <a:pt x="1486522" y="248754"/>
                </a:lnTo>
                <a:lnTo>
                  <a:pt x="1499870" y="266725"/>
                </a:lnTo>
                <a:lnTo>
                  <a:pt x="1514500" y="285127"/>
                </a:lnTo>
                <a:lnTo>
                  <a:pt x="1525701" y="315785"/>
                </a:lnTo>
                <a:lnTo>
                  <a:pt x="1540103" y="334098"/>
                </a:lnTo>
                <a:lnTo>
                  <a:pt x="1552016" y="351586"/>
                </a:lnTo>
                <a:lnTo>
                  <a:pt x="1547380" y="376834"/>
                </a:lnTo>
                <a:lnTo>
                  <a:pt x="1540370" y="387870"/>
                </a:lnTo>
                <a:lnTo>
                  <a:pt x="1565656" y="396481"/>
                </a:lnTo>
                <a:lnTo>
                  <a:pt x="1571218" y="411797"/>
                </a:lnTo>
                <a:lnTo>
                  <a:pt x="1585252" y="443420"/>
                </a:lnTo>
                <a:lnTo>
                  <a:pt x="1590827" y="458724"/>
                </a:lnTo>
                <a:lnTo>
                  <a:pt x="1581365" y="468922"/>
                </a:lnTo>
                <a:lnTo>
                  <a:pt x="1616684" y="480961"/>
                </a:lnTo>
                <a:lnTo>
                  <a:pt x="1595882" y="500710"/>
                </a:lnTo>
                <a:lnTo>
                  <a:pt x="1587715" y="511340"/>
                </a:lnTo>
                <a:lnTo>
                  <a:pt x="1584020" y="523494"/>
                </a:lnTo>
                <a:lnTo>
                  <a:pt x="1586699" y="524408"/>
                </a:lnTo>
                <a:lnTo>
                  <a:pt x="1591157" y="539356"/>
                </a:lnTo>
                <a:lnTo>
                  <a:pt x="1595805" y="554355"/>
                </a:lnTo>
                <a:lnTo>
                  <a:pt x="1594929" y="567461"/>
                </a:lnTo>
                <a:lnTo>
                  <a:pt x="1583067" y="576846"/>
                </a:lnTo>
                <a:lnTo>
                  <a:pt x="1581569" y="576326"/>
                </a:lnTo>
                <a:lnTo>
                  <a:pt x="1582242" y="589978"/>
                </a:lnTo>
                <a:lnTo>
                  <a:pt x="1593342" y="593763"/>
                </a:lnTo>
                <a:lnTo>
                  <a:pt x="1600441" y="609600"/>
                </a:lnTo>
                <a:lnTo>
                  <a:pt x="1611871" y="613498"/>
                </a:lnTo>
                <a:lnTo>
                  <a:pt x="1619427" y="629488"/>
                </a:lnTo>
                <a:lnTo>
                  <a:pt x="1654378" y="641413"/>
                </a:lnTo>
                <a:lnTo>
                  <a:pt x="1646593" y="652170"/>
                </a:lnTo>
                <a:lnTo>
                  <a:pt x="1642986" y="664349"/>
                </a:lnTo>
                <a:lnTo>
                  <a:pt x="1647634" y="665949"/>
                </a:lnTo>
                <a:lnTo>
                  <a:pt x="1633804" y="674636"/>
                </a:lnTo>
                <a:lnTo>
                  <a:pt x="1630883" y="660222"/>
                </a:lnTo>
                <a:lnTo>
                  <a:pt x="1625892" y="658520"/>
                </a:lnTo>
                <a:lnTo>
                  <a:pt x="1618107" y="669290"/>
                </a:lnTo>
                <a:lnTo>
                  <a:pt x="1608975" y="693013"/>
                </a:lnTo>
                <a:lnTo>
                  <a:pt x="1612061" y="694067"/>
                </a:lnTo>
                <a:lnTo>
                  <a:pt x="1613814" y="708075"/>
                </a:lnTo>
                <a:lnTo>
                  <a:pt x="1617014" y="722591"/>
                </a:lnTo>
                <a:lnTo>
                  <a:pt x="1621612" y="724154"/>
                </a:lnTo>
                <a:lnTo>
                  <a:pt x="1622806" y="737984"/>
                </a:lnTo>
                <a:lnTo>
                  <a:pt x="1635467" y="742289"/>
                </a:lnTo>
                <a:lnTo>
                  <a:pt x="1627771" y="753084"/>
                </a:lnTo>
                <a:lnTo>
                  <a:pt x="1622298" y="764641"/>
                </a:lnTo>
                <a:lnTo>
                  <a:pt x="1619034" y="776947"/>
                </a:lnTo>
                <a:lnTo>
                  <a:pt x="1617954" y="789990"/>
                </a:lnTo>
                <a:lnTo>
                  <a:pt x="1625765" y="806069"/>
                </a:lnTo>
                <a:lnTo>
                  <a:pt x="1639277" y="824090"/>
                </a:lnTo>
                <a:lnTo>
                  <a:pt x="1647177" y="853630"/>
                </a:lnTo>
                <a:lnTo>
                  <a:pt x="1650453" y="868159"/>
                </a:lnTo>
                <a:lnTo>
                  <a:pt x="1636966" y="876985"/>
                </a:lnTo>
                <a:lnTo>
                  <a:pt x="1629981" y="888009"/>
                </a:lnTo>
                <a:lnTo>
                  <a:pt x="1629333" y="901217"/>
                </a:lnTo>
                <a:lnTo>
                  <a:pt x="1630781" y="928535"/>
                </a:lnTo>
                <a:lnTo>
                  <a:pt x="1631429" y="942174"/>
                </a:lnTo>
                <a:lnTo>
                  <a:pt x="1634032" y="956487"/>
                </a:lnTo>
                <a:lnTo>
                  <a:pt x="1638477" y="971423"/>
                </a:lnTo>
                <a:lnTo>
                  <a:pt x="1644662" y="986942"/>
                </a:lnTo>
                <a:lnTo>
                  <a:pt x="1640636" y="985570"/>
                </a:lnTo>
                <a:lnTo>
                  <a:pt x="1634286" y="996823"/>
                </a:lnTo>
                <a:lnTo>
                  <a:pt x="1653006" y="1003198"/>
                </a:lnTo>
                <a:lnTo>
                  <a:pt x="1657337" y="1018095"/>
                </a:lnTo>
                <a:lnTo>
                  <a:pt x="1664982" y="1020699"/>
                </a:lnTo>
                <a:lnTo>
                  <a:pt x="1654987" y="1030706"/>
                </a:lnTo>
                <a:lnTo>
                  <a:pt x="1648396" y="1028471"/>
                </a:lnTo>
                <a:lnTo>
                  <a:pt x="1636991" y="1037996"/>
                </a:lnTo>
                <a:lnTo>
                  <a:pt x="1628927" y="1035240"/>
                </a:lnTo>
                <a:lnTo>
                  <a:pt x="1627378" y="1061554"/>
                </a:lnTo>
                <a:lnTo>
                  <a:pt x="1631454" y="1089774"/>
                </a:lnTo>
                <a:lnTo>
                  <a:pt x="1632407" y="1130350"/>
                </a:lnTo>
                <a:lnTo>
                  <a:pt x="1633766" y="1157655"/>
                </a:lnTo>
                <a:lnTo>
                  <a:pt x="1632851" y="1157338"/>
                </a:lnTo>
                <a:lnTo>
                  <a:pt x="1624914" y="1168057"/>
                </a:lnTo>
                <a:lnTo>
                  <a:pt x="1621917" y="1167028"/>
                </a:lnTo>
                <a:lnTo>
                  <a:pt x="1619440" y="1179614"/>
                </a:lnTo>
                <a:lnTo>
                  <a:pt x="1620393" y="1193342"/>
                </a:lnTo>
                <a:lnTo>
                  <a:pt x="1627784" y="1222705"/>
                </a:lnTo>
                <a:lnTo>
                  <a:pt x="1628825" y="1236472"/>
                </a:lnTo>
                <a:lnTo>
                  <a:pt x="1623504" y="1248079"/>
                </a:lnTo>
                <a:lnTo>
                  <a:pt x="1621040" y="1247241"/>
                </a:lnTo>
                <a:lnTo>
                  <a:pt x="1613319" y="1258023"/>
                </a:lnTo>
                <a:lnTo>
                  <a:pt x="1608556" y="1256398"/>
                </a:lnTo>
                <a:lnTo>
                  <a:pt x="1615020" y="1285430"/>
                </a:lnTo>
                <a:lnTo>
                  <a:pt x="1613077" y="1298194"/>
                </a:lnTo>
                <a:lnTo>
                  <a:pt x="1610893" y="1310868"/>
                </a:lnTo>
                <a:lnTo>
                  <a:pt x="1611782" y="1324584"/>
                </a:lnTo>
                <a:lnTo>
                  <a:pt x="1623174" y="1328470"/>
                </a:lnTo>
                <a:lnTo>
                  <a:pt x="1614576" y="1338961"/>
                </a:lnTo>
                <a:lnTo>
                  <a:pt x="1601851" y="1334617"/>
                </a:lnTo>
                <a:lnTo>
                  <a:pt x="1603768" y="1348689"/>
                </a:lnTo>
                <a:lnTo>
                  <a:pt x="1627390" y="1356741"/>
                </a:lnTo>
                <a:lnTo>
                  <a:pt x="1602473" y="1375079"/>
                </a:lnTo>
                <a:lnTo>
                  <a:pt x="1591360" y="1384719"/>
                </a:lnTo>
                <a:lnTo>
                  <a:pt x="1586191" y="1396365"/>
                </a:lnTo>
                <a:lnTo>
                  <a:pt x="1579130" y="1420799"/>
                </a:lnTo>
                <a:lnTo>
                  <a:pt x="1572768" y="1445463"/>
                </a:lnTo>
                <a:lnTo>
                  <a:pt x="1561338" y="1481823"/>
                </a:lnTo>
                <a:lnTo>
                  <a:pt x="1550085" y="1504823"/>
                </a:lnTo>
                <a:lnTo>
                  <a:pt x="1531950" y="1525473"/>
                </a:lnTo>
                <a:lnTo>
                  <a:pt x="1556753" y="1533931"/>
                </a:lnTo>
                <a:lnTo>
                  <a:pt x="1532153" y="1565795"/>
                </a:lnTo>
                <a:lnTo>
                  <a:pt x="1513649" y="1586318"/>
                </a:lnTo>
                <a:lnTo>
                  <a:pt x="1493875" y="1619834"/>
                </a:lnTo>
                <a:lnTo>
                  <a:pt x="1481797" y="1642554"/>
                </a:lnTo>
                <a:lnTo>
                  <a:pt x="1470177" y="1665427"/>
                </a:lnTo>
                <a:lnTo>
                  <a:pt x="1456347" y="1687550"/>
                </a:lnTo>
                <a:lnTo>
                  <a:pt x="1446199" y="1710931"/>
                </a:lnTo>
                <a:lnTo>
                  <a:pt x="1449730" y="1725549"/>
                </a:lnTo>
                <a:lnTo>
                  <a:pt x="1426044" y="1730895"/>
                </a:lnTo>
                <a:lnTo>
                  <a:pt x="1413217" y="1753349"/>
                </a:lnTo>
                <a:lnTo>
                  <a:pt x="1410804" y="1765947"/>
                </a:lnTo>
                <a:lnTo>
                  <a:pt x="1401953" y="1789772"/>
                </a:lnTo>
                <a:lnTo>
                  <a:pt x="1388770" y="1785277"/>
                </a:lnTo>
                <a:lnTo>
                  <a:pt x="1377137" y="1794725"/>
                </a:lnTo>
                <a:lnTo>
                  <a:pt x="1371041" y="1806067"/>
                </a:lnTo>
                <a:lnTo>
                  <a:pt x="1370342" y="1819236"/>
                </a:lnTo>
                <a:lnTo>
                  <a:pt x="1377581" y="1821713"/>
                </a:lnTo>
                <a:lnTo>
                  <a:pt x="1371714" y="1833130"/>
                </a:lnTo>
                <a:lnTo>
                  <a:pt x="1345374" y="1824151"/>
                </a:lnTo>
                <a:lnTo>
                  <a:pt x="1313459" y="1853526"/>
                </a:lnTo>
                <a:lnTo>
                  <a:pt x="1284884" y="1870621"/>
                </a:lnTo>
                <a:lnTo>
                  <a:pt x="1249553" y="1898827"/>
                </a:lnTo>
                <a:lnTo>
                  <a:pt x="1218780" y="1915172"/>
                </a:lnTo>
                <a:lnTo>
                  <a:pt x="1191768" y="1932813"/>
                </a:lnTo>
                <a:lnTo>
                  <a:pt x="1173099" y="1953285"/>
                </a:lnTo>
                <a:lnTo>
                  <a:pt x="1167333" y="1978152"/>
                </a:lnTo>
                <a:lnTo>
                  <a:pt x="1120203" y="1962086"/>
                </a:lnTo>
                <a:lnTo>
                  <a:pt x="1106944" y="1970989"/>
                </a:lnTo>
                <a:lnTo>
                  <a:pt x="1096467" y="1967407"/>
                </a:lnTo>
                <a:lnTo>
                  <a:pt x="1080706" y="1975459"/>
                </a:lnTo>
                <a:lnTo>
                  <a:pt x="1065758" y="1970366"/>
                </a:lnTo>
                <a:lnTo>
                  <a:pt x="1044790" y="1976640"/>
                </a:lnTo>
                <a:lnTo>
                  <a:pt x="1029017" y="1984679"/>
                </a:lnTo>
                <a:lnTo>
                  <a:pt x="1025575" y="1996922"/>
                </a:lnTo>
                <a:lnTo>
                  <a:pt x="940549" y="1967941"/>
                </a:lnTo>
                <a:lnTo>
                  <a:pt x="911948" y="1971611"/>
                </a:lnTo>
                <a:lnTo>
                  <a:pt x="892784" y="1965083"/>
                </a:lnTo>
                <a:lnTo>
                  <a:pt x="904189" y="1928710"/>
                </a:lnTo>
                <a:lnTo>
                  <a:pt x="909866" y="1903818"/>
                </a:lnTo>
                <a:lnTo>
                  <a:pt x="917930" y="1866303"/>
                </a:lnTo>
                <a:lnTo>
                  <a:pt x="920064" y="1840204"/>
                </a:lnTo>
                <a:lnTo>
                  <a:pt x="924979" y="1788210"/>
                </a:lnTo>
                <a:lnTo>
                  <a:pt x="928471" y="1735734"/>
                </a:lnTo>
                <a:lnTo>
                  <a:pt x="926338" y="1694751"/>
                </a:lnTo>
                <a:lnTo>
                  <a:pt x="926630" y="1641182"/>
                </a:lnTo>
                <a:lnTo>
                  <a:pt x="921016" y="1599018"/>
                </a:lnTo>
                <a:lnTo>
                  <a:pt x="917422" y="1544116"/>
                </a:lnTo>
                <a:lnTo>
                  <a:pt x="907415" y="1500454"/>
                </a:lnTo>
                <a:lnTo>
                  <a:pt x="894740" y="1455877"/>
                </a:lnTo>
                <a:lnTo>
                  <a:pt x="879043" y="1410284"/>
                </a:lnTo>
                <a:lnTo>
                  <a:pt x="859980" y="1363535"/>
                </a:lnTo>
                <a:lnTo>
                  <a:pt x="837107" y="1315478"/>
                </a:lnTo>
                <a:lnTo>
                  <a:pt x="812660" y="1285760"/>
                </a:lnTo>
                <a:lnTo>
                  <a:pt x="812660" y="1709674"/>
                </a:lnTo>
                <a:lnTo>
                  <a:pt x="804062" y="1733575"/>
                </a:lnTo>
                <a:lnTo>
                  <a:pt x="792213" y="1769795"/>
                </a:lnTo>
                <a:lnTo>
                  <a:pt x="786688" y="1794738"/>
                </a:lnTo>
                <a:lnTo>
                  <a:pt x="780707" y="1832952"/>
                </a:lnTo>
                <a:lnTo>
                  <a:pt x="777951" y="1845437"/>
                </a:lnTo>
                <a:lnTo>
                  <a:pt x="779068" y="1845818"/>
                </a:lnTo>
                <a:lnTo>
                  <a:pt x="776135" y="1858225"/>
                </a:lnTo>
                <a:lnTo>
                  <a:pt x="769467" y="1882800"/>
                </a:lnTo>
                <a:lnTo>
                  <a:pt x="771017" y="1883321"/>
                </a:lnTo>
                <a:lnTo>
                  <a:pt x="769302" y="1896148"/>
                </a:lnTo>
                <a:lnTo>
                  <a:pt x="768642" y="1909343"/>
                </a:lnTo>
                <a:lnTo>
                  <a:pt x="754354" y="1904479"/>
                </a:lnTo>
                <a:lnTo>
                  <a:pt x="745134" y="1887918"/>
                </a:lnTo>
                <a:lnTo>
                  <a:pt x="732231" y="1883524"/>
                </a:lnTo>
                <a:lnTo>
                  <a:pt x="723861" y="1867255"/>
                </a:lnTo>
                <a:lnTo>
                  <a:pt x="705218" y="1860892"/>
                </a:lnTo>
                <a:lnTo>
                  <a:pt x="702564" y="1846567"/>
                </a:lnTo>
                <a:lnTo>
                  <a:pt x="695960" y="1844319"/>
                </a:lnTo>
                <a:lnTo>
                  <a:pt x="693915" y="1830209"/>
                </a:lnTo>
                <a:lnTo>
                  <a:pt x="686346" y="1827631"/>
                </a:lnTo>
                <a:lnTo>
                  <a:pt x="684758" y="1814576"/>
                </a:lnTo>
                <a:lnTo>
                  <a:pt x="685444" y="1813902"/>
                </a:lnTo>
                <a:lnTo>
                  <a:pt x="684644" y="1813636"/>
                </a:lnTo>
                <a:lnTo>
                  <a:pt x="675614" y="1810550"/>
                </a:lnTo>
                <a:lnTo>
                  <a:pt x="658418" y="1791271"/>
                </a:lnTo>
                <a:lnTo>
                  <a:pt x="644791" y="1759800"/>
                </a:lnTo>
                <a:lnTo>
                  <a:pt x="622795" y="1752295"/>
                </a:lnTo>
                <a:lnTo>
                  <a:pt x="625132" y="1766519"/>
                </a:lnTo>
                <a:lnTo>
                  <a:pt x="632942" y="1782584"/>
                </a:lnTo>
                <a:lnTo>
                  <a:pt x="616902" y="1777123"/>
                </a:lnTo>
                <a:lnTo>
                  <a:pt x="612495" y="1762201"/>
                </a:lnTo>
                <a:lnTo>
                  <a:pt x="617156" y="1736953"/>
                </a:lnTo>
                <a:lnTo>
                  <a:pt x="614299" y="1722564"/>
                </a:lnTo>
                <a:lnTo>
                  <a:pt x="612025" y="1708378"/>
                </a:lnTo>
                <a:lnTo>
                  <a:pt x="602894" y="1705267"/>
                </a:lnTo>
                <a:lnTo>
                  <a:pt x="595858" y="1689442"/>
                </a:lnTo>
                <a:lnTo>
                  <a:pt x="579424" y="1657019"/>
                </a:lnTo>
                <a:lnTo>
                  <a:pt x="567524" y="1652955"/>
                </a:lnTo>
                <a:lnTo>
                  <a:pt x="552157" y="1634299"/>
                </a:lnTo>
                <a:lnTo>
                  <a:pt x="540016" y="1603336"/>
                </a:lnTo>
                <a:lnTo>
                  <a:pt x="522973" y="1584109"/>
                </a:lnTo>
                <a:lnTo>
                  <a:pt x="506539" y="1565084"/>
                </a:lnTo>
                <a:lnTo>
                  <a:pt x="492112" y="1546745"/>
                </a:lnTo>
                <a:lnTo>
                  <a:pt x="494665" y="1520786"/>
                </a:lnTo>
                <a:lnTo>
                  <a:pt x="500176" y="1509242"/>
                </a:lnTo>
                <a:lnTo>
                  <a:pt x="496341" y="1507934"/>
                </a:lnTo>
                <a:lnTo>
                  <a:pt x="470839" y="1512658"/>
                </a:lnTo>
                <a:lnTo>
                  <a:pt x="466813" y="1484464"/>
                </a:lnTo>
                <a:lnTo>
                  <a:pt x="458038" y="1468043"/>
                </a:lnTo>
                <a:lnTo>
                  <a:pt x="445350" y="1463725"/>
                </a:lnTo>
                <a:lnTo>
                  <a:pt x="437781" y="1447723"/>
                </a:lnTo>
                <a:lnTo>
                  <a:pt x="446392" y="1437259"/>
                </a:lnTo>
                <a:lnTo>
                  <a:pt x="451497" y="1438986"/>
                </a:lnTo>
                <a:lnTo>
                  <a:pt x="461238" y="1428889"/>
                </a:lnTo>
                <a:lnTo>
                  <a:pt x="467398" y="1430985"/>
                </a:lnTo>
                <a:lnTo>
                  <a:pt x="460451" y="1415199"/>
                </a:lnTo>
                <a:lnTo>
                  <a:pt x="446227" y="1410347"/>
                </a:lnTo>
                <a:lnTo>
                  <a:pt x="427329" y="1417332"/>
                </a:lnTo>
                <a:lnTo>
                  <a:pt x="410464" y="1425003"/>
                </a:lnTo>
                <a:lnTo>
                  <a:pt x="418503" y="1414322"/>
                </a:lnTo>
                <a:lnTo>
                  <a:pt x="427659" y="1404023"/>
                </a:lnTo>
                <a:lnTo>
                  <a:pt x="434746" y="1393024"/>
                </a:lnTo>
                <a:lnTo>
                  <a:pt x="436524" y="1380210"/>
                </a:lnTo>
                <a:lnTo>
                  <a:pt x="434251" y="1379435"/>
                </a:lnTo>
                <a:lnTo>
                  <a:pt x="428015" y="1363891"/>
                </a:lnTo>
                <a:lnTo>
                  <a:pt x="421119" y="1348130"/>
                </a:lnTo>
                <a:lnTo>
                  <a:pt x="416852" y="1346669"/>
                </a:lnTo>
                <a:lnTo>
                  <a:pt x="427202" y="1336776"/>
                </a:lnTo>
                <a:lnTo>
                  <a:pt x="431647" y="1324876"/>
                </a:lnTo>
                <a:lnTo>
                  <a:pt x="430187" y="1310970"/>
                </a:lnTo>
                <a:lnTo>
                  <a:pt x="335915" y="1278839"/>
                </a:lnTo>
                <a:lnTo>
                  <a:pt x="336308" y="1265555"/>
                </a:lnTo>
                <a:lnTo>
                  <a:pt x="339864" y="1253350"/>
                </a:lnTo>
                <a:lnTo>
                  <a:pt x="348183" y="1242758"/>
                </a:lnTo>
                <a:lnTo>
                  <a:pt x="346354" y="1255560"/>
                </a:lnTo>
                <a:lnTo>
                  <a:pt x="350291" y="1256906"/>
                </a:lnTo>
                <a:lnTo>
                  <a:pt x="351447" y="1270711"/>
                </a:lnTo>
                <a:lnTo>
                  <a:pt x="352044" y="1270927"/>
                </a:lnTo>
                <a:lnTo>
                  <a:pt x="341210" y="1280642"/>
                </a:lnTo>
                <a:lnTo>
                  <a:pt x="395909" y="1299286"/>
                </a:lnTo>
                <a:lnTo>
                  <a:pt x="378802" y="1280033"/>
                </a:lnTo>
                <a:lnTo>
                  <a:pt x="357708" y="1272844"/>
                </a:lnTo>
                <a:lnTo>
                  <a:pt x="367436" y="1262748"/>
                </a:lnTo>
                <a:lnTo>
                  <a:pt x="388137" y="1269796"/>
                </a:lnTo>
                <a:lnTo>
                  <a:pt x="401015" y="1260767"/>
                </a:lnTo>
                <a:lnTo>
                  <a:pt x="408851" y="1263434"/>
                </a:lnTo>
                <a:lnTo>
                  <a:pt x="413804" y="1251712"/>
                </a:lnTo>
                <a:lnTo>
                  <a:pt x="410743" y="1250670"/>
                </a:lnTo>
                <a:lnTo>
                  <a:pt x="408241" y="1236395"/>
                </a:lnTo>
                <a:lnTo>
                  <a:pt x="446735" y="1249514"/>
                </a:lnTo>
                <a:lnTo>
                  <a:pt x="455790" y="1239189"/>
                </a:lnTo>
                <a:lnTo>
                  <a:pt x="459651" y="1240497"/>
                </a:lnTo>
                <a:lnTo>
                  <a:pt x="467296" y="1229690"/>
                </a:lnTo>
                <a:lnTo>
                  <a:pt x="471347" y="1231074"/>
                </a:lnTo>
                <a:lnTo>
                  <a:pt x="480225" y="1220673"/>
                </a:lnTo>
                <a:lnTo>
                  <a:pt x="490423" y="1210741"/>
                </a:lnTo>
                <a:lnTo>
                  <a:pt x="506603" y="1216253"/>
                </a:lnTo>
                <a:lnTo>
                  <a:pt x="507225" y="1229880"/>
                </a:lnTo>
                <a:lnTo>
                  <a:pt x="514959" y="1232522"/>
                </a:lnTo>
                <a:lnTo>
                  <a:pt x="514680" y="1245844"/>
                </a:lnTo>
                <a:lnTo>
                  <a:pt x="558330" y="1260716"/>
                </a:lnTo>
                <a:lnTo>
                  <a:pt x="569988" y="1251280"/>
                </a:lnTo>
                <a:lnTo>
                  <a:pt x="594956" y="1259789"/>
                </a:lnTo>
                <a:lnTo>
                  <a:pt x="594398" y="1273009"/>
                </a:lnTo>
                <a:lnTo>
                  <a:pt x="599071" y="1274610"/>
                </a:lnTo>
                <a:lnTo>
                  <a:pt x="608876" y="1264526"/>
                </a:lnTo>
                <a:lnTo>
                  <a:pt x="615632" y="1266825"/>
                </a:lnTo>
                <a:lnTo>
                  <a:pt x="627532" y="1257477"/>
                </a:lnTo>
                <a:lnTo>
                  <a:pt x="636422" y="1260500"/>
                </a:lnTo>
                <a:lnTo>
                  <a:pt x="633603" y="1272959"/>
                </a:lnTo>
                <a:lnTo>
                  <a:pt x="629526" y="1284986"/>
                </a:lnTo>
                <a:lnTo>
                  <a:pt x="628383" y="1284592"/>
                </a:lnTo>
                <a:lnTo>
                  <a:pt x="622033" y="1295844"/>
                </a:lnTo>
                <a:lnTo>
                  <a:pt x="639762" y="1315313"/>
                </a:lnTo>
                <a:lnTo>
                  <a:pt x="663930" y="1323543"/>
                </a:lnTo>
                <a:lnTo>
                  <a:pt x="684161" y="1343863"/>
                </a:lnTo>
                <a:lnTo>
                  <a:pt x="702348" y="1363472"/>
                </a:lnTo>
                <a:lnTo>
                  <a:pt x="705383" y="1364500"/>
                </a:lnTo>
                <a:lnTo>
                  <a:pt x="702195" y="1376845"/>
                </a:lnTo>
                <a:lnTo>
                  <a:pt x="704684" y="1377683"/>
                </a:lnTo>
                <a:lnTo>
                  <a:pt x="708329" y="1392351"/>
                </a:lnTo>
                <a:lnTo>
                  <a:pt x="728903" y="1399362"/>
                </a:lnTo>
                <a:lnTo>
                  <a:pt x="736663" y="1415427"/>
                </a:lnTo>
                <a:lnTo>
                  <a:pt x="746582" y="1418805"/>
                </a:lnTo>
                <a:lnTo>
                  <a:pt x="745959" y="1432001"/>
                </a:lnTo>
                <a:lnTo>
                  <a:pt x="748106" y="1432737"/>
                </a:lnTo>
                <a:lnTo>
                  <a:pt x="744804" y="1445031"/>
                </a:lnTo>
                <a:lnTo>
                  <a:pt x="740092" y="1456842"/>
                </a:lnTo>
                <a:lnTo>
                  <a:pt x="759256" y="1463370"/>
                </a:lnTo>
                <a:lnTo>
                  <a:pt x="764235" y="1478495"/>
                </a:lnTo>
                <a:lnTo>
                  <a:pt x="767613" y="1493062"/>
                </a:lnTo>
                <a:lnTo>
                  <a:pt x="788276" y="1500098"/>
                </a:lnTo>
                <a:lnTo>
                  <a:pt x="783374" y="1511846"/>
                </a:lnTo>
                <a:lnTo>
                  <a:pt x="780630" y="1510906"/>
                </a:lnTo>
                <a:lnTo>
                  <a:pt x="772350" y="1521510"/>
                </a:lnTo>
                <a:lnTo>
                  <a:pt x="796061" y="1529588"/>
                </a:lnTo>
                <a:lnTo>
                  <a:pt x="807529" y="1520075"/>
                </a:lnTo>
                <a:lnTo>
                  <a:pt x="792467" y="1541780"/>
                </a:lnTo>
                <a:lnTo>
                  <a:pt x="787527" y="1553514"/>
                </a:lnTo>
                <a:lnTo>
                  <a:pt x="784796" y="1579422"/>
                </a:lnTo>
                <a:lnTo>
                  <a:pt x="792772" y="1595551"/>
                </a:lnTo>
                <a:lnTo>
                  <a:pt x="795515" y="1623326"/>
                </a:lnTo>
                <a:lnTo>
                  <a:pt x="799769" y="1651609"/>
                </a:lnTo>
                <a:lnTo>
                  <a:pt x="795528" y="1690420"/>
                </a:lnTo>
                <a:lnTo>
                  <a:pt x="789139" y="1701660"/>
                </a:lnTo>
                <a:lnTo>
                  <a:pt x="812660" y="1709674"/>
                </a:lnTo>
                <a:lnTo>
                  <a:pt x="812660" y="1285760"/>
                </a:lnTo>
                <a:lnTo>
                  <a:pt x="806450" y="1278204"/>
                </a:lnTo>
                <a:lnTo>
                  <a:pt x="772375" y="1239748"/>
                </a:lnTo>
                <a:lnTo>
                  <a:pt x="735152" y="1200226"/>
                </a:lnTo>
                <a:lnTo>
                  <a:pt x="695032" y="1159725"/>
                </a:lnTo>
                <a:lnTo>
                  <a:pt x="488657" y="1089380"/>
                </a:lnTo>
                <a:lnTo>
                  <a:pt x="470382" y="1096568"/>
                </a:lnTo>
                <a:lnTo>
                  <a:pt x="457085" y="1092034"/>
                </a:lnTo>
                <a:lnTo>
                  <a:pt x="430606" y="1096429"/>
                </a:lnTo>
                <a:lnTo>
                  <a:pt x="401993" y="1113510"/>
                </a:lnTo>
                <a:lnTo>
                  <a:pt x="378866" y="1119047"/>
                </a:lnTo>
                <a:lnTo>
                  <a:pt x="339763" y="1145971"/>
                </a:lnTo>
                <a:lnTo>
                  <a:pt x="304825" y="1174318"/>
                </a:lnTo>
                <a:lnTo>
                  <a:pt x="283933" y="1207452"/>
                </a:lnTo>
                <a:lnTo>
                  <a:pt x="272834" y="1243914"/>
                </a:lnTo>
                <a:lnTo>
                  <a:pt x="268655" y="1269326"/>
                </a:lnTo>
                <a:lnTo>
                  <a:pt x="270560" y="1283398"/>
                </a:lnTo>
                <a:lnTo>
                  <a:pt x="273748" y="1297901"/>
                </a:lnTo>
                <a:lnTo>
                  <a:pt x="281216" y="1327277"/>
                </a:lnTo>
                <a:lnTo>
                  <a:pt x="284670" y="1341869"/>
                </a:lnTo>
                <a:lnTo>
                  <a:pt x="287807" y="1356360"/>
                </a:lnTo>
                <a:lnTo>
                  <a:pt x="300228" y="1387424"/>
                </a:lnTo>
                <a:lnTo>
                  <a:pt x="329082" y="1437513"/>
                </a:lnTo>
                <a:lnTo>
                  <a:pt x="340715" y="1468310"/>
                </a:lnTo>
                <a:lnTo>
                  <a:pt x="346532" y="1483715"/>
                </a:lnTo>
                <a:lnTo>
                  <a:pt x="365036" y="1530273"/>
                </a:lnTo>
                <a:lnTo>
                  <a:pt x="402805" y="1623644"/>
                </a:lnTo>
                <a:lnTo>
                  <a:pt x="409625" y="1625968"/>
                </a:lnTo>
                <a:lnTo>
                  <a:pt x="415683" y="1654873"/>
                </a:lnTo>
                <a:lnTo>
                  <a:pt x="430898" y="1673479"/>
                </a:lnTo>
                <a:lnTo>
                  <a:pt x="444652" y="1705000"/>
                </a:lnTo>
                <a:lnTo>
                  <a:pt x="455650" y="1722170"/>
                </a:lnTo>
                <a:lnTo>
                  <a:pt x="465785" y="1739036"/>
                </a:lnTo>
                <a:lnTo>
                  <a:pt x="474141" y="1755305"/>
                </a:lnTo>
                <a:lnTo>
                  <a:pt x="483895" y="1758632"/>
                </a:lnTo>
                <a:lnTo>
                  <a:pt x="475246" y="1769097"/>
                </a:lnTo>
                <a:lnTo>
                  <a:pt x="485559" y="1799450"/>
                </a:lnTo>
                <a:lnTo>
                  <a:pt x="507123" y="1820214"/>
                </a:lnTo>
                <a:lnTo>
                  <a:pt x="519938" y="1837994"/>
                </a:lnTo>
                <a:lnTo>
                  <a:pt x="527151" y="1853869"/>
                </a:lnTo>
                <a:lnTo>
                  <a:pt x="535787" y="1870240"/>
                </a:lnTo>
                <a:lnTo>
                  <a:pt x="548932" y="1874723"/>
                </a:lnTo>
                <a:lnTo>
                  <a:pt x="557415" y="1891030"/>
                </a:lnTo>
                <a:lnTo>
                  <a:pt x="568604" y="1894840"/>
                </a:lnTo>
                <a:lnTo>
                  <a:pt x="573735" y="1910003"/>
                </a:lnTo>
                <a:lnTo>
                  <a:pt x="582307" y="1912924"/>
                </a:lnTo>
                <a:lnTo>
                  <a:pt x="662393" y="1836051"/>
                </a:lnTo>
                <a:lnTo>
                  <a:pt x="634873" y="1863750"/>
                </a:lnTo>
                <a:lnTo>
                  <a:pt x="624916" y="1873783"/>
                </a:lnTo>
                <a:lnTo>
                  <a:pt x="575157" y="1923910"/>
                </a:lnTo>
                <a:lnTo>
                  <a:pt x="582066" y="1926259"/>
                </a:lnTo>
                <a:lnTo>
                  <a:pt x="596760" y="1944687"/>
                </a:lnTo>
                <a:lnTo>
                  <a:pt x="620433" y="1966175"/>
                </a:lnTo>
                <a:lnTo>
                  <a:pt x="650151" y="1989721"/>
                </a:lnTo>
                <a:lnTo>
                  <a:pt x="686816" y="2002218"/>
                </a:lnTo>
                <a:lnTo>
                  <a:pt x="700849" y="2020417"/>
                </a:lnTo>
                <a:lnTo>
                  <a:pt x="736092" y="2032431"/>
                </a:lnTo>
                <a:lnTo>
                  <a:pt x="731989" y="2044446"/>
                </a:lnTo>
                <a:lnTo>
                  <a:pt x="711377" y="2037422"/>
                </a:lnTo>
                <a:lnTo>
                  <a:pt x="702348" y="2047760"/>
                </a:lnTo>
                <a:lnTo>
                  <a:pt x="686142" y="2069071"/>
                </a:lnTo>
                <a:lnTo>
                  <a:pt x="663435" y="2101583"/>
                </a:lnTo>
                <a:lnTo>
                  <a:pt x="639064" y="2133536"/>
                </a:lnTo>
                <a:lnTo>
                  <a:pt x="614349" y="2165362"/>
                </a:lnTo>
                <a:lnTo>
                  <a:pt x="592239" y="2198078"/>
                </a:lnTo>
                <a:lnTo>
                  <a:pt x="580720" y="2220988"/>
                </a:lnTo>
                <a:lnTo>
                  <a:pt x="583666" y="2235403"/>
                </a:lnTo>
                <a:lnTo>
                  <a:pt x="564591" y="2228900"/>
                </a:lnTo>
                <a:lnTo>
                  <a:pt x="550672" y="2237575"/>
                </a:lnTo>
                <a:lnTo>
                  <a:pt x="540918" y="2234260"/>
                </a:lnTo>
                <a:lnTo>
                  <a:pt x="532307" y="2244737"/>
                </a:lnTo>
                <a:lnTo>
                  <a:pt x="525830" y="2242528"/>
                </a:lnTo>
                <a:lnTo>
                  <a:pt x="513384" y="2251710"/>
                </a:lnTo>
                <a:lnTo>
                  <a:pt x="499160" y="2260269"/>
                </a:lnTo>
                <a:lnTo>
                  <a:pt x="487248" y="2256218"/>
                </a:lnTo>
                <a:lnTo>
                  <a:pt x="469049" y="2263432"/>
                </a:lnTo>
                <a:lnTo>
                  <a:pt x="452297" y="2284552"/>
                </a:lnTo>
                <a:lnTo>
                  <a:pt x="452970" y="2298204"/>
                </a:lnTo>
                <a:lnTo>
                  <a:pt x="421894" y="2287613"/>
                </a:lnTo>
                <a:lnTo>
                  <a:pt x="390753" y="2290407"/>
                </a:lnTo>
                <a:lnTo>
                  <a:pt x="366280" y="2282075"/>
                </a:lnTo>
                <a:lnTo>
                  <a:pt x="338797" y="2286127"/>
                </a:lnTo>
                <a:lnTo>
                  <a:pt x="315468" y="2278176"/>
                </a:lnTo>
                <a:lnTo>
                  <a:pt x="286854" y="2281834"/>
                </a:lnTo>
                <a:lnTo>
                  <a:pt x="260489" y="2272842"/>
                </a:lnTo>
                <a:lnTo>
                  <a:pt x="227533" y="2275027"/>
                </a:lnTo>
                <a:lnTo>
                  <a:pt x="206108" y="2254313"/>
                </a:lnTo>
                <a:lnTo>
                  <a:pt x="180619" y="2245626"/>
                </a:lnTo>
                <a:lnTo>
                  <a:pt x="160489" y="2225344"/>
                </a:lnTo>
                <a:lnTo>
                  <a:pt x="142862" y="2205926"/>
                </a:lnTo>
                <a:lnTo>
                  <a:pt x="131775" y="2202142"/>
                </a:lnTo>
                <a:lnTo>
                  <a:pt x="130505" y="2188286"/>
                </a:lnTo>
                <a:lnTo>
                  <a:pt x="125869" y="2186711"/>
                </a:lnTo>
                <a:lnTo>
                  <a:pt x="120142" y="2171344"/>
                </a:lnTo>
                <a:lnTo>
                  <a:pt x="53390" y="2215680"/>
                </a:lnTo>
                <a:lnTo>
                  <a:pt x="0" y="2251151"/>
                </a:lnTo>
                <a:lnTo>
                  <a:pt x="7493" y="2253704"/>
                </a:lnTo>
                <a:lnTo>
                  <a:pt x="23444" y="2272563"/>
                </a:lnTo>
                <a:lnTo>
                  <a:pt x="33464" y="2289391"/>
                </a:lnTo>
                <a:lnTo>
                  <a:pt x="45631" y="2306955"/>
                </a:lnTo>
                <a:lnTo>
                  <a:pt x="63601" y="2313076"/>
                </a:lnTo>
                <a:lnTo>
                  <a:pt x="78790" y="2331682"/>
                </a:lnTo>
                <a:lnTo>
                  <a:pt x="114808" y="2357374"/>
                </a:lnTo>
                <a:lnTo>
                  <a:pt x="208051" y="2389149"/>
                </a:lnTo>
                <a:lnTo>
                  <a:pt x="363181" y="2401773"/>
                </a:lnTo>
                <a:lnTo>
                  <a:pt x="416864" y="2393238"/>
                </a:lnTo>
                <a:lnTo>
                  <a:pt x="469303" y="2384272"/>
                </a:lnTo>
                <a:lnTo>
                  <a:pt x="519798" y="2374646"/>
                </a:lnTo>
                <a:lnTo>
                  <a:pt x="570712" y="2351748"/>
                </a:lnTo>
                <a:lnTo>
                  <a:pt x="617347" y="2327389"/>
                </a:lnTo>
                <a:lnTo>
                  <a:pt x="659168" y="2301392"/>
                </a:lnTo>
                <a:lnTo>
                  <a:pt x="699706" y="2261539"/>
                </a:lnTo>
                <a:lnTo>
                  <a:pt x="732307" y="2232406"/>
                </a:lnTo>
                <a:lnTo>
                  <a:pt x="766178" y="2190280"/>
                </a:lnTo>
                <a:lnTo>
                  <a:pt x="797229" y="2147189"/>
                </a:lnTo>
                <a:lnTo>
                  <a:pt x="821397" y="2115172"/>
                </a:lnTo>
                <a:lnTo>
                  <a:pt x="846886" y="2070201"/>
                </a:lnTo>
                <a:lnTo>
                  <a:pt x="847051" y="2070252"/>
                </a:lnTo>
                <a:lnTo>
                  <a:pt x="892162" y="2072208"/>
                </a:lnTo>
                <a:lnTo>
                  <a:pt x="933005" y="2086127"/>
                </a:lnTo>
                <a:lnTo>
                  <a:pt x="1021854" y="2089569"/>
                </a:lnTo>
                <a:lnTo>
                  <a:pt x="1071880" y="2093201"/>
                </a:lnTo>
                <a:lnTo>
                  <a:pt x="1124242" y="2084222"/>
                </a:lnTo>
                <a:lnTo>
                  <a:pt x="1174178" y="2074405"/>
                </a:lnTo>
                <a:lnTo>
                  <a:pt x="1225105" y="2051507"/>
                </a:lnTo>
                <a:lnTo>
                  <a:pt x="1268171" y="2039353"/>
                </a:lnTo>
                <a:lnTo>
                  <a:pt x="1312506" y="2014207"/>
                </a:lnTo>
                <a:lnTo>
                  <a:pt x="1354810" y="1988375"/>
                </a:lnTo>
                <a:lnTo>
                  <a:pt x="1394853" y="1961769"/>
                </a:lnTo>
                <a:lnTo>
                  <a:pt x="1436522" y="1922310"/>
                </a:lnTo>
                <a:lnTo>
                  <a:pt x="1471434" y="1893951"/>
                </a:lnTo>
                <a:lnTo>
                  <a:pt x="1507553" y="1852599"/>
                </a:lnTo>
                <a:lnTo>
                  <a:pt x="1536496" y="1822208"/>
                </a:lnTo>
                <a:lnTo>
                  <a:pt x="1566240" y="1778673"/>
                </a:lnTo>
                <a:lnTo>
                  <a:pt x="1592465" y="1733943"/>
                </a:lnTo>
                <a:lnTo>
                  <a:pt x="1614982" y="1687944"/>
                </a:lnTo>
                <a:lnTo>
                  <a:pt x="1630972" y="1653146"/>
                </a:lnTo>
                <a:lnTo>
                  <a:pt x="1650276" y="1606054"/>
                </a:lnTo>
                <a:lnTo>
                  <a:pt x="1668678" y="1558658"/>
                </a:lnTo>
                <a:lnTo>
                  <a:pt x="1682026" y="1522958"/>
                </a:lnTo>
                <a:lnTo>
                  <a:pt x="1698396" y="1474863"/>
                </a:lnTo>
                <a:lnTo>
                  <a:pt x="1710156" y="1438617"/>
                </a:lnTo>
                <a:lnTo>
                  <a:pt x="1724850" y="1389964"/>
                </a:lnTo>
                <a:lnTo>
                  <a:pt x="1738287" y="1340866"/>
                </a:lnTo>
                <a:lnTo>
                  <a:pt x="1746250" y="1303337"/>
                </a:lnTo>
                <a:lnTo>
                  <a:pt x="1756841" y="1253274"/>
                </a:lnTo>
                <a:lnTo>
                  <a:pt x="1765744" y="1202639"/>
                </a:lnTo>
                <a:lnTo>
                  <a:pt x="1768779" y="1163421"/>
                </a:lnTo>
                <a:lnTo>
                  <a:pt x="1774202" y="1111592"/>
                </a:lnTo>
                <a:lnTo>
                  <a:pt x="1773910" y="1071245"/>
                </a:lnTo>
                <a:lnTo>
                  <a:pt x="1776158" y="1018336"/>
                </a:lnTo>
                <a:lnTo>
                  <a:pt x="1779790" y="912241"/>
                </a:lnTo>
                <a:close/>
              </a:path>
            </a:pathLst>
          </a:custGeom>
          <a:solidFill>
            <a:srgbClr val="E464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7534" y="3943576"/>
            <a:ext cx="8667748" cy="505777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413626" y="2226777"/>
            <a:ext cx="597916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800" b="1" spc="-1275" dirty="0">
                <a:solidFill>
                  <a:srgbClr val="E4645D"/>
                </a:solidFill>
                <a:latin typeface="Arial"/>
                <a:cs typeface="Arial"/>
              </a:rPr>
              <a:t>1</a:t>
            </a:r>
            <a:r>
              <a:rPr sz="7800" b="1" spc="165" dirty="0">
                <a:solidFill>
                  <a:srgbClr val="E4645D"/>
                </a:solidFill>
                <a:latin typeface="Arial"/>
                <a:cs typeface="Arial"/>
              </a:rPr>
              <a:t>.</a:t>
            </a:r>
            <a:r>
              <a:rPr sz="7800" b="1" spc="-204" dirty="0">
                <a:solidFill>
                  <a:srgbClr val="E4645D"/>
                </a:solidFill>
                <a:latin typeface="Arial"/>
                <a:cs typeface="Arial"/>
              </a:rPr>
              <a:t> </a:t>
            </a:r>
            <a:r>
              <a:rPr sz="7800" b="1" spc="-195" dirty="0">
                <a:solidFill>
                  <a:srgbClr val="E4645D"/>
                </a:solidFill>
                <a:latin typeface="Arial"/>
                <a:cs typeface="Arial"/>
              </a:rPr>
              <a:t>T</a:t>
            </a:r>
            <a:r>
              <a:rPr sz="7800" b="1" spc="60" dirty="0">
                <a:solidFill>
                  <a:srgbClr val="E4645D"/>
                </a:solidFill>
                <a:latin typeface="Arial"/>
                <a:cs typeface="Arial"/>
              </a:rPr>
              <a:t>ạ</a:t>
            </a:r>
            <a:r>
              <a:rPr sz="7800" b="1" spc="-320" dirty="0">
                <a:solidFill>
                  <a:srgbClr val="E4645D"/>
                </a:solidFill>
                <a:latin typeface="Arial"/>
                <a:cs typeface="Arial"/>
              </a:rPr>
              <a:t>o</a:t>
            </a:r>
            <a:r>
              <a:rPr sz="7800" b="1" spc="-204" dirty="0">
                <a:solidFill>
                  <a:srgbClr val="E4645D"/>
                </a:solidFill>
                <a:latin typeface="Arial"/>
                <a:cs typeface="Arial"/>
              </a:rPr>
              <a:t> </a:t>
            </a:r>
            <a:r>
              <a:rPr sz="7800" b="1" spc="-370" dirty="0">
                <a:solidFill>
                  <a:srgbClr val="E4645D"/>
                </a:solidFill>
                <a:latin typeface="Arial"/>
                <a:cs typeface="Arial"/>
              </a:rPr>
              <a:t>S</a:t>
            </a:r>
            <a:r>
              <a:rPr sz="7800" b="1" spc="-10" dirty="0">
                <a:solidFill>
                  <a:srgbClr val="E4645D"/>
                </a:solidFill>
                <a:latin typeface="Arial"/>
                <a:cs typeface="Arial"/>
              </a:rPr>
              <a:t>e</a:t>
            </a:r>
            <a:r>
              <a:rPr sz="7800" b="1" spc="145" dirty="0">
                <a:solidFill>
                  <a:srgbClr val="E4645D"/>
                </a:solidFill>
                <a:latin typeface="Arial"/>
                <a:cs typeface="Arial"/>
              </a:rPr>
              <a:t>r</a:t>
            </a:r>
            <a:r>
              <a:rPr sz="7800" b="1" spc="-65" dirty="0">
                <a:solidFill>
                  <a:srgbClr val="E4645D"/>
                </a:solidFill>
                <a:latin typeface="Arial"/>
                <a:cs typeface="Arial"/>
              </a:rPr>
              <a:t>v</a:t>
            </a:r>
            <a:r>
              <a:rPr sz="7800" b="1" spc="-10" dirty="0">
                <a:solidFill>
                  <a:srgbClr val="E4645D"/>
                </a:solidFill>
                <a:latin typeface="Arial"/>
                <a:cs typeface="Arial"/>
              </a:rPr>
              <a:t>e</a:t>
            </a:r>
            <a:r>
              <a:rPr sz="7800" b="1" spc="145" dirty="0">
                <a:solidFill>
                  <a:srgbClr val="E4645D"/>
                </a:solidFill>
                <a:latin typeface="Arial"/>
                <a:cs typeface="Arial"/>
              </a:rPr>
              <a:t>r</a:t>
            </a:r>
            <a:endParaRPr sz="7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24834" y="3610264"/>
            <a:ext cx="66776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0" dirty="0">
                <a:solidFill>
                  <a:srgbClr val="E4645D"/>
                </a:solidFill>
                <a:latin typeface="Arial"/>
                <a:cs typeface="Arial"/>
              </a:rPr>
              <a:t>1.1.</a:t>
            </a:r>
            <a:r>
              <a:rPr sz="2000" b="1" spc="-40" dirty="0">
                <a:solidFill>
                  <a:srgbClr val="E4645D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E4645D"/>
                </a:solidFill>
                <a:latin typeface="Arial"/>
                <a:cs typeface="Arial"/>
              </a:rPr>
              <a:t>Cloud</a:t>
            </a:r>
            <a:r>
              <a:rPr sz="2000" b="1" spc="-40" dirty="0">
                <a:solidFill>
                  <a:srgbClr val="E4645D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E4645D"/>
                </a:solidFill>
                <a:latin typeface="Arial"/>
                <a:cs typeface="Arial"/>
              </a:rPr>
              <a:t>Server:</a:t>
            </a:r>
            <a:r>
              <a:rPr sz="2000" b="1" spc="-40" dirty="0">
                <a:solidFill>
                  <a:srgbClr val="E4645D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E4645D"/>
                </a:solidFill>
                <a:latin typeface="Arial"/>
                <a:cs typeface="Arial"/>
              </a:rPr>
              <a:t>https://gkiltdd.onrender.com/api/trips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3098" y="6969143"/>
            <a:ext cx="3000375" cy="2019300"/>
            <a:chOff x="633098" y="6969143"/>
            <a:chExt cx="3000375" cy="2019300"/>
          </a:xfrm>
        </p:grpSpPr>
        <p:sp>
          <p:nvSpPr>
            <p:cNvPr id="3" name="object 3"/>
            <p:cNvSpPr/>
            <p:nvPr/>
          </p:nvSpPr>
          <p:spPr>
            <a:xfrm>
              <a:off x="633095" y="6969150"/>
              <a:ext cx="3000375" cy="2019300"/>
            </a:xfrm>
            <a:custGeom>
              <a:avLst/>
              <a:gdLst/>
              <a:ahLst/>
              <a:cxnLst/>
              <a:rect l="l" t="t" r="r" b="b"/>
              <a:pathLst>
                <a:path w="3000375" h="2019300">
                  <a:moveTo>
                    <a:pt x="2303107" y="1536700"/>
                  </a:moveTo>
                  <a:lnTo>
                    <a:pt x="2302306" y="1524000"/>
                  </a:lnTo>
                  <a:lnTo>
                    <a:pt x="2301379" y="1528813"/>
                  </a:lnTo>
                  <a:lnTo>
                    <a:pt x="2303107" y="1536700"/>
                  </a:lnTo>
                  <a:close/>
                </a:path>
                <a:path w="3000375" h="2019300">
                  <a:moveTo>
                    <a:pt x="3000235" y="1371600"/>
                  </a:moveTo>
                  <a:lnTo>
                    <a:pt x="2929382" y="1282700"/>
                  </a:lnTo>
                  <a:lnTo>
                    <a:pt x="2926715" y="1282700"/>
                  </a:lnTo>
                  <a:lnTo>
                    <a:pt x="2919971" y="1295400"/>
                  </a:lnTo>
                  <a:lnTo>
                    <a:pt x="2911030" y="1308100"/>
                  </a:lnTo>
                  <a:lnTo>
                    <a:pt x="2901785" y="1308100"/>
                  </a:lnTo>
                  <a:lnTo>
                    <a:pt x="2884500" y="1333500"/>
                  </a:lnTo>
                  <a:lnTo>
                    <a:pt x="2866098" y="1346200"/>
                  </a:lnTo>
                  <a:lnTo>
                    <a:pt x="2828328" y="1371600"/>
                  </a:lnTo>
                  <a:lnTo>
                    <a:pt x="2785630" y="1397000"/>
                  </a:lnTo>
                  <a:lnTo>
                    <a:pt x="2747822" y="1422400"/>
                  </a:lnTo>
                  <a:lnTo>
                    <a:pt x="2714523" y="1460500"/>
                  </a:lnTo>
                  <a:lnTo>
                    <a:pt x="2685313" y="1498600"/>
                  </a:lnTo>
                  <a:lnTo>
                    <a:pt x="2671419" y="1485900"/>
                  </a:lnTo>
                  <a:lnTo>
                    <a:pt x="2657221" y="1485900"/>
                  </a:lnTo>
                  <a:lnTo>
                    <a:pt x="2643759" y="1498600"/>
                  </a:lnTo>
                  <a:lnTo>
                    <a:pt x="2632062" y="1511300"/>
                  </a:lnTo>
                  <a:lnTo>
                    <a:pt x="2624671" y="1511300"/>
                  </a:lnTo>
                  <a:lnTo>
                    <a:pt x="2616301" y="1524000"/>
                  </a:lnTo>
                  <a:lnTo>
                    <a:pt x="2606954" y="1524000"/>
                  </a:lnTo>
                  <a:lnTo>
                    <a:pt x="2596667" y="1536700"/>
                  </a:lnTo>
                  <a:lnTo>
                    <a:pt x="2595384" y="1536700"/>
                  </a:lnTo>
                  <a:lnTo>
                    <a:pt x="2593683" y="1549400"/>
                  </a:lnTo>
                  <a:lnTo>
                    <a:pt x="2591587" y="1562100"/>
                  </a:lnTo>
                  <a:lnTo>
                    <a:pt x="2564358" y="1562100"/>
                  </a:lnTo>
                  <a:lnTo>
                    <a:pt x="2523299" y="1574800"/>
                  </a:lnTo>
                  <a:lnTo>
                    <a:pt x="2476995" y="1600200"/>
                  </a:lnTo>
                  <a:lnTo>
                    <a:pt x="2436444" y="1638300"/>
                  </a:lnTo>
                  <a:lnTo>
                    <a:pt x="2412669" y="1651000"/>
                  </a:lnTo>
                  <a:lnTo>
                    <a:pt x="2417407" y="1651000"/>
                  </a:lnTo>
                  <a:lnTo>
                    <a:pt x="2419502" y="1663700"/>
                  </a:lnTo>
                  <a:lnTo>
                    <a:pt x="2419083" y="1663700"/>
                  </a:lnTo>
                  <a:lnTo>
                    <a:pt x="2414486" y="1676400"/>
                  </a:lnTo>
                  <a:lnTo>
                    <a:pt x="2410574" y="1663700"/>
                  </a:lnTo>
                  <a:lnTo>
                    <a:pt x="2387803" y="1663700"/>
                  </a:lnTo>
                  <a:lnTo>
                    <a:pt x="2383091" y="1676400"/>
                  </a:lnTo>
                  <a:lnTo>
                    <a:pt x="2381720" y="1689100"/>
                  </a:lnTo>
                  <a:lnTo>
                    <a:pt x="2349017" y="1689100"/>
                  </a:lnTo>
                  <a:lnTo>
                    <a:pt x="2338070" y="1701800"/>
                  </a:lnTo>
                  <a:lnTo>
                    <a:pt x="2331682" y="1714500"/>
                  </a:lnTo>
                  <a:lnTo>
                    <a:pt x="2316759" y="1714500"/>
                  </a:lnTo>
                  <a:lnTo>
                    <a:pt x="2279332" y="1739900"/>
                  </a:lnTo>
                  <a:lnTo>
                    <a:pt x="2264638" y="1739900"/>
                  </a:lnTo>
                  <a:lnTo>
                    <a:pt x="2242007" y="1752600"/>
                  </a:lnTo>
                  <a:lnTo>
                    <a:pt x="2221687" y="1778000"/>
                  </a:lnTo>
                  <a:lnTo>
                    <a:pt x="2203221" y="1790700"/>
                  </a:lnTo>
                  <a:lnTo>
                    <a:pt x="2186165" y="1816100"/>
                  </a:lnTo>
                  <a:lnTo>
                    <a:pt x="2181593" y="1816100"/>
                  </a:lnTo>
                  <a:lnTo>
                    <a:pt x="2180729" y="1803400"/>
                  </a:lnTo>
                  <a:lnTo>
                    <a:pt x="2174456" y="1803400"/>
                  </a:lnTo>
                  <a:lnTo>
                    <a:pt x="2164588" y="1816100"/>
                  </a:lnTo>
                  <a:lnTo>
                    <a:pt x="2145093" y="1828800"/>
                  </a:lnTo>
                  <a:lnTo>
                    <a:pt x="2123275" y="1841500"/>
                  </a:lnTo>
                  <a:lnTo>
                    <a:pt x="2106434" y="1854200"/>
                  </a:lnTo>
                  <a:lnTo>
                    <a:pt x="2092350" y="1854200"/>
                  </a:lnTo>
                  <a:lnTo>
                    <a:pt x="2087753" y="1866900"/>
                  </a:lnTo>
                  <a:lnTo>
                    <a:pt x="2085695" y="1866900"/>
                  </a:lnTo>
                  <a:lnTo>
                    <a:pt x="2086102" y="1879600"/>
                  </a:lnTo>
                  <a:lnTo>
                    <a:pt x="2085898" y="1879600"/>
                  </a:lnTo>
                  <a:lnTo>
                    <a:pt x="2084273" y="1892300"/>
                  </a:lnTo>
                  <a:lnTo>
                    <a:pt x="2083562" y="1879600"/>
                  </a:lnTo>
                  <a:lnTo>
                    <a:pt x="2082507" y="1879600"/>
                  </a:lnTo>
                  <a:lnTo>
                    <a:pt x="2081428" y="1866900"/>
                  </a:lnTo>
                  <a:lnTo>
                    <a:pt x="2080641" y="1866900"/>
                  </a:lnTo>
                  <a:lnTo>
                    <a:pt x="2079955" y="1879600"/>
                  </a:lnTo>
                  <a:lnTo>
                    <a:pt x="2078558" y="1879600"/>
                  </a:lnTo>
                  <a:lnTo>
                    <a:pt x="2075903" y="1892300"/>
                  </a:lnTo>
                  <a:lnTo>
                    <a:pt x="2076615" y="1879600"/>
                  </a:lnTo>
                  <a:lnTo>
                    <a:pt x="2072284" y="1879600"/>
                  </a:lnTo>
                  <a:lnTo>
                    <a:pt x="2073681" y="1866900"/>
                  </a:lnTo>
                  <a:lnTo>
                    <a:pt x="2073490" y="1866900"/>
                  </a:lnTo>
                  <a:lnTo>
                    <a:pt x="2068449" y="1879600"/>
                  </a:lnTo>
                  <a:lnTo>
                    <a:pt x="2065134" y="1879600"/>
                  </a:lnTo>
                  <a:lnTo>
                    <a:pt x="2070862" y="1866900"/>
                  </a:lnTo>
                  <a:lnTo>
                    <a:pt x="2063623" y="1866900"/>
                  </a:lnTo>
                  <a:lnTo>
                    <a:pt x="2063623" y="1879600"/>
                  </a:lnTo>
                  <a:lnTo>
                    <a:pt x="2059178" y="1892300"/>
                  </a:lnTo>
                  <a:lnTo>
                    <a:pt x="2060308" y="1879600"/>
                  </a:lnTo>
                  <a:lnTo>
                    <a:pt x="2063623" y="1879600"/>
                  </a:lnTo>
                  <a:lnTo>
                    <a:pt x="2063623" y="1866900"/>
                  </a:lnTo>
                  <a:lnTo>
                    <a:pt x="2059876" y="1866900"/>
                  </a:lnTo>
                  <a:lnTo>
                    <a:pt x="2066290" y="1854200"/>
                  </a:lnTo>
                  <a:lnTo>
                    <a:pt x="2068931" y="1854200"/>
                  </a:lnTo>
                  <a:lnTo>
                    <a:pt x="2064473" y="1841500"/>
                  </a:lnTo>
                  <a:lnTo>
                    <a:pt x="2074329" y="1841500"/>
                  </a:lnTo>
                  <a:lnTo>
                    <a:pt x="2083422" y="1828800"/>
                  </a:lnTo>
                  <a:lnTo>
                    <a:pt x="2091423" y="1828800"/>
                  </a:lnTo>
                  <a:lnTo>
                    <a:pt x="2098065" y="1816100"/>
                  </a:lnTo>
                  <a:lnTo>
                    <a:pt x="2110117" y="1803400"/>
                  </a:lnTo>
                  <a:lnTo>
                    <a:pt x="2115591" y="1790700"/>
                  </a:lnTo>
                  <a:lnTo>
                    <a:pt x="2115274" y="1778000"/>
                  </a:lnTo>
                  <a:lnTo>
                    <a:pt x="2109914" y="1778000"/>
                  </a:lnTo>
                  <a:lnTo>
                    <a:pt x="2119426" y="1752600"/>
                  </a:lnTo>
                  <a:lnTo>
                    <a:pt x="2134971" y="1752600"/>
                  </a:lnTo>
                  <a:lnTo>
                    <a:pt x="2151507" y="1739900"/>
                  </a:lnTo>
                  <a:lnTo>
                    <a:pt x="2164003" y="1739900"/>
                  </a:lnTo>
                  <a:lnTo>
                    <a:pt x="2168410" y="1727200"/>
                  </a:lnTo>
                  <a:lnTo>
                    <a:pt x="2170988" y="1714500"/>
                  </a:lnTo>
                  <a:lnTo>
                    <a:pt x="2171700" y="1701800"/>
                  </a:lnTo>
                  <a:lnTo>
                    <a:pt x="2170557" y="1689100"/>
                  </a:lnTo>
                  <a:lnTo>
                    <a:pt x="2190483" y="1689100"/>
                  </a:lnTo>
                  <a:lnTo>
                    <a:pt x="2197912" y="1676400"/>
                  </a:lnTo>
                  <a:lnTo>
                    <a:pt x="2207031" y="1676400"/>
                  </a:lnTo>
                  <a:lnTo>
                    <a:pt x="2208187" y="1663700"/>
                  </a:lnTo>
                  <a:lnTo>
                    <a:pt x="2206701" y="1651000"/>
                  </a:lnTo>
                  <a:lnTo>
                    <a:pt x="2196363" y="1651000"/>
                  </a:lnTo>
                  <a:lnTo>
                    <a:pt x="2188527" y="1638300"/>
                  </a:lnTo>
                  <a:lnTo>
                    <a:pt x="2193277" y="1638300"/>
                  </a:lnTo>
                  <a:lnTo>
                    <a:pt x="2194522" y="1625600"/>
                  </a:lnTo>
                  <a:lnTo>
                    <a:pt x="2173630" y="1625600"/>
                  </a:lnTo>
                  <a:lnTo>
                    <a:pt x="2168461" y="1638300"/>
                  </a:lnTo>
                  <a:lnTo>
                    <a:pt x="2175433" y="1612900"/>
                  </a:lnTo>
                  <a:lnTo>
                    <a:pt x="2183841" y="1612900"/>
                  </a:lnTo>
                  <a:lnTo>
                    <a:pt x="2195372" y="1625600"/>
                  </a:lnTo>
                  <a:lnTo>
                    <a:pt x="2232469" y="1625600"/>
                  </a:lnTo>
                  <a:lnTo>
                    <a:pt x="2242756" y="1612900"/>
                  </a:lnTo>
                  <a:lnTo>
                    <a:pt x="2253488" y="1612900"/>
                  </a:lnTo>
                  <a:lnTo>
                    <a:pt x="2267254" y="1600200"/>
                  </a:lnTo>
                  <a:lnTo>
                    <a:pt x="2275370" y="1600200"/>
                  </a:lnTo>
                  <a:lnTo>
                    <a:pt x="2277008" y="1587500"/>
                  </a:lnTo>
                  <a:lnTo>
                    <a:pt x="2271331" y="1574800"/>
                  </a:lnTo>
                  <a:lnTo>
                    <a:pt x="2272474" y="1574800"/>
                  </a:lnTo>
                  <a:lnTo>
                    <a:pt x="2277275" y="1562100"/>
                  </a:lnTo>
                  <a:lnTo>
                    <a:pt x="2283968" y="1562100"/>
                  </a:lnTo>
                  <a:lnTo>
                    <a:pt x="2290838" y="1549400"/>
                  </a:lnTo>
                  <a:lnTo>
                    <a:pt x="2295956" y="1536700"/>
                  </a:lnTo>
                  <a:lnTo>
                    <a:pt x="2299855" y="1536700"/>
                  </a:lnTo>
                  <a:lnTo>
                    <a:pt x="2301379" y="1528813"/>
                  </a:lnTo>
                  <a:lnTo>
                    <a:pt x="2300325" y="1524000"/>
                  </a:lnTo>
                  <a:lnTo>
                    <a:pt x="2294496" y="1511300"/>
                  </a:lnTo>
                  <a:lnTo>
                    <a:pt x="2291372" y="1511300"/>
                  </a:lnTo>
                  <a:lnTo>
                    <a:pt x="2307704" y="1498600"/>
                  </a:lnTo>
                  <a:lnTo>
                    <a:pt x="2318829" y="1485900"/>
                  </a:lnTo>
                  <a:lnTo>
                    <a:pt x="2318029" y="1473200"/>
                  </a:lnTo>
                  <a:lnTo>
                    <a:pt x="2311196" y="1473200"/>
                  </a:lnTo>
                  <a:lnTo>
                    <a:pt x="2303526" y="1485900"/>
                  </a:lnTo>
                  <a:lnTo>
                    <a:pt x="2295728" y="1485900"/>
                  </a:lnTo>
                  <a:lnTo>
                    <a:pt x="2292286" y="1460500"/>
                  </a:lnTo>
                  <a:lnTo>
                    <a:pt x="2287409" y="1447800"/>
                  </a:lnTo>
                  <a:lnTo>
                    <a:pt x="2277592" y="1435100"/>
                  </a:lnTo>
                  <a:lnTo>
                    <a:pt x="2259342" y="1422400"/>
                  </a:lnTo>
                  <a:lnTo>
                    <a:pt x="2262378" y="1397000"/>
                  </a:lnTo>
                  <a:lnTo>
                    <a:pt x="2182253" y="1397000"/>
                  </a:lnTo>
                  <a:lnTo>
                    <a:pt x="2164143" y="1409700"/>
                  </a:lnTo>
                  <a:lnTo>
                    <a:pt x="2136457" y="1409700"/>
                  </a:lnTo>
                  <a:lnTo>
                    <a:pt x="2121903" y="1422400"/>
                  </a:lnTo>
                  <a:lnTo>
                    <a:pt x="2106993" y="1422400"/>
                  </a:lnTo>
                  <a:lnTo>
                    <a:pt x="2086432" y="1435100"/>
                  </a:lnTo>
                  <a:lnTo>
                    <a:pt x="2062365" y="1435100"/>
                  </a:lnTo>
                  <a:lnTo>
                    <a:pt x="2039734" y="1447800"/>
                  </a:lnTo>
                  <a:lnTo>
                    <a:pt x="2023491" y="1460500"/>
                  </a:lnTo>
                  <a:lnTo>
                    <a:pt x="2014766" y="1473200"/>
                  </a:lnTo>
                  <a:lnTo>
                    <a:pt x="2009190" y="1485900"/>
                  </a:lnTo>
                  <a:lnTo>
                    <a:pt x="2000351" y="1498600"/>
                  </a:lnTo>
                  <a:lnTo>
                    <a:pt x="1987080" y="1498600"/>
                  </a:lnTo>
                  <a:lnTo>
                    <a:pt x="1998192" y="1485900"/>
                  </a:lnTo>
                  <a:lnTo>
                    <a:pt x="2005025" y="1485900"/>
                  </a:lnTo>
                  <a:lnTo>
                    <a:pt x="1997430" y="1473200"/>
                  </a:lnTo>
                  <a:lnTo>
                    <a:pt x="1986622" y="1473200"/>
                  </a:lnTo>
                  <a:lnTo>
                    <a:pt x="1966226" y="1485900"/>
                  </a:lnTo>
                  <a:lnTo>
                    <a:pt x="1946490" y="1498600"/>
                  </a:lnTo>
                  <a:lnTo>
                    <a:pt x="1937639" y="1498600"/>
                  </a:lnTo>
                  <a:lnTo>
                    <a:pt x="1938324" y="1511300"/>
                  </a:lnTo>
                  <a:lnTo>
                    <a:pt x="1926323" y="1511300"/>
                  </a:lnTo>
                  <a:lnTo>
                    <a:pt x="1915096" y="1524000"/>
                  </a:lnTo>
                  <a:lnTo>
                    <a:pt x="1903768" y="1536700"/>
                  </a:lnTo>
                  <a:lnTo>
                    <a:pt x="1883181" y="1536700"/>
                  </a:lnTo>
                  <a:lnTo>
                    <a:pt x="1818182" y="1574800"/>
                  </a:lnTo>
                  <a:lnTo>
                    <a:pt x="1770227" y="1587500"/>
                  </a:lnTo>
                  <a:lnTo>
                    <a:pt x="1727746" y="1612900"/>
                  </a:lnTo>
                  <a:lnTo>
                    <a:pt x="1688769" y="1625600"/>
                  </a:lnTo>
                  <a:lnTo>
                    <a:pt x="1651330" y="1663700"/>
                  </a:lnTo>
                  <a:lnTo>
                    <a:pt x="1639633" y="1651000"/>
                  </a:lnTo>
                  <a:lnTo>
                    <a:pt x="1624990" y="1651000"/>
                  </a:lnTo>
                  <a:lnTo>
                    <a:pt x="1609813" y="1663700"/>
                  </a:lnTo>
                  <a:lnTo>
                    <a:pt x="1596555" y="1663700"/>
                  </a:lnTo>
                  <a:lnTo>
                    <a:pt x="1587741" y="1676400"/>
                  </a:lnTo>
                  <a:lnTo>
                    <a:pt x="1557248" y="1676400"/>
                  </a:lnTo>
                  <a:lnTo>
                    <a:pt x="1554340" y="1689100"/>
                  </a:lnTo>
                  <a:lnTo>
                    <a:pt x="1551076" y="1701800"/>
                  </a:lnTo>
                  <a:lnTo>
                    <a:pt x="1547444" y="1701800"/>
                  </a:lnTo>
                  <a:lnTo>
                    <a:pt x="1543443" y="1714500"/>
                  </a:lnTo>
                  <a:lnTo>
                    <a:pt x="1519961" y="1701800"/>
                  </a:lnTo>
                  <a:lnTo>
                    <a:pt x="1476362" y="1714500"/>
                  </a:lnTo>
                  <a:lnTo>
                    <a:pt x="1425498" y="1727200"/>
                  </a:lnTo>
                  <a:lnTo>
                    <a:pt x="1380286" y="1752600"/>
                  </a:lnTo>
                  <a:lnTo>
                    <a:pt x="1353591" y="1765300"/>
                  </a:lnTo>
                  <a:lnTo>
                    <a:pt x="1357363" y="1778000"/>
                  </a:lnTo>
                  <a:lnTo>
                    <a:pt x="1358480" y="1778000"/>
                  </a:lnTo>
                  <a:lnTo>
                    <a:pt x="1356944" y="1790700"/>
                  </a:lnTo>
                  <a:lnTo>
                    <a:pt x="1352067" y="1790700"/>
                  </a:lnTo>
                  <a:lnTo>
                    <a:pt x="1348435" y="1778000"/>
                  </a:lnTo>
                  <a:lnTo>
                    <a:pt x="1320368" y="1778000"/>
                  </a:lnTo>
                  <a:lnTo>
                    <a:pt x="1317078" y="1790700"/>
                  </a:lnTo>
                  <a:lnTo>
                    <a:pt x="1310246" y="1803400"/>
                  </a:lnTo>
                  <a:lnTo>
                    <a:pt x="1304112" y="1803400"/>
                  </a:lnTo>
                  <a:lnTo>
                    <a:pt x="1298676" y="1790700"/>
                  </a:lnTo>
                  <a:lnTo>
                    <a:pt x="1294079" y="1790700"/>
                  </a:lnTo>
                  <a:lnTo>
                    <a:pt x="1285849" y="1803400"/>
                  </a:lnTo>
                  <a:lnTo>
                    <a:pt x="1286548" y="1790700"/>
                  </a:lnTo>
                  <a:lnTo>
                    <a:pt x="1283208" y="1816100"/>
                  </a:lnTo>
                  <a:lnTo>
                    <a:pt x="1282306" y="1803400"/>
                  </a:lnTo>
                  <a:lnTo>
                    <a:pt x="1281099" y="1790700"/>
                  </a:lnTo>
                  <a:lnTo>
                    <a:pt x="1280134" y="1790700"/>
                  </a:lnTo>
                  <a:lnTo>
                    <a:pt x="1281252" y="1778000"/>
                  </a:lnTo>
                  <a:lnTo>
                    <a:pt x="1282788" y="1778000"/>
                  </a:lnTo>
                  <a:lnTo>
                    <a:pt x="1284605" y="1765300"/>
                  </a:lnTo>
                  <a:lnTo>
                    <a:pt x="1287945" y="1765300"/>
                  </a:lnTo>
                  <a:lnTo>
                    <a:pt x="1292123" y="1752600"/>
                  </a:lnTo>
                  <a:lnTo>
                    <a:pt x="1298854" y="1752600"/>
                  </a:lnTo>
                  <a:lnTo>
                    <a:pt x="1305890" y="1739900"/>
                  </a:lnTo>
                  <a:lnTo>
                    <a:pt x="1312354" y="1727200"/>
                  </a:lnTo>
                  <a:lnTo>
                    <a:pt x="1317358" y="1727200"/>
                  </a:lnTo>
                  <a:lnTo>
                    <a:pt x="1331264" y="1701800"/>
                  </a:lnTo>
                  <a:lnTo>
                    <a:pt x="1337843" y="1701800"/>
                  </a:lnTo>
                  <a:lnTo>
                    <a:pt x="1338681" y="1689100"/>
                  </a:lnTo>
                  <a:lnTo>
                    <a:pt x="1335341" y="1663700"/>
                  </a:lnTo>
                  <a:lnTo>
                    <a:pt x="1341208" y="1663700"/>
                  </a:lnTo>
                  <a:lnTo>
                    <a:pt x="1347533" y="1676400"/>
                  </a:lnTo>
                  <a:lnTo>
                    <a:pt x="1361401" y="1676400"/>
                  </a:lnTo>
                  <a:lnTo>
                    <a:pt x="1358201" y="1663700"/>
                  </a:lnTo>
                  <a:lnTo>
                    <a:pt x="1356385" y="1663700"/>
                  </a:lnTo>
                  <a:lnTo>
                    <a:pt x="1355826" y="1651000"/>
                  </a:lnTo>
                  <a:lnTo>
                    <a:pt x="1374038" y="1651000"/>
                  </a:lnTo>
                  <a:lnTo>
                    <a:pt x="1380820" y="1638300"/>
                  </a:lnTo>
                  <a:lnTo>
                    <a:pt x="1388579" y="1638300"/>
                  </a:lnTo>
                  <a:lnTo>
                    <a:pt x="1405305" y="1625600"/>
                  </a:lnTo>
                  <a:lnTo>
                    <a:pt x="1404658" y="1625600"/>
                  </a:lnTo>
                  <a:lnTo>
                    <a:pt x="1405013" y="1612900"/>
                  </a:lnTo>
                  <a:lnTo>
                    <a:pt x="1406385" y="1612900"/>
                  </a:lnTo>
                  <a:lnTo>
                    <a:pt x="1408798" y="1600200"/>
                  </a:lnTo>
                  <a:lnTo>
                    <a:pt x="1416888" y="1600200"/>
                  </a:lnTo>
                  <a:lnTo>
                    <a:pt x="1426933" y="1587500"/>
                  </a:lnTo>
                  <a:lnTo>
                    <a:pt x="1443926" y="1587500"/>
                  </a:lnTo>
                  <a:lnTo>
                    <a:pt x="1449565" y="1574800"/>
                  </a:lnTo>
                  <a:lnTo>
                    <a:pt x="1450403" y="1562100"/>
                  </a:lnTo>
                  <a:lnTo>
                    <a:pt x="1449882" y="1562100"/>
                  </a:lnTo>
                  <a:lnTo>
                    <a:pt x="1451444" y="1549400"/>
                  </a:lnTo>
                  <a:lnTo>
                    <a:pt x="1467497" y="1536700"/>
                  </a:lnTo>
                  <a:lnTo>
                    <a:pt x="1486166" y="1524000"/>
                  </a:lnTo>
                  <a:lnTo>
                    <a:pt x="1504035" y="1511300"/>
                  </a:lnTo>
                  <a:lnTo>
                    <a:pt x="1517662" y="1485900"/>
                  </a:lnTo>
                  <a:lnTo>
                    <a:pt x="1507553" y="1485900"/>
                  </a:lnTo>
                  <a:lnTo>
                    <a:pt x="1503743" y="1473200"/>
                  </a:lnTo>
                  <a:lnTo>
                    <a:pt x="1500784" y="1473200"/>
                  </a:lnTo>
                  <a:lnTo>
                    <a:pt x="1508607" y="1460500"/>
                  </a:lnTo>
                  <a:lnTo>
                    <a:pt x="1534528" y="1460500"/>
                  </a:lnTo>
                  <a:lnTo>
                    <a:pt x="1532851" y="1447800"/>
                  </a:lnTo>
                  <a:lnTo>
                    <a:pt x="1543545" y="1447800"/>
                  </a:lnTo>
                  <a:lnTo>
                    <a:pt x="1553032" y="1435100"/>
                  </a:lnTo>
                  <a:lnTo>
                    <a:pt x="1561312" y="1435100"/>
                  </a:lnTo>
                  <a:lnTo>
                    <a:pt x="1568399" y="1422400"/>
                  </a:lnTo>
                  <a:lnTo>
                    <a:pt x="1581061" y="1409700"/>
                  </a:lnTo>
                  <a:lnTo>
                    <a:pt x="1587017" y="1397000"/>
                  </a:lnTo>
                  <a:lnTo>
                    <a:pt x="1587157" y="1397000"/>
                  </a:lnTo>
                  <a:lnTo>
                    <a:pt x="1582331" y="1384300"/>
                  </a:lnTo>
                  <a:lnTo>
                    <a:pt x="1592541" y="1371600"/>
                  </a:lnTo>
                  <a:lnTo>
                    <a:pt x="1608455" y="1358900"/>
                  </a:lnTo>
                  <a:lnTo>
                    <a:pt x="1625282" y="1358900"/>
                  </a:lnTo>
                  <a:lnTo>
                    <a:pt x="1638223" y="1346200"/>
                  </a:lnTo>
                  <a:lnTo>
                    <a:pt x="1643164" y="1333500"/>
                  </a:lnTo>
                  <a:lnTo>
                    <a:pt x="1646275" y="1320800"/>
                  </a:lnTo>
                  <a:lnTo>
                    <a:pt x="1647558" y="1320800"/>
                  </a:lnTo>
                  <a:lnTo>
                    <a:pt x="1647012" y="1308100"/>
                  </a:lnTo>
                  <a:lnTo>
                    <a:pt x="1666798" y="1308100"/>
                  </a:lnTo>
                  <a:lnTo>
                    <a:pt x="1674723" y="1295400"/>
                  </a:lnTo>
                  <a:lnTo>
                    <a:pt x="1680565" y="1295400"/>
                  </a:lnTo>
                  <a:lnTo>
                    <a:pt x="1684362" y="1282700"/>
                  </a:lnTo>
                  <a:lnTo>
                    <a:pt x="1686179" y="1270000"/>
                  </a:lnTo>
                  <a:lnTo>
                    <a:pt x="1685251" y="1257300"/>
                  </a:lnTo>
                  <a:lnTo>
                    <a:pt x="1667357" y="1257300"/>
                  </a:lnTo>
                  <a:lnTo>
                    <a:pt x="1672374" y="1244600"/>
                  </a:lnTo>
                  <a:lnTo>
                    <a:pt x="1673771" y="1244600"/>
                  </a:lnTo>
                  <a:lnTo>
                    <a:pt x="1671675" y="1231900"/>
                  </a:lnTo>
                  <a:lnTo>
                    <a:pt x="1665008" y="1244600"/>
                  </a:lnTo>
                  <a:lnTo>
                    <a:pt x="1647571" y="1244600"/>
                  </a:lnTo>
                  <a:lnTo>
                    <a:pt x="1655457" y="1231900"/>
                  </a:lnTo>
                  <a:lnTo>
                    <a:pt x="1671675" y="1231900"/>
                  </a:lnTo>
                  <a:lnTo>
                    <a:pt x="1675066" y="1231900"/>
                  </a:lnTo>
                  <a:lnTo>
                    <a:pt x="1691195" y="1244600"/>
                  </a:lnTo>
                  <a:lnTo>
                    <a:pt x="1701800" y="1231900"/>
                  </a:lnTo>
                  <a:lnTo>
                    <a:pt x="1742465" y="1231900"/>
                  </a:lnTo>
                  <a:lnTo>
                    <a:pt x="1747189" y="1219200"/>
                  </a:lnTo>
                  <a:lnTo>
                    <a:pt x="1746961" y="1219200"/>
                  </a:lnTo>
                  <a:lnTo>
                    <a:pt x="1741792" y="1206500"/>
                  </a:lnTo>
                  <a:lnTo>
                    <a:pt x="1745373" y="1206500"/>
                  </a:lnTo>
                  <a:lnTo>
                    <a:pt x="1754517" y="1193800"/>
                  </a:lnTo>
                  <a:lnTo>
                    <a:pt x="1763077" y="1181100"/>
                  </a:lnTo>
                  <a:lnTo>
                    <a:pt x="1764931" y="1181100"/>
                  </a:lnTo>
                  <a:lnTo>
                    <a:pt x="1766760" y="1168400"/>
                  </a:lnTo>
                  <a:lnTo>
                    <a:pt x="1764144" y="1168400"/>
                  </a:lnTo>
                  <a:lnTo>
                    <a:pt x="1759737" y="1155700"/>
                  </a:lnTo>
                  <a:lnTo>
                    <a:pt x="1756156" y="1143000"/>
                  </a:lnTo>
                  <a:lnTo>
                    <a:pt x="1767039" y="1155700"/>
                  </a:lnTo>
                  <a:lnTo>
                    <a:pt x="1779689" y="1155700"/>
                  </a:lnTo>
                  <a:lnTo>
                    <a:pt x="1791690" y="1168400"/>
                  </a:lnTo>
                  <a:lnTo>
                    <a:pt x="1800618" y="1155700"/>
                  </a:lnTo>
                  <a:lnTo>
                    <a:pt x="1793367" y="1155700"/>
                  </a:lnTo>
                  <a:lnTo>
                    <a:pt x="1787232" y="1143000"/>
                  </a:lnTo>
                  <a:lnTo>
                    <a:pt x="1782216" y="1143000"/>
                  </a:lnTo>
                  <a:lnTo>
                    <a:pt x="1791576" y="1130300"/>
                  </a:lnTo>
                  <a:lnTo>
                    <a:pt x="1801863" y="1117600"/>
                  </a:lnTo>
                  <a:lnTo>
                    <a:pt x="1812163" y="1117600"/>
                  </a:lnTo>
                  <a:lnTo>
                    <a:pt x="1821522" y="1104900"/>
                  </a:lnTo>
                  <a:lnTo>
                    <a:pt x="1843036" y="1104900"/>
                  </a:lnTo>
                  <a:lnTo>
                    <a:pt x="1841144" y="1092200"/>
                  </a:lnTo>
                  <a:lnTo>
                    <a:pt x="1844802" y="1079500"/>
                  </a:lnTo>
                  <a:lnTo>
                    <a:pt x="1858987" y="1066800"/>
                  </a:lnTo>
                  <a:lnTo>
                    <a:pt x="1874964" y="1054100"/>
                  </a:lnTo>
                  <a:lnTo>
                    <a:pt x="1891436" y="1041400"/>
                  </a:lnTo>
                  <a:lnTo>
                    <a:pt x="1907108" y="1028700"/>
                  </a:lnTo>
                  <a:lnTo>
                    <a:pt x="1921433" y="1016000"/>
                  </a:lnTo>
                  <a:lnTo>
                    <a:pt x="1930234" y="1003300"/>
                  </a:lnTo>
                  <a:lnTo>
                    <a:pt x="1939302" y="990600"/>
                  </a:lnTo>
                  <a:lnTo>
                    <a:pt x="1944458" y="990600"/>
                  </a:lnTo>
                  <a:lnTo>
                    <a:pt x="1952688" y="977900"/>
                  </a:lnTo>
                  <a:lnTo>
                    <a:pt x="1963140" y="965200"/>
                  </a:lnTo>
                  <a:lnTo>
                    <a:pt x="1967877" y="965200"/>
                  </a:lnTo>
                  <a:lnTo>
                    <a:pt x="1974519" y="952500"/>
                  </a:lnTo>
                  <a:lnTo>
                    <a:pt x="1980298" y="952500"/>
                  </a:lnTo>
                  <a:lnTo>
                    <a:pt x="1985073" y="939800"/>
                  </a:lnTo>
                  <a:lnTo>
                    <a:pt x="1988654" y="939800"/>
                  </a:lnTo>
                  <a:lnTo>
                    <a:pt x="1991956" y="927100"/>
                  </a:lnTo>
                  <a:lnTo>
                    <a:pt x="1991004" y="914400"/>
                  </a:lnTo>
                  <a:lnTo>
                    <a:pt x="1987918" y="901700"/>
                  </a:lnTo>
                  <a:lnTo>
                    <a:pt x="1984883" y="901700"/>
                  </a:lnTo>
                  <a:lnTo>
                    <a:pt x="1982838" y="889000"/>
                  </a:lnTo>
                  <a:lnTo>
                    <a:pt x="1984184" y="889000"/>
                  </a:lnTo>
                  <a:lnTo>
                    <a:pt x="1989201" y="876300"/>
                  </a:lnTo>
                  <a:lnTo>
                    <a:pt x="1996617" y="865746"/>
                  </a:lnTo>
                  <a:lnTo>
                    <a:pt x="1996452" y="867410"/>
                  </a:lnTo>
                  <a:lnTo>
                    <a:pt x="1996998" y="869162"/>
                  </a:lnTo>
                  <a:lnTo>
                    <a:pt x="1995754" y="876300"/>
                  </a:lnTo>
                  <a:lnTo>
                    <a:pt x="1993811" y="889000"/>
                  </a:lnTo>
                  <a:lnTo>
                    <a:pt x="1993303" y="889000"/>
                  </a:lnTo>
                  <a:lnTo>
                    <a:pt x="1995462" y="901700"/>
                  </a:lnTo>
                  <a:lnTo>
                    <a:pt x="2001037" y="901700"/>
                  </a:lnTo>
                  <a:lnTo>
                    <a:pt x="2010816" y="889000"/>
                  </a:lnTo>
                  <a:lnTo>
                    <a:pt x="2013597" y="889000"/>
                  </a:lnTo>
                  <a:lnTo>
                    <a:pt x="2015134" y="876300"/>
                  </a:lnTo>
                  <a:lnTo>
                    <a:pt x="2015655" y="876300"/>
                  </a:lnTo>
                  <a:lnTo>
                    <a:pt x="2016010" y="863600"/>
                  </a:lnTo>
                  <a:lnTo>
                    <a:pt x="2015883" y="863600"/>
                  </a:lnTo>
                  <a:lnTo>
                    <a:pt x="2014994" y="850900"/>
                  </a:lnTo>
                  <a:lnTo>
                    <a:pt x="2013458" y="838200"/>
                  </a:lnTo>
                  <a:lnTo>
                    <a:pt x="2011426" y="838200"/>
                  </a:lnTo>
                  <a:lnTo>
                    <a:pt x="2008936" y="825500"/>
                  </a:lnTo>
                  <a:lnTo>
                    <a:pt x="2002586" y="812800"/>
                  </a:lnTo>
                  <a:lnTo>
                    <a:pt x="1997710" y="812800"/>
                  </a:lnTo>
                  <a:lnTo>
                    <a:pt x="1991995" y="800100"/>
                  </a:lnTo>
                  <a:lnTo>
                    <a:pt x="1982520" y="800100"/>
                  </a:lnTo>
                  <a:lnTo>
                    <a:pt x="1974938" y="787400"/>
                  </a:lnTo>
                  <a:lnTo>
                    <a:pt x="1966607" y="787400"/>
                  </a:lnTo>
                  <a:lnTo>
                    <a:pt x="1958149" y="774700"/>
                  </a:lnTo>
                  <a:lnTo>
                    <a:pt x="1876501" y="774700"/>
                  </a:lnTo>
                  <a:lnTo>
                    <a:pt x="1859000" y="787400"/>
                  </a:lnTo>
                  <a:lnTo>
                    <a:pt x="1841157" y="787400"/>
                  </a:lnTo>
                  <a:lnTo>
                    <a:pt x="1823758" y="800100"/>
                  </a:lnTo>
                  <a:lnTo>
                    <a:pt x="1809813" y="800100"/>
                  </a:lnTo>
                  <a:lnTo>
                    <a:pt x="1803120" y="812800"/>
                  </a:lnTo>
                  <a:lnTo>
                    <a:pt x="1773021" y="812800"/>
                  </a:lnTo>
                  <a:lnTo>
                    <a:pt x="1765350" y="825500"/>
                  </a:lnTo>
                  <a:lnTo>
                    <a:pt x="1743633" y="825500"/>
                  </a:lnTo>
                  <a:lnTo>
                    <a:pt x="1733207" y="838200"/>
                  </a:lnTo>
                  <a:lnTo>
                    <a:pt x="1722970" y="838200"/>
                  </a:lnTo>
                  <a:lnTo>
                    <a:pt x="1703374" y="850900"/>
                  </a:lnTo>
                  <a:lnTo>
                    <a:pt x="1684401" y="863600"/>
                  </a:lnTo>
                  <a:lnTo>
                    <a:pt x="1666214" y="876300"/>
                  </a:lnTo>
                  <a:lnTo>
                    <a:pt x="1648955" y="901700"/>
                  </a:lnTo>
                  <a:lnTo>
                    <a:pt x="1636382" y="889000"/>
                  </a:lnTo>
                  <a:lnTo>
                    <a:pt x="1621726" y="889000"/>
                  </a:lnTo>
                  <a:lnTo>
                    <a:pt x="1606994" y="901700"/>
                  </a:lnTo>
                  <a:lnTo>
                    <a:pt x="1594180" y="914400"/>
                  </a:lnTo>
                  <a:lnTo>
                    <a:pt x="1585734" y="914400"/>
                  </a:lnTo>
                  <a:lnTo>
                    <a:pt x="1576501" y="927100"/>
                  </a:lnTo>
                  <a:lnTo>
                    <a:pt x="1555572" y="927100"/>
                  </a:lnTo>
                  <a:lnTo>
                    <a:pt x="1553502" y="939800"/>
                  </a:lnTo>
                  <a:lnTo>
                    <a:pt x="1551076" y="939800"/>
                  </a:lnTo>
                  <a:lnTo>
                    <a:pt x="1548282" y="952500"/>
                  </a:lnTo>
                  <a:lnTo>
                    <a:pt x="1545120" y="965200"/>
                  </a:lnTo>
                  <a:lnTo>
                    <a:pt x="1532610" y="952500"/>
                  </a:lnTo>
                  <a:lnTo>
                    <a:pt x="1511249" y="952500"/>
                  </a:lnTo>
                  <a:lnTo>
                    <a:pt x="1483918" y="965200"/>
                  </a:lnTo>
                  <a:lnTo>
                    <a:pt x="1423504" y="990600"/>
                  </a:lnTo>
                  <a:lnTo>
                    <a:pt x="1396377" y="1016000"/>
                  </a:lnTo>
                  <a:lnTo>
                    <a:pt x="1374952" y="1028700"/>
                  </a:lnTo>
                  <a:lnTo>
                    <a:pt x="1362100" y="1041400"/>
                  </a:lnTo>
                  <a:lnTo>
                    <a:pt x="1368513" y="1041400"/>
                  </a:lnTo>
                  <a:lnTo>
                    <a:pt x="1367815" y="1054100"/>
                  </a:lnTo>
                  <a:lnTo>
                    <a:pt x="1358099" y="1054100"/>
                  </a:lnTo>
                  <a:lnTo>
                    <a:pt x="1358747" y="1053490"/>
                  </a:lnTo>
                  <a:lnTo>
                    <a:pt x="1359865" y="1051128"/>
                  </a:lnTo>
                  <a:lnTo>
                    <a:pt x="1354289" y="1047915"/>
                  </a:lnTo>
                  <a:lnTo>
                    <a:pt x="1353870" y="1051267"/>
                  </a:lnTo>
                  <a:lnTo>
                    <a:pt x="1353870" y="1053630"/>
                  </a:lnTo>
                  <a:lnTo>
                    <a:pt x="1354429" y="1054100"/>
                  </a:lnTo>
                  <a:lnTo>
                    <a:pt x="1331493" y="1054100"/>
                  </a:lnTo>
                  <a:lnTo>
                    <a:pt x="1329766" y="1066800"/>
                  </a:lnTo>
                  <a:lnTo>
                    <a:pt x="1311592" y="1079500"/>
                  </a:lnTo>
                  <a:lnTo>
                    <a:pt x="1285557" y="1079500"/>
                  </a:lnTo>
                  <a:lnTo>
                    <a:pt x="1278610" y="1104900"/>
                  </a:lnTo>
                  <a:lnTo>
                    <a:pt x="1244625" y="1104900"/>
                  </a:lnTo>
                  <a:lnTo>
                    <a:pt x="1225677" y="1117600"/>
                  </a:lnTo>
                  <a:lnTo>
                    <a:pt x="1210868" y="1130300"/>
                  </a:lnTo>
                  <a:lnTo>
                    <a:pt x="1187945" y="1143000"/>
                  </a:lnTo>
                  <a:lnTo>
                    <a:pt x="1167358" y="1155700"/>
                  </a:lnTo>
                  <a:lnTo>
                    <a:pt x="1148626" y="1181100"/>
                  </a:lnTo>
                  <a:lnTo>
                    <a:pt x="1131277" y="1193800"/>
                  </a:lnTo>
                  <a:lnTo>
                    <a:pt x="1126718" y="1193800"/>
                  </a:lnTo>
                  <a:lnTo>
                    <a:pt x="1125905" y="1181100"/>
                  </a:lnTo>
                  <a:lnTo>
                    <a:pt x="1119708" y="1181100"/>
                  </a:lnTo>
                  <a:lnTo>
                    <a:pt x="1109713" y="1193800"/>
                  </a:lnTo>
                  <a:lnTo>
                    <a:pt x="1090079" y="1206500"/>
                  </a:lnTo>
                  <a:lnTo>
                    <a:pt x="1068146" y="1219200"/>
                  </a:lnTo>
                  <a:lnTo>
                    <a:pt x="1051267" y="1231900"/>
                  </a:lnTo>
                  <a:lnTo>
                    <a:pt x="1032332" y="1244600"/>
                  </a:lnTo>
                  <a:lnTo>
                    <a:pt x="1022578" y="1244600"/>
                  </a:lnTo>
                  <a:lnTo>
                    <a:pt x="1017905" y="1257300"/>
                  </a:lnTo>
                  <a:lnTo>
                    <a:pt x="1014183" y="1282700"/>
                  </a:lnTo>
                  <a:lnTo>
                    <a:pt x="1010310" y="1270000"/>
                  </a:lnTo>
                  <a:lnTo>
                    <a:pt x="993419" y="1270000"/>
                  </a:lnTo>
                  <a:lnTo>
                    <a:pt x="992860" y="1282700"/>
                  </a:lnTo>
                  <a:lnTo>
                    <a:pt x="973328" y="1282700"/>
                  </a:lnTo>
                  <a:lnTo>
                    <a:pt x="954252" y="1295400"/>
                  </a:lnTo>
                  <a:lnTo>
                    <a:pt x="935393" y="1295400"/>
                  </a:lnTo>
                  <a:lnTo>
                    <a:pt x="932573" y="1308100"/>
                  </a:lnTo>
                  <a:lnTo>
                    <a:pt x="924420" y="1308100"/>
                  </a:lnTo>
                  <a:lnTo>
                    <a:pt x="915047" y="1320800"/>
                  </a:lnTo>
                  <a:lnTo>
                    <a:pt x="877214" y="1320800"/>
                  </a:lnTo>
                  <a:lnTo>
                    <a:pt x="873823" y="1333500"/>
                  </a:lnTo>
                  <a:lnTo>
                    <a:pt x="872007" y="1333500"/>
                  </a:lnTo>
                  <a:lnTo>
                    <a:pt x="868667" y="1346200"/>
                  </a:lnTo>
                  <a:lnTo>
                    <a:pt x="848258" y="1346200"/>
                  </a:lnTo>
                  <a:lnTo>
                    <a:pt x="825804" y="1358900"/>
                  </a:lnTo>
                  <a:lnTo>
                    <a:pt x="803668" y="1358900"/>
                  </a:lnTo>
                  <a:lnTo>
                    <a:pt x="784199" y="1371600"/>
                  </a:lnTo>
                  <a:lnTo>
                    <a:pt x="787146" y="1384300"/>
                  </a:lnTo>
                  <a:lnTo>
                    <a:pt x="789114" y="1384300"/>
                  </a:lnTo>
                  <a:lnTo>
                    <a:pt x="790079" y="1397000"/>
                  </a:lnTo>
                  <a:lnTo>
                    <a:pt x="767562" y="1397000"/>
                  </a:lnTo>
                  <a:lnTo>
                    <a:pt x="761060" y="1384300"/>
                  </a:lnTo>
                  <a:lnTo>
                    <a:pt x="757567" y="1397000"/>
                  </a:lnTo>
                  <a:lnTo>
                    <a:pt x="732637" y="1397000"/>
                  </a:lnTo>
                  <a:lnTo>
                    <a:pt x="722376" y="1409700"/>
                  </a:lnTo>
                  <a:lnTo>
                    <a:pt x="695833" y="1409700"/>
                  </a:lnTo>
                  <a:lnTo>
                    <a:pt x="686333" y="1422400"/>
                  </a:lnTo>
                  <a:lnTo>
                    <a:pt x="681913" y="1422400"/>
                  </a:lnTo>
                  <a:lnTo>
                    <a:pt x="680491" y="1447800"/>
                  </a:lnTo>
                  <a:lnTo>
                    <a:pt x="607618" y="1447800"/>
                  </a:lnTo>
                  <a:lnTo>
                    <a:pt x="599973" y="1460500"/>
                  </a:lnTo>
                  <a:lnTo>
                    <a:pt x="593559" y="1460500"/>
                  </a:lnTo>
                  <a:lnTo>
                    <a:pt x="588352" y="1473200"/>
                  </a:lnTo>
                  <a:lnTo>
                    <a:pt x="583615" y="1473200"/>
                  </a:lnTo>
                  <a:lnTo>
                    <a:pt x="578040" y="1460500"/>
                  </a:lnTo>
                  <a:lnTo>
                    <a:pt x="571347" y="1460500"/>
                  </a:lnTo>
                  <a:lnTo>
                    <a:pt x="560933" y="1473200"/>
                  </a:lnTo>
                  <a:lnTo>
                    <a:pt x="548322" y="1473200"/>
                  </a:lnTo>
                  <a:lnTo>
                    <a:pt x="539711" y="1485900"/>
                  </a:lnTo>
                  <a:lnTo>
                    <a:pt x="534238" y="1485900"/>
                  </a:lnTo>
                  <a:lnTo>
                    <a:pt x="536727" y="1498600"/>
                  </a:lnTo>
                  <a:lnTo>
                    <a:pt x="542277" y="1498600"/>
                  </a:lnTo>
                  <a:lnTo>
                    <a:pt x="545985" y="1511300"/>
                  </a:lnTo>
                  <a:lnTo>
                    <a:pt x="533158" y="1511300"/>
                  </a:lnTo>
                  <a:lnTo>
                    <a:pt x="539140" y="1524000"/>
                  </a:lnTo>
                  <a:lnTo>
                    <a:pt x="558241" y="1524000"/>
                  </a:lnTo>
                  <a:lnTo>
                    <a:pt x="541489" y="1536700"/>
                  </a:lnTo>
                  <a:lnTo>
                    <a:pt x="534149" y="1524000"/>
                  </a:lnTo>
                  <a:lnTo>
                    <a:pt x="528828" y="1511300"/>
                  </a:lnTo>
                  <a:lnTo>
                    <a:pt x="518109" y="1498600"/>
                  </a:lnTo>
                  <a:lnTo>
                    <a:pt x="498856" y="1498600"/>
                  </a:lnTo>
                  <a:lnTo>
                    <a:pt x="489191" y="1485900"/>
                  </a:lnTo>
                  <a:lnTo>
                    <a:pt x="461670" y="1485900"/>
                  </a:lnTo>
                  <a:lnTo>
                    <a:pt x="460121" y="1498600"/>
                  </a:lnTo>
                  <a:lnTo>
                    <a:pt x="454571" y="1498600"/>
                  </a:lnTo>
                  <a:lnTo>
                    <a:pt x="440702" y="1511300"/>
                  </a:lnTo>
                  <a:lnTo>
                    <a:pt x="428675" y="1511300"/>
                  </a:lnTo>
                  <a:lnTo>
                    <a:pt x="428612" y="1498600"/>
                  </a:lnTo>
                  <a:lnTo>
                    <a:pt x="420547" y="1511300"/>
                  </a:lnTo>
                  <a:lnTo>
                    <a:pt x="418515" y="1524000"/>
                  </a:lnTo>
                  <a:lnTo>
                    <a:pt x="417207" y="1524000"/>
                  </a:lnTo>
                  <a:lnTo>
                    <a:pt x="411327" y="1536700"/>
                  </a:lnTo>
                  <a:lnTo>
                    <a:pt x="408508" y="1524000"/>
                  </a:lnTo>
                  <a:lnTo>
                    <a:pt x="403999" y="1511300"/>
                  </a:lnTo>
                  <a:lnTo>
                    <a:pt x="396532" y="1498600"/>
                  </a:lnTo>
                  <a:lnTo>
                    <a:pt x="384848" y="1498600"/>
                  </a:lnTo>
                  <a:lnTo>
                    <a:pt x="388048" y="1511300"/>
                  </a:lnTo>
                  <a:lnTo>
                    <a:pt x="389585" y="1524000"/>
                  </a:lnTo>
                  <a:lnTo>
                    <a:pt x="350240" y="1524000"/>
                  </a:lnTo>
                  <a:lnTo>
                    <a:pt x="334530" y="1536700"/>
                  </a:lnTo>
                  <a:lnTo>
                    <a:pt x="325589" y="1511300"/>
                  </a:lnTo>
                  <a:lnTo>
                    <a:pt x="321221" y="1511300"/>
                  </a:lnTo>
                  <a:lnTo>
                    <a:pt x="316217" y="1524000"/>
                  </a:lnTo>
                  <a:lnTo>
                    <a:pt x="211455" y="1524000"/>
                  </a:lnTo>
                  <a:lnTo>
                    <a:pt x="201536" y="1511300"/>
                  </a:lnTo>
                  <a:lnTo>
                    <a:pt x="150723" y="1511300"/>
                  </a:lnTo>
                  <a:lnTo>
                    <a:pt x="145008" y="1524000"/>
                  </a:lnTo>
                  <a:lnTo>
                    <a:pt x="127012" y="1524000"/>
                  </a:lnTo>
                  <a:lnTo>
                    <a:pt x="127114" y="1511300"/>
                  </a:lnTo>
                  <a:lnTo>
                    <a:pt x="143154" y="1511300"/>
                  </a:lnTo>
                  <a:lnTo>
                    <a:pt x="147891" y="1498600"/>
                  </a:lnTo>
                  <a:lnTo>
                    <a:pt x="135902" y="1498600"/>
                  </a:lnTo>
                  <a:lnTo>
                    <a:pt x="130746" y="1485900"/>
                  </a:lnTo>
                  <a:lnTo>
                    <a:pt x="125869" y="1485900"/>
                  </a:lnTo>
                  <a:lnTo>
                    <a:pt x="79870" y="1498600"/>
                  </a:lnTo>
                  <a:lnTo>
                    <a:pt x="124193" y="1485900"/>
                  </a:lnTo>
                  <a:lnTo>
                    <a:pt x="122186" y="1485900"/>
                  </a:lnTo>
                  <a:lnTo>
                    <a:pt x="117551" y="1473200"/>
                  </a:lnTo>
                  <a:lnTo>
                    <a:pt x="112369" y="1473200"/>
                  </a:lnTo>
                  <a:lnTo>
                    <a:pt x="108724" y="1460500"/>
                  </a:lnTo>
                  <a:lnTo>
                    <a:pt x="105244" y="1435100"/>
                  </a:lnTo>
                  <a:lnTo>
                    <a:pt x="104051" y="1422400"/>
                  </a:lnTo>
                  <a:lnTo>
                    <a:pt x="104838" y="1397000"/>
                  </a:lnTo>
                  <a:lnTo>
                    <a:pt x="107327" y="1371600"/>
                  </a:lnTo>
                  <a:lnTo>
                    <a:pt x="120523" y="1333500"/>
                  </a:lnTo>
                  <a:lnTo>
                    <a:pt x="135102" y="1295400"/>
                  </a:lnTo>
                  <a:lnTo>
                    <a:pt x="147116" y="1257300"/>
                  </a:lnTo>
                  <a:lnTo>
                    <a:pt x="152628" y="1206500"/>
                  </a:lnTo>
                  <a:lnTo>
                    <a:pt x="169075" y="1206500"/>
                  </a:lnTo>
                  <a:lnTo>
                    <a:pt x="180301" y="1193800"/>
                  </a:lnTo>
                  <a:lnTo>
                    <a:pt x="188379" y="1181100"/>
                  </a:lnTo>
                  <a:lnTo>
                    <a:pt x="195414" y="1168400"/>
                  </a:lnTo>
                  <a:lnTo>
                    <a:pt x="199224" y="1168400"/>
                  </a:lnTo>
                  <a:lnTo>
                    <a:pt x="204482" y="1155700"/>
                  </a:lnTo>
                  <a:lnTo>
                    <a:pt x="211302" y="1143000"/>
                  </a:lnTo>
                  <a:lnTo>
                    <a:pt x="219811" y="1143000"/>
                  </a:lnTo>
                  <a:lnTo>
                    <a:pt x="218059" y="1130300"/>
                  </a:lnTo>
                  <a:lnTo>
                    <a:pt x="216776" y="1130300"/>
                  </a:lnTo>
                  <a:lnTo>
                    <a:pt x="215976" y="1117600"/>
                  </a:lnTo>
                  <a:lnTo>
                    <a:pt x="215633" y="1104900"/>
                  </a:lnTo>
                  <a:lnTo>
                    <a:pt x="248348" y="1104900"/>
                  </a:lnTo>
                  <a:lnTo>
                    <a:pt x="269697" y="1079500"/>
                  </a:lnTo>
                  <a:lnTo>
                    <a:pt x="292569" y="1066800"/>
                  </a:lnTo>
                  <a:lnTo>
                    <a:pt x="315252" y="1041400"/>
                  </a:lnTo>
                  <a:lnTo>
                    <a:pt x="335838" y="1016000"/>
                  </a:lnTo>
                  <a:lnTo>
                    <a:pt x="352107" y="990600"/>
                  </a:lnTo>
                  <a:lnTo>
                    <a:pt x="361848" y="977900"/>
                  </a:lnTo>
                  <a:lnTo>
                    <a:pt x="353072" y="977900"/>
                  </a:lnTo>
                  <a:lnTo>
                    <a:pt x="352094" y="965200"/>
                  </a:lnTo>
                  <a:lnTo>
                    <a:pt x="382917" y="965200"/>
                  </a:lnTo>
                  <a:lnTo>
                    <a:pt x="385876" y="952500"/>
                  </a:lnTo>
                  <a:lnTo>
                    <a:pt x="384568" y="939800"/>
                  </a:lnTo>
                  <a:lnTo>
                    <a:pt x="401078" y="939800"/>
                  </a:lnTo>
                  <a:lnTo>
                    <a:pt x="415048" y="927100"/>
                  </a:lnTo>
                  <a:lnTo>
                    <a:pt x="424218" y="927100"/>
                  </a:lnTo>
                  <a:lnTo>
                    <a:pt x="426389" y="901700"/>
                  </a:lnTo>
                  <a:lnTo>
                    <a:pt x="441553" y="901700"/>
                  </a:lnTo>
                  <a:lnTo>
                    <a:pt x="458127" y="889000"/>
                  </a:lnTo>
                  <a:lnTo>
                    <a:pt x="473824" y="876300"/>
                  </a:lnTo>
                  <a:lnTo>
                    <a:pt x="486321" y="863600"/>
                  </a:lnTo>
                  <a:lnTo>
                    <a:pt x="505841" y="850900"/>
                  </a:lnTo>
                  <a:lnTo>
                    <a:pt x="522287" y="825500"/>
                  </a:lnTo>
                  <a:lnTo>
                    <a:pt x="536422" y="800100"/>
                  </a:lnTo>
                  <a:lnTo>
                    <a:pt x="549046" y="774700"/>
                  </a:lnTo>
                  <a:lnTo>
                    <a:pt x="554139" y="774700"/>
                  </a:lnTo>
                  <a:lnTo>
                    <a:pt x="556031" y="787400"/>
                  </a:lnTo>
                  <a:lnTo>
                    <a:pt x="563956" y="787400"/>
                  </a:lnTo>
                  <a:lnTo>
                    <a:pt x="570649" y="774700"/>
                  </a:lnTo>
                  <a:lnTo>
                    <a:pt x="586803" y="762000"/>
                  </a:lnTo>
                  <a:lnTo>
                    <a:pt x="605650" y="736600"/>
                  </a:lnTo>
                  <a:lnTo>
                    <a:pt x="620420" y="723900"/>
                  </a:lnTo>
                  <a:lnTo>
                    <a:pt x="636663" y="711200"/>
                  </a:lnTo>
                  <a:lnTo>
                    <a:pt x="644575" y="698500"/>
                  </a:lnTo>
                  <a:lnTo>
                    <a:pt x="646938" y="685800"/>
                  </a:lnTo>
                  <a:lnTo>
                    <a:pt x="646480" y="673100"/>
                  </a:lnTo>
                  <a:lnTo>
                    <a:pt x="651624" y="673100"/>
                  </a:lnTo>
                  <a:lnTo>
                    <a:pt x="657440" y="685800"/>
                  </a:lnTo>
                  <a:lnTo>
                    <a:pt x="671017" y="685800"/>
                  </a:lnTo>
                  <a:lnTo>
                    <a:pt x="668642" y="673100"/>
                  </a:lnTo>
                  <a:lnTo>
                    <a:pt x="667664" y="673100"/>
                  </a:lnTo>
                  <a:lnTo>
                    <a:pt x="668362" y="660400"/>
                  </a:lnTo>
                  <a:lnTo>
                    <a:pt x="694448" y="660400"/>
                  </a:lnTo>
                  <a:lnTo>
                    <a:pt x="703491" y="647700"/>
                  </a:lnTo>
                  <a:lnTo>
                    <a:pt x="720496" y="647700"/>
                  </a:lnTo>
                  <a:lnTo>
                    <a:pt x="720966" y="635000"/>
                  </a:lnTo>
                  <a:lnTo>
                    <a:pt x="722376" y="635000"/>
                  </a:lnTo>
                  <a:lnTo>
                    <a:pt x="724725" y="622300"/>
                  </a:lnTo>
                  <a:lnTo>
                    <a:pt x="736777" y="622300"/>
                  </a:lnTo>
                  <a:lnTo>
                    <a:pt x="747420" y="609600"/>
                  </a:lnTo>
                  <a:lnTo>
                    <a:pt x="765657" y="609600"/>
                  </a:lnTo>
                  <a:lnTo>
                    <a:pt x="772490" y="596900"/>
                  </a:lnTo>
                  <a:lnTo>
                    <a:pt x="774509" y="596900"/>
                  </a:lnTo>
                  <a:lnTo>
                    <a:pt x="775068" y="584200"/>
                  </a:lnTo>
                  <a:lnTo>
                    <a:pt x="777506" y="584200"/>
                  </a:lnTo>
                  <a:lnTo>
                    <a:pt x="795820" y="571500"/>
                  </a:lnTo>
                  <a:lnTo>
                    <a:pt x="816597" y="558800"/>
                  </a:lnTo>
                  <a:lnTo>
                    <a:pt x="836853" y="546100"/>
                  </a:lnTo>
                  <a:lnTo>
                    <a:pt x="853605" y="533400"/>
                  </a:lnTo>
                  <a:lnTo>
                    <a:pt x="849249" y="520700"/>
                  </a:lnTo>
                  <a:lnTo>
                    <a:pt x="845781" y="520700"/>
                  </a:lnTo>
                  <a:lnTo>
                    <a:pt x="843241" y="508000"/>
                  </a:lnTo>
                  <a:lnTo>
                    <a:pt x="876604" y="508000"/>
                  </a:lnTo>
                  <a:lnTo>
                    <a:pt x="876046" y="495300"/>
                  </a:lnTo>
                  <a:lnTo>
                    <a:pt x="897572" y="495300"/>
                  </a:lnTo>
                  <a:lnTo>
                    <a:pt x="907046" y="482600"/>
                  </a:lnTo>
                  <a:lnTo>
                    <a:pt x="915644" y="482600"/>
                  </a:lnTo>
                  <a:lnTo>
                    <a:pt x="930681" y="469900"/>
                  </a:lnTo>
                  <a:lnTo>
                    <a:pt x="938555" y="457200"/>
                  </a:lnTo>
                  <a:lnTo>
                    <a:pt x="940752" y="457200"/>
                  </a:lnTo>
                  <a:lnTo>
                    <a:pt x="938771" y="444500"/>
                  </a:lnTo>
                  <a:lnTo>
                    <a:pt x="951420" y="431800"/>
                  </a:lnTo>
                  <a:lnTo>
                    <a:pt x="968349" y="431800"/>
                  </a:lnTo>
                  <a:lnTo>
                    <a:pt x="985913" y="419100"/>
                  </a:lnTo>
                  <a:lnTo>
                    <a:pt x="1000531" y="419100"/>
                  </a:lnTo>
                  <a:lnTo>
                    <a:pt x="1007529" y="406400"/>
                  </a:lnTo>
                  <a:lnTo>
                    <a:pt x="1012901" y="406400"/>
                  </a:lnTo>
                  <a:lnTo>
                    <a:pt x="1016635" y="393700"/>
                  </a:lnTo>
                  <a:lnTo>
                    <a:pt x="1018781" y="381000"/>
                  </a:lnTo>
                  <a:lnTo>
                    <a:pt x="1054239" y="381000"/>
                  </a:lnTo>
                  <a:lnTo>
                    <a:pt x="1059268" y="368300"/>
                  </a:lnTo>
                  <a:lnTo>
                    <a:pt x="1064361" y="355600"/>
                  </a:lnTo>
                  <a:lnTo>
                    <a:pt x="1066266" y="342900"/>
                  </a:lnTo>
                  <a:lnTo>
                    <a:pt x="1050429" y="342900"/>
                  </a:lnTo>
                  <a:lnTo>
                    <a:pt x="1056284" y="330200"/>
                  </a:lnTo>
                  <a:lnTo>
                    <a:pt x="1059065" y="330200"/>
                  </a:lnTo>
                  <a:lnTo>
                    <a:pt x="1058786" y="317500"/>
                  </a:lnTo>
                  <a:lnTo>
                    <a:pt x="1062736" y="317500"/>
                  </a:lnTo>
                  <a:lnTo>
                    <a:pt x="1077188" y="330200"/>
                  </a:lnTo>
                  <a:lnTo>
                    <a:pt x="1134757" y="330200"/>
                  </a:lnTo>
                  <a:lnTo>
                    <a:pt x="1136319" y="317500"/>
                  </a:lnTo>
                  <a:lnTo>
                    <a:pt x="1133919" y="317500"/>
                  </a:lnTo>
                  <a:lnTo>
                    <a:pt x="1138682" y="304800"/>
                  </a:lnTo>
                  <a:lnTo>
                    <a:pt x="1150556" y="304800"/>
                  </a:lnTo>
                  <a:lnTo>
                    <a:pt x="1161262" y="292100"/>
                  </a:lnTo>
                  <a:lnTo>
                    <a:pt x="1162494" y="292100"/>
                  </a:lnTo>
                  <a:lnTo>
                    <a:pt x="1167155" y="279400"/>
                  </a:lnTo>
                  <a:lnTo>
                    <a:pt x="1166431" y="279400"/>
                  </a:lnTo>
                  <a:lnTo>
                    <a:pt x="1164297" y="266700"/>
                  </a:lnTo>
                  <a:lnTo>
                    <a:pt x="1164729" y="254000"/>
                  </a:lnTo>
                  <a:lnTo>
                    <a:pt x="1172667" y="266700"/>
                  </a:lnTo>
                  <a:lnTo>
                    <a:pt x="1182509" y="279400"/>
                  </a:lnTo>
                  <a:lnTo>
                    <a:pt x="1198321" y="279400"/>
                  </a:lnTo>
                  <a:lnTo>
                    <a:pt x="1193723" y="266700"/>
                  </a:lnTo>
                  <a:lnTo>
                    <a:pt x="1190650" y="254000"/>
                  </a:lnTo>
                  <a:lnTo>
                    <a:pt x="1214589" y="254000"/>
                  </a:lnTo>
                  <a:lnTo>
                    <a:pt x="1227112" y="241300"/>
                  </a:lnTo>
                  <a:lnTo>
                    <a:pt x="1235456" y="233070"/>
                  </a:lnTo>
                  <a:lnTo>
                    <a:pt x="1235532" y="233197"/>
                  </a:lnTo>
                  <a:lnTo>
                    <a:pt x="1239710" y="236816"/>
                  </a:lnTo>
                  <a:lnTo>
                    <a:pt x="1244320" y="233756"/>
                  </a:lnTo>
                  <a:lnTo>
                    <a:pt x="1244815" y="232524"/>
                  </a:lnTo>
                  <a:lnTo>
                    <a:pt x="1255636" y="241300"/>
                  </a:lnTo>
                  <a:lnTo>
                    <a:pt x="1259459" y="241300"/>
                  </a:lnTo>
                  <a:lnTo>
                    <a:pt x="1260475" y="228600"/>
                  </a:lnTo>
                  <a:lnTo>
                    <a:pt x="1267739" y="215900"/>
                  </a:lnTo>
                  <a:lnTo>
                    <a:pt x="1285646" y="215900"/>
                  </a:lnTo>
                  <a:lnTo>
                    <a:pt x="1304582" y="203200"/>
                  </a:lnTo>
                  <a:lnTo>
                    <a:pt x="1323809" y="203200"/>
                  </a:lnTo>
                  <a:lnTo>
                    <a:pt x="1342580" y="190500"/>
                  </a:lnTo>
                  <a:lnTo>
                    <a:pt x="1360373" y="177800"/>
                  </a:lnTo>
                  <a:lnTo>
                    <a:pt x="1382801" y="165100"/>
                  </a:lnTo>
                  <a:lnTo>
                    <a:pt x="1404175" y="165100"/>
                  </a:lnTo>
                  <a:lnTo>
                    <a:pt x="1418831" y="152400"/>
                  </a:lnTo>
                  <a:lnTo>
                    <a:pt x="1425905" y="127000"/>
                  </a:lnTo>
                  <a:lnTo>
                    <a:pt x="1429905" y="114300"/>
                  </a:lnTo>
                  <a:lnTo>
                    <a:pt x="1437690" y="101600"/>
                  </a:lnTo>
                  <a:lnTo>
                    <a:pt x="1451089" y="101600"/>
                  </a:lnTo>
                  <a:lnTo>
                    <a:pt x="1440700" y="114300"/>
                  </a:lnTo>
                  <a:lnTo>
                    <a:pt x="1434782" y="127000"/>
                  </a:lnTo>
                  <a:lnTo>
                    <a:pt x="1453426" y="127000"/>
                  </a:lnTo>
                  <a:lnTo>
                    <a:pt x="1472476" y="114300"/>
                  </a:lnTo>
                  <a:lnTo>
                    <a:pt x="1490878" y="101600"/>
                  </a:lnTo>
                  <a:lnTo>
                    <a:pt x="1499120" y="101600"/>
                  </a:lnTo>
                  <a:lnTo>
                    <a:pt x="1442745" y="0"/>
                  </a:lnTo>
                  <a:lnTo>
                    <a:pt x="1421790" y="0"/>
                  </a:lnTo>
                  <a:lnTo>
                    <a:pt x="1402791" y="12700"/>
                  </a:lnTo>
                  <a:lnTo>
                    <a:pt x="1384401" y="25400"/>
                  </a:lnTo>
                  <a:lnTo>
                    <a:pt x="1371409" y="38100"/>
                  </a:lnTo>
                  <a:lnTo>
                    <a:pt x="1350962" y="50800"/>
                  </a:lnTo>
                  <a:lnTo>
                    <a:pt x="1335773" y="63500"/>
                  </a:lnTo>
                  <a:lnTo>
                    <a:pt x="1338541" y="63500"/>
                  </a:lnTo>
                  <a:lnTo>
                    <a:pt x="1314551" y="76200"/>
                  </a:lnTo>
                  <a:lnTo>
                    <a:pt x="1282331" y="101600"/>
                  </a:lnTo>
                  <a:lnTo>
                    <a:pt x="1253197" y="114300"/>
                  </a:lnTo>
                  <a:lnTo>
                    <a:pt x="1209103" y="152400"/>
                  </a:lnTo>
                  <a:lnTo>
                    <a:pt x="1178699" y="165100"/>
                  </a:lnTo>
                  <a:lnTo>
                    <a:pt x="1148143" y="190500"/>
                  </a:lnTo>
                  <a:lnTo>
                    <a:pt x="1118311" y="203200"/>
                  </a:lnTo>
                  <a:lnTo>
                    <a:pt x="1090993" y="215900"/>
                  </a:lnTo>
                  <a:lnTo>
                    <a:pt x="1063193" y="241300"/>
                  </a:lnTo>
                  <a:lnTo>
                    <a:pt x="1053706" y="245656"/>
                  </a:lnTo>
                  <a:lnTo>
                    <a:pt x="1053706" y="317500"/>
                  </a:lnTo>
                  <a:lnTo>
                    <a:pt x="1039304" y="317500"/>
                  </a:lnTo>
                  <a:lnTo>
                    <a:pt x="1033145" y="330200"/>
                  </a:lnTo>
                  <a:lnTo>
                    <a:pt x="1045400" y="304800"/>
                  </a:lnTo>
                  <a:lnTo>
                    <a:pt x="1053706" y="317500"/>
                  </a:lnTo>
                  <a:lnTo>
                    <a:pt x="1053706" y="245656"/>
                  </a:lnTo>
                  <a:lnTo>
                    <a:pt x="1035532" y="254000"/>
                  </a:lnTo>
                  <a:lnTo>
                    <a:pt x="1008608" y="266700"/>
                  </a:lnTo>
                  <a:lnTo>
                    <a:pt x="981176" y="292100"/>
                  </a:lnTo>
                  <a:lnTo>
                    <a:pt x="934161" y="317500"/>
                  </a:lnTo>
                  <a:lnTo>
                    <a:pt x="906576" y="342900"/>
                  </a:lnTo>
                  <a:lnTo>
                    <a:pt x="874725" y="355600"/>
                  </a:lnTo>
                  <a:lnTo>
                    <a:pt x="845108" y="381000"/>
                  </a:lnTo>
                  <a:lnTo>
                    <a:pt x="788238" y="431800"/>
                  </a:lnTo>
                  <a:lnTo>
                    <a:pt x="754811" y="457200"/>
                  </a:lnTo>
                  <a:lnTo>
                    <a:pt x="722223" y="482600"/>
                  </a:lnTo>
                  <a:lnTo>
                    <a:pt x="690333" y="508000"/>
                  </a:lnTo>
                  <a:lnTo>
                    <a:pt x="659028" y="546100"/>
                  </a:lnTo>
                  <a:lnTo>
                    <a:pt x="624408" y="571500"/>
                  </a:lnTo>
                  <a:lnTo>
                    <a:pt x="590537" y="609600"/>
                  </a:lnTo>
                  <a:lnTo>
                    <a:pt x="556996" y="635000"/>
                  </a:lnTo>
                  <a:lnTo>
                    <a:pt x="523354" y="673100"/>
                  </a:lnTo>
                  <a:lnTo>
                    <a:pt x="489216" y="711200"/>
                  </a:lnTo>
                  <a:lnTo>
                    <a:pt x="454152" y="736600"/>
                  </a:lnTo>
                  <a:lnTo>
                    <a:pt x="417741" y="774700"/>
                  </a:lnTo>
                  <a:lnTo>
                    <a:pt x="385470" y="800100"/>
                  </a:lnTo>
                  <a:lnTo>
                    <a:pt x="354761" y="825500"/>
                  </a:lnTo>
                  <a:lnTo>
                    <a:pt x="325323" y="863600"/>
                  </a:lnTo>
                  <a:lnTo>
                    <a:pt x="296887" y="889000"/>
                  </a:lnTo>
                  <a:lnTo>
                    <a:pt x="268630" y="927100"/>
                  </a:lnTo>
                  <a:lnTo>
                    <a:pt x="240563" y="952500"/>
                  </a:lnTo>
                  <a:lnTo>
                    <a:pt x="212471" y="990600"/>
                  </a:lnTo>
                  <a:lnTo>
                    <a:pt x="156908" y="1054100"/>
                  </a:lnTo>
                  <a:lnTo>
                    <a:pt x="131826" y="1092200"/>
                  </a:lnTo>
                  <a:lnTo>
                    <a:pt x="108775" y="1130300"/>
                  </a:lnTo>
                  <a:lnTo>
                    <a:pt x="87668" y="1168400"/>
                  </a:lnTo>
                  <a:lnTo>
                    <a:pt x="68097" y="1219200"/>
                  </a:lnTo>
                  <a:lnTo>
                    <a:pt x="49999" y="1257300"/>
                  </a:lnTo>
                  <a:lnTo>
                    <a:pt x="32905" y="1295400"/>
                  </a:lnTo>
                  <a:lnTo>
                    <a:pt x="16306" y="1346200"/>
                  </a:lnTo>
                  <a:lnTo>
                    <a:pt x="11049" y="1358900"/>
                  </a:lnTo>
                  <a:lnTo>
                    <a:pt x="6159" y="1384300"/>
                  </a:lnTo>
                  <a:lnTo>
                    <a:pt x="2273" y="1409700"/>
                  </a:lnTo>
                  <a:lnTo>
                    <a:pt x="0" y="1447800"/>
                  </a:lnTo>
                  <a:lnTo>
                    <a:pt x="12" y="1460500"/>
                  </a:lnTo>
                  <a:lnTo>
                    <a:pt x="838" y="1473200"/>
                  </a:lnTo>
                  <a:lnTo>
                    <a:pt x="2387" y="1485900"/>
                  </a:lnTo>
                  <a:lnTo>
                    <a:pt x="4597" y="1498600"/>
                  </a:lnTo>
                  <a:lnTo>
                    <a:pt x="7188" y="1511300"/>
                  </a:lnTo>
                  <a:lnTo>
                    <a:pt x="9613" y="1524000"/>
                  </a:lnTo>
                  <a:lnTo>
                    <a:pt x="18707" y="1524000"/>
                  </a:lnTo>
                  <a:lnTo>
                    <a:pt x="21831" y="1536700"/>
                  </a:lnTo>
                  <a:lnTo>
                    <a:pt x="27165" y="1549400"/>
                  </a:lnTo>
                  <a:lnTo>
                    <a:pt x="34848" y="1562100"/>
                  </a:lnTo>
                  <a:lnTo>
                    <a:pt x="45034" y="1574800"/>
                  </a:lnTo>
                  <a:lnTo>
                    <a:pt x="57099" y="1587500"/>
                  </a:lnTo>
                  <a:lnTo>
                    <a:pt x="69913" y="1600200"/>
                  </a:lnTo>
                  <a:lnTo>
                    <a:pt x="82372" y="1600200"/>
                  </a:lnTo>
                  <a:lnTo>
                    <a:pt x="89852" y="1612900"/>
                  </a:lnTo>
                  <a:lnTo>
                    <a:pt x="103314" y="1612900"/>
                  </a:lnTo>
                  <a:lnTo>
                    <a:pt x="119976" y="1625600"/>
                  </a:lnTo>
                  <a:lnTo>
                    <a:pt x="306501" y="1625600"/>
                  </a:lnTo>
                  <a:lnTo>
                    <a:pt x="362127" y="1612900"/>
                  </a:lnTo>
                  <a:lnTo>
                    <a:pt x="416928" y="1612900"/>
                  </a:lnTo>
                  <a:lnTo>
                    <a:pt x="434467" y="1600200"/>
                  </a:lnTo>
                  <a:lnTo>
                    <a:pt x="498906" y="1600200"/>
                  </a:lnTo>
                  <a:lnTo>
                    <a:pt x="531025" y="1587500"/>
                  </a:lnTo>
                  <a:lnTo>
                    <a:pt x="563130" y="1587500"/>
                  </a:lnTo>
                  <a:lnTo>
                    <a:pt x="596353" y="1574800"/>
                  </a:lnTo>
                  <a:lnTo>
                    <a:pt x="652475" y="1549400"/>
                  </a:lnTo>
                  <a:lnTo>
                    <a:pt x="683971" y="1549400"/>
                  </a:lnTo>
                  <a:lnTo>
                    <a:pt x="720534" y="1536700"/>
                  </a:lnTo>
                  <a:lnTo>
                    <a:pt x="756094" y="1524000"/>
                  </a:lnTo>
                  <a:lnTo>
                    <a:pt x="790778" y="1498600"/>
                  </a:lnTo>
                  <a:lnTo>
                    <a:pt x="824763" y="1485900"/>
                  </a:lnTo>
                  <a:lnTo>
                    <a:pt x="844169" y="1473200"/>
                  </a:lnTo>
                  <a:lnTo>
                    <a:pt x="863511" y="1473200"/>
                  </a:lnTo>
                  <a:lnTo>
                    <a:pt x="901839" y="1447800"/>
                  </a:lnTo>
                  <a:lnTo>
                    <a:pt x="938987" y="1422400"/>
                  </a:lnTo>
                  <a:lnTo>
                    <a:pt x="957351" y="1422400"/>
                  </a:lnTo>
                  <a:lnTo>
                    <a:pt x="975715" y="1409700"/>
                  </a:lnTo>
                  <a:lnTo>
                    <a:pt x="1016495" y="1384300"/>
                  </a:lnTo>
                  <a:lnTo>
                    <a:pt x="1175258" y="1282700"/>
                  </a:lnTo>
                  <a:lnTo>
                    <a:pt x="1215936" y="1257300"/>
                  </a:lnTo>
                  <a:lnTo>
                    <a:pt x="1300365" y="1206500"/>
                  </a:lnTo>
                  <a:lnTo>
                    <a:pt x="1320939" y="1193800"/>
                  </a:lnTo>
                  <a:lnTo>
                    <a:pt x="1341501" y="1181100"/>
                  </a:lnTo>
                  <a:lnTo>
                    <a:pt x="1501546" y="1079500"/>
                  </a:lnTo>
                  <a:lnTo>
                    <a:pt x="1686953" y="965200"/>
                  </a:lnTo>
                  <a:lnTo>
                    <a:pt x="1707921" y="952500"/>
                  </a:lnTo>
                  <a:lnTo>
                    <a:pt x="1750606" y="927100"/>
                  </a:lnTo>
                  <a:lnTo>
                    <a:pt x="1838947" y="901700"/>
                  </a:lnTo>
                  <a:lnTo>
                    <a:pt x="1847583" y="901700"/>
                  </a:lnTo>
                  <a:lnTo>
                    <a:pt x="1843544" y="914400"/>
                  </a:lnTo>
                  <a:lnTo>
                    <a:pt x="1843824" y="914400"/>
                  </a:lnTo>
                  <a:lnTo>
                    <a:pt x="1851621" y="907745"/>
                  </a:lnTo>
                  <a:lnTo>
                    <a:pt x="1850377" y="914400"/>
                  </a:lnTo>
                  <a:lnTo>
                    <a:pt x="1856930" y="914400"/>
                  </a:lnTo>
                  <a:lnTo>
                    <a:pt x="1851215" y="927100"/>
                  </a:lnTo>
                  <a:lnTo>
                    <a:pt x="1844725" y="927100"/>
                  </a:lnTo>
                  <a:lnTo>
                    <a:pt x="1837715" y="939800"/>
                  </a:lnTo>
                  <a:lnTo>
                    <a:pt x="1830438" y="952500"/>
                  </a:lnTo>
                  <a:lnTo>
                    <a:pt x="1816112" y="965200"/>
                  </a:lnTo>
                  <a:lnTo>
                    <a:pt x="1803298" y="977900"/>
                  </a:lnTo>
                  <a:lnTo>
                    <a:pt x="1788909" y="1003300"/>
                  </a:lnTo>
                  <a:lnTo>
                    <a:pt x="1767116" y="1028700"/>
                  </a:lnTo>
                  <a:lnTo>
                    <a:pt x="1744192" y="1054100"/>
                  </a:lnTo>
                  <a:lnTo>
                    <a:pt x="1697609" y="1104900"/>
                  </a:lnTo>
                  <a:lnTo>
                    <a:pt x="1675726" y="1130300"/>
                  </a:lnTo>
                  <a:lnTo>
                    <a:pt x="1631137" y="1181100"/>
                  </a:lnTo>
                  <a:lnTo>
                    <a:pt x="1609648" y="1193800"/>
                  </a:lnTo>
                  <a:lnTo>
                    <a:pt x="1588350" y="1219200"/>
                  </a:lnTo>
                  <a:lnTo>
                    <a:pt x="1570088" y="1244600"/>
                  </a:lnTo>
                  <a:lnTo>
                    <a:pt x="1551216" y="1270000"/>
                  </a:lnTo>
                  <a:lnTo>
                    <a:pt x="1528114" y="1282700"/>
                  </a:lnTo>
                  <a:lnTo>
                    <a:pt x="1501622" y="1308100"/>
                  </a:lnTo>
                  <a:lnTo>
                    <a:pt x="1478343" y="1346200"/>
                  </a:lnTo>
                  <a:lnTo>
                    <a:pt x="1456334" y="1371600"/>
                  </a:lnTo>
                  <a:lnTo>
                    <a:pt x="1433601" y="1409700"/>
                  </a:lnTo>
                  <a:lnTo>
                    <a:pt x="1406232" y="1435100"/>
                  </a:lnTo>
                  <a:lnTo>
                    <a:pt x="1379499" y="1473200"/>
                  </a:lnTo>
                  <a:lnTo>
                    <a:pt x="1353375" y="1498600"/>
                  </a:lnTo>
                  <a:lnTo>
                    <a:pt x="1327810" y="1536700"/>
                  </a:lnTo>
                  <a:lnTo>
                    <a:pt x="1284986" y="1587500"/>
                  </a:lnTo>
                  <a:lnTo>
                    <a:pt x="1275676" y="1598676"/>
                  </a:lnTo>
                  <a:lnTo>
                    <a:pt x="1275676" y="1790700"/>
                  </a:lnTo>
                  <a:lnTo>
                    <a:pt x="1267180" y="1790700"/>
                  </a:lnTo>
                  <a:lnTo>
                    <a:pt x="1264805" y="1778000"/>
                  </a:lnTo>
                  <a:lnTo>
                    <a:pt x="1272336" y="1778000"/>
                  </a:lnTo>
                  <a:lnTo>
                    <a:pt x="1275676" y="1790700"/>
                  </a:lnTo>
                  <a:lnTo>
                    <a:pt x="1275676" y="1598676"/>
                  </a:lnTo>
                  <a:lnTo>
                    <a:pt x="1263827" y="1612900"/>
                  </a:lnTo>
                  <a:lnTo>
                    <a:pt x="1242783" y="1651000"/>
                  </a:lnTo>
                  <a:lnTo>
                    <a:pt x="1220190" y="1676400"/>
                  </a:lnTo>
                  <a:lnTo>
                    <a:pt x="1209052" y="1689100"/>
                  </a:lnTo>
                  <a:lnTo>
                    <a:pt x="1198321" y="1714500"/>
                  </a:lnTo>
                  <a:lnTo>
                    <a:pt x="1193050" y="1714500"/>
                  </a:lnTo>
                  <a:lnTo>
                    <a:pt x="1188059" y="1727200"/>
                  </a:lnTo>
                  <a:lnTo>
                    <a:pt x="1182611" y="1739900"/>
                  </a:lnTo>
                  <a:lnTo>
                    <a:pt x="1176020" y="1752600"/>
                  </a:lnTo>
                  <a:lnTo>
                    <a:pt x="1169746" y="1765300"/>
                  </a:lnTo>
                  <a:lnTo>
                    <a:pt x="1164323" y="1778000"/>
                  </a:lnTo>
                  <a:lnTo>
                    <a:pt x="1159764" y="1790700"/>
                  </a:lnTo>
                  <a:lnTo>
                    <a:pt x="1156081" y="1803400"/>
                  </a:lnTo>
                  <a:lnTo>
                    <a:pt x="1153642" y="1816100"/>
                  </a:lnTo>
                  <a:lnTo>
                    <a:pt x="1154023" y="1841500"/>
                  </a:lnTo>
                  <a:lnTo>
                    <a:pt x="1157490" y="1854200"/>
                  </a:lnTo>
                  <a:lnTo>
                    <a:pt x="1164310" y="1879600"/>
                  </a:lnTo>
                  <a:lnTo>
                    <a:pt x="1184236" y="1905000"/>
                  </a:lnTo>
                  <a:lnTo>
                    <a:pt x="1211592" y="1917700"/>
                  </a:lnTo>
                  <a:lnTo>
                    <a:pt x="1243177" y="1930400"/>
                  </a:lnTo>
                  <a:lnTo>
                    <a:pt x="1275816" y="1917700"/>
                  </a:lnTo>
                  <a:lnTo>
                    <a:pt x="1302105" y="1917700"/>
                  </a:lnTo>
                  <a:lnTo>
                    <a:pt x="1310944" y="1905000"/>
                  </a:lnTo>
                  <a:lnTo>
                    <a:pt x="1340637" y="1892300"/>
                  </a:lnTo>
                  <a:lnTo>
                    <a:pt x="1378407" y="1879600"/>
                  </a:lnTo>
                  <a:lnTo>
                    <a:pt x="1416126" y="1854200"/>
                  </a:lnTo>
                  <a:lnTo>
                    <a:pt x="1492097" y="1828800"/>
                  </a:lnTo>
                  <a:lnTo>
                    <a:pt x="1511427" y="1816100"/>
                  </a:lnTo>
                  <a:lnTo>
                    <a:pt x="1530756" y="1803400"/>
                  </a:lnTo>
                  <a:lnTo>
                    <a:pt x="1574711" y="1790700"/>
                  </a:lnTo>
                  <a:lnTo>
                    <a:pt x="1706689" y="1714500"/>
                  </a:lnTo>
                  <a:lnTo>
                    <a:pt x="1751444" y="1701800"/>
                  </a:lnTo>
                  <a:lnTo>
                    <a:pt x="1796948" y="1676400"/>
                  </a:lnTo>
                  <a:lnTo>
                    <a:pt x="1843405" y="1663700"/>
                  </a:lnTo>
                  <a:lnTo>
                    <a:pt x="1878279" y="1651000"/>
                  </a:lnTo>
                  <a:lnTo>
                    <a:pt x="1926602" y="1638300"/>
                  </a:lnTo>
                  <a:lnTo>
                    <a:pt x="1969465" y="1625600"/>
                  </a:lnTo>
                  <a:lnTo>
                    <a:pt x="1987956" y="1612900"/>
                  </a:lnTo>
                  <a:lnTo>
                    <a:pt x="1991791" y="1612900"/>
                  </a:lnTo>
                  <a:lnTo>
                    <a:pt x="2007171" y="1600200"/>
                  </a:lnTo>
                  <a:lnTo>
                    <a:pt x="2026805" y="1587500"/>
                  </a:lnTo>
                  <a:lnTo>
                    <a:pt x="2045804" y="1587500"/>
                  </a:lnTo>
                  <a:lnTo>
                    <a:pt x="2059343" y="1574800"/>
                  </a:lnTo>
                  <a:lnTo>
                    <a:pt x="2080869" y="1562100"/>
                  </a:lnTo>
                  <a:lnTo>
                    <a:pt x="2097100" y="1549400"/>
                  </a:lnTo>
                  <a:lnTo>
                    <a:pt x="2105609" y="1549400"/>
                  </a:lnTo>
                  <a:lnTo>
                    <a:pt x="2112734" y="1536700"/>
                  </a:lnTo>
                  <a:lnTo>
                    <a:pt x="2134311" y="1536700"/>
                  </a:lnTo>
                  <a:lnTo>
                    <a:pt x="2148662" y="1524000"/>
                  </a:lnTo>
                  <a:lnTo>
                    <a:pt x="2161349" y="1524000"/>
                  </a:lnTo>
                  <a:lnTo>
                    <a:pt x="2161768" y="1511300"/>
                  </a:lnTo>
                  <a:lnTo>
                    <a:pt x="2181428" y="1511300"/>
                  </a:lnTo>
                  <a:lnTo>
                    <a:pt x="2187003" y="1524000"/>
                  </a:lnTo>
                  <a:lnTo>
                    <a:pt x="2186444" y="1536700"/>
                  </a:lnTo>
                  <a:lnTo>
                    <a:pt x="2175294" y="1536700"/>
                  </a:lnTo>
                  <a:lnTo>
                    <a:pt x="2169579" y="1549400"/>
                  </a:lnTo>
                  <a:lnTo>
                    <a:pt x="2159127" y="1549400"/>
                  </a:lnTo>
                  <a:lnTo>
                    <a:pt x="2148522" y="1562100"/>
                  </a:lnTo>
                  <a:lnTo>
                    <a:pt x="2143353" y="1574800"/>
                  </a:lnTo>
                  <a:lnTo>
                    <a:pt x="2138248" y="1574800"/>
                  </a:lnTo>
                  <a:lnTo>
                    <a:pt x="2133193" y="1587500"/>
                  </a:lnTo>
                  <a:lnTo>
                    <a:pt x="2128177" y="1587500"/>
                  </a:lnTo>
                  <a:lnTo>
                    <a:pt x="2108149" y="1612900"/>
                  </a:lnTo>
                  <a:lnTo>
                    <a:pt x="2091042" y="1638300"/>
                  </a:lnTo>
                  <a:lnTo>
                    <a:pt x="2073236" y="1663700"/>
                  </a:lnTo>
                  <a:lnTo>
                    <a:pt x="2064232" y="1668868"/>
                  </a:lnTo>
                  <a:lnTo>
                    <a:pt x="2064232" y="1854200"/>
                  </a:lnTo>
                  <a:lnTo>
                    <a:pt x="2042871" y="1854200"/>
                  </a:lnTo>
                  <a:lnTo>
                    <a:pt x="2049691" y="1841500"/>
                  </a:lnTo>
                  <a:lnTo>
                    <a:pt x="2056815" y="1841500"/>
                  </a:lnTo>
                  <a:lnTo>
                    <a:pt x="2064232" y="1854200"/>
                  </a:lnTo>
                  <a:lnTo>
                    <a:pt x="2064232" y="1668868"/>
                  </a:lnTo>
                  <a:lnTo>
                    <a:pt x="2051100" y="1676400"/>
                  </a:lnTo>
                  <a:lnTo>
                    <a:pt x="2037956" y="1689100"/>
                  </a:lnTo>
                  <a:lnTo>
                    <a:pt x="2025942" y="1714500"/>
                  </a:lnTo>
                  <a:lnTo>
                    <a:pt x="2014753" y="1727200"/>
                  </a:lnTo>
                  <a:lnTo>
                    <a:pt x="2004123" y="1739900"/>
                  </a:lnTo>
                  <a:lnTo>
                    <a:pt x="1988756" y="1765300"/>
                  </a:lnTo>
                  <a:lnTo>
                    <a:pt x="1981149" y="1778000"/>
                  </a:lnTo>
                  <a:lnTo>
                    <a:pt x="1977085" y="1778000"/>
                  </a:lnTo>
                  <a:lnTo>
                    <a:pt x="1972068" y="1790700"/>
                  </a:lnTo>
                  <a:lnTo>
                    <a:pt x="1966760" y="1790700"/>
                  </a:lnTo>
                  <a:lnTo>
                    <a:pt x="1961464" y="1803400"/>
                  </a:lnTo>
                  <a:lnTo>
                    <a:pt x="1945855" y="1828800"/>
                  </a:lnTo>
                  <a:lnTo>
                    <a:pt x="1924812" y="1854200"/>
                  </a:lnTo>
                  <a:lnTo>
                    <a:pt x="1915756" y="1866900"/>
                  </a:lnTo>
                  <a:lnTo>
                    <a:pt x="1909229" y="1879600"/>
                  </a:lnTo>
                  <a:lnTo>
                    <a:pt x="1904860" y="1892300"/>
                  </a:lnTo>
                  <a:lnTo>
                    <a:pt x="1902231" y="1905000"/>
                  </a:lnTo>
                  <a:lnTo>
                    <a:pt x="1900656" y="1917700"/>
                  </a:lnTo>
                  <a:lnTo>
                    <a:pt x="1900275" y="1917700"/>
                  </a:lnTo>
                  <a:lnTo>
                    <a:pt x="1911692" y="1968500"/>
                  </a:lnTo>
                  <a:lnTo>
                    <a:pt x="1945855" y="2006600"/>
                  </a:lnTo>
                  <a:lnTo>
                    <a:pt x="1968576" y="2019300"/>
                  </a:lnTo>
                  <a:lnTo>
                    <a:pt x="2019452" y="2019300"/>
                  </a:lnTo>
                  <a:lnTo>
                    <a:pt x="2033854" y="2006600"/>
                  </a:lnTo>
                  <a:lnTo>
                    <a:pt x="2048205" y="2006600"/>
                  </a:lnTo>
                  <a:lnTo>
                    <a:pt x="2076742" y="1993900"/>
                  </a:lnTo>
                  <a:lnTo>
                    <a:pt x="2104618" y="1981200"/>
                  </a:lnTo>
                  <a:lnTo>
                    <a:pt x="2135009" y="1955800"/>
                  </a:lnTo>
                  <a:lnTo>
                    <a:pt x="2172360" y="1930400"/>
                  </a:lnTo>
                  <a:lnTo>
                    <a:pt x="2206536" y="1917700"/>
                  </a:lnTo>
                  <a:lnTo>
                    <a:pt x="2241258" y="1892300"/>
                  </a:lnTo>
                  <a:lnTo>
                    <a:pt x="2276767" y="1866900"/>
                  </a:lnTo>
                  <a:lnTo>
                    <a:pt x="2313279" y="1854200"/>
                  </a:lnTo>
                  <a:lnTo>
                    <a:pt x="2355596" y="1828800"/>
                  </a:lnTo>
                  <a:lnTo>
                    <a:pt x="2396452" y="1803400"/>
                  </a:lnTo>
                  <a:lnTo>
                    <a:pt x="2436279" y="1765300"/>
                  </a:lnTo>
                  <a:lnTo>
                    <a:pt x="2553944" y="1689100"/>
                  </a:lnTo>
                  <a:lnTo>
                    <a:pt x="2573985" y="1676400"/>
                  </a:lnTo>
                  <a:lnTo>
                    <a:pt x="2594013" y="1663700"/>
                  </a:lnTo>
                  <a:lnTo>
                    <a:pt x="2633675" y="1625600"/>
                  </a:lnTo>
                  <a:lnTo>
                    <a:pt x="2711259" y="1574800"/>
                  </a:lnTo>
                  <a:lnTo>
                    <a:pt x="2750159" y="1536700"/>
                  </a:lnTo>
                  <a:lnTo>
                    <a:pt x="2789821" y="1511300"/>
                  </a:lnTo>
                  <a:lnTo>
                    <a:pt x="2810268" y="1498600"/>
                  </a:lnTo>
                  <a:lnTo>
                    <a:pt x="2830715" y="1485900"/>
                  </a:lnTo>
                  <a:lnTo>
                    <a:pt x="2873349" y="1460500"/>
                  </a:lnTo>
                  <a:lnTo>
                    <a:pt x="2905188" y="1435100"/>
                  </a:lnTo>
                  <a:lnTo>
                    <a:pt x="2948622" y="1409700"/>
                  </a:lnTo>
                  <a:lnTo>
                    <a:pt x="2986913" y="1384300"/>
                  </a:lnTo>
                  <a:lnTo>
                    <a:pt x="3000235" y="1371600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88018" y="8399843"/>
              <a:ext cx="337820" cy="513080"/>
            </a:xfrm>
            <a:custGeom>
              <a:avLst/>
              <a:gdLst/>
              <a:ahLst/>
              <a:cxnLst/>
              <a:rect l="l" t="t" r="r" b="b"/>
              <a:pathLst>
                <a:path w="337819" h="513079">
                  <a:moveTo>
                    <a:pt x="31915" y="493699"/>
                  </a:moveTo>
                  <a:lnTo>
                    <a:pt x="25222" y="494118"/>
                  </a:lnTo>
                  <a:lnTo>
                    <a:pt x="20764" y="493141"/>
                  </a:lnTo>
                  <a:lnTo>
                    <a:pt x="15608" y="493280"/>
                  </a:lnTo>
                  <a:lnTo>
                    <a:pt x="11150" y="493280"/>
                  </a:lnTo>
                  <a:lnTo>
                    <a:pt x="4318" y="495096"/>
                  </a:lnTo>
                  <a:lnTo>
                    <a:pt x="1384" y="496214"/>
                  </a:lnTo>
                  <a:lnTo>
                    <a:pt x="0" y="502348"/>
                  </a:lnTo>
                  <a:lnTo>
                    <a:pt x="1803" y="505409"/>
                  </a:lnTo>
                  <a:lnTo>
                    <a:pt x="4876" y="506107"/>
                  </a:lnTo>
                  <a:lnTo>
                    <a:pt x="8623" y="505498"/>
                  </a:lnTo>
                  <a:lnTo>
                    <a:pt x="14947" y="502831"/>
                  </a:lnTo>
                  <a:lnTo>
                    <a:pt x="22987" y="498690"/>
                  </a:lnTo>
                  <a:lnTo>
                    <a:pt x="31915" y="493699"/>
                  </a:lnTo>
                  <a:close/>
                </a:path>
                <a:path w="337819" h="513079">
                  <a:moveTo>
                    <a:pt x="68986" y="429018"/>
                  </a:moveTo>
                  <a:lnTo>
                    <a:pt x="68707" y="427634"/>
                  </a:lnTo>
                  <a:lnTo>
                    <a:pt x="65925" y="428472"/>
                  </a:lnTo>
                  <a:lnTo>
                    <a:pt x="63550" y="429018"/>
                  </a:lnTo>
                  <a:lnTo>
                    <a:pt x="62026" y="429437"/>
                  </a:lnTo>
                  <a:lnTo>
                    <a:pt x="49898" y="433628"/>
                  </a:lnTo>
                  <a:lnTo>
                    <a:pt x="49758" y="435851"/>
                  </a:lnTo>
                  <a:lnTo>
                    <a:pt x="58394" y="439902"/>
                  </a:lnTo>
                  <a:lnTo>
                    <a:pt x="64109" y="435851"/>
                  </a:lnTo>
                  <a:lnTo>
                    <a:pt x="68567" y="432930"/>
                  </a:lnTo>
                  <a:lnTo>
                    <a:pt x="68846" y="429717"/>
                  </a:lnTo>
                  <a:lnTo>
                    <a:pt x="68986" y="429018"/>
                  </a:lnTo>
                  <a:close/>
                </a:path>
                <a:path w="337819" h="513079">
                  <a:moveTo>
                    <a:pt x="80835" y="381215"/>
                  </a:moveTo>
                  <a:lnTo>
                    <a:pt x="76657" y="376339"/>
                  </a:lnTo>
                  <a:lnTo>
                    <a:pt x="69684" y="378142"/>
                  </a:lnTo>
                  <a:lnTo>
                    <a:pt x="70662" y="382054"/>
                  </a:lnTo>
                  <a:lnTo>
                    <a:pt x="72478" y="387629"/>
                  </a:lnTo>
                  <a:lnTo>
                    <a:pt x="77774" y="383997"/>
                  </a:lnTo>
                  <a:lnTo>
                    <a:pt x="80835" y="381215"/>
                  </a:lnTo>
                  <a:close/>
                </a:path>
                <a:path w="337819" h="513079">
                  <a:moveTo>
                    <a:pt x="81813" y="45427"/>
                  </a:moveTo>
                  <a:lnTo>
                    <a:pt x="73317" y="41529"/>
                  </a:lnTo>
                  <a:lnTo>
                    <a:pt x="70243" y="42913"/>
                  </a:lnTo>
                  <a:lnTo>
                    <a:pt x="72758" y="49745"/>
                  </a:lnTo>
                  <a:lnTo>
                    <a:pt x="77216" y="51562"/>
                  </a:lnTo>
                  <a:lnTo>
                    <a:pt x="80137" y="50025"/>
                  </a:lnTo>
                  <a:lnTo>
                    <a:pt x="81813" y="45427"/>
                  </a:lnTo>
                  <a:close/>
                </a:path>
                <a:path w="337819" h="513079">
                  <a:moveTo>
                    <a:pt x="105371" y="477672"/>
                  </a:moveTo>
                  <a:lnTo>
                    <a:pt x="101561" y="481482"/>
                  </a:lnTo>
                  <a:lnTo>
                    <a:pt x="97561" y="486638"/>
                  </a:lnTo>
                  <a:lnTo>
                    <a:pt x="93573" y="493763"/>
                  </a:lnTo>
                  <a:lnTo>
                    <a:pt x="89763" y="503453"/>
                  </a:lnTo>
                  <a:lnTo>
                    <a:pt x="93586" y="500265"/>
                  </a:lnTo>
                  <a:lnTo>
                    <a:pt x="97307" y="495007"/>
                  </a:lnTo>
                  <a:lnTo>
                    <a:pt x="101142" y="487527"/>
                  </a:lnTo>
                  <a:lnTo>
                    <a:pt x="105371" y="477672"/>
                  </a:lnTo>
                  <a:close/>
                </a:path>
                <a:path w="337819" h="513079">
                  <a:moveTo>
                    <a:pt x="114147" y="388747"/>
                  </a:moveTo>
                  <a:lnTo>
                    <a:pt x="107327" y="383717"/>
                  </a:lnTo>
                  <a:lnTo>
                    <a:pt x="102311" y="384695"/>
                  </a:lnTo>
                  <a:lnTo>
                    <a:pt x="99098" y="391668"/>
                  </a:lnTo>
                  <a:lnTo>
                    <a:pt x="100965" y="395097"/>
                  </a:lnTo>
                  <a:lnTo>
                    <a:pt x="106260" y="397840"/>
                  </a:lnTo>
                  <a:lnTo>
                    <a:pt x="111747" y="396760"/>
                  </a:lnTo>
                  <a:lnTo>
                    <a:pt x="114147" y="388747"/>
                  </a:lnTo>
                  <a:close/>
                </a:path>
                <a:path w="337819" h="513079">
                  <a:moveTo>
                    <a:pt x="117081" y="483946"/>
                  </a:moveTo>
                  <a:lnTo>
                    <a:pt x="114147" y="487845"/>
                  </a:lnTo>
                  <a:lnTo>
                    <a:pt x="111086" y="493560"/>
                  </a:lnTo>
                  <a:lnTo>
                    <a:pt x="107467" y="500951"/>
                  </a:lnTo>
                  <a:lnTo>
                    <a:pt x="106667" y="510247"/>
                  </a:lnTo>
                  <a:lnTo>
                    <a:pt x="107543" y="512800"/>
                  </a:lnTo>
                  <a:lnTo>
                    <a:pt x="109397" y="510438"/>
                  </a:lnTo>
                  <a:lnTo>
                    <a:pt x="111506" y="504990"/>
                  </a:lnTo>
                  <a:lnTo>
                    <a:pt x="114566" y="496354"/>
                  </a:lnTo>
                  <a:lnTo>
                    <a:pt x="117081" y="483946"/>
                  </a:lnTo>
                  <a:close/>
                </a:path>
                <a:path w="337819" h="513079">
                  <a:moveTo>
                    <a:pt x="126542" y="71323"/>
                  </a:moveTo>
                  <a:lnTo>
                    <a:pt x="120713" y="65290"/>
                  </a:lnTo>
                  <a:lnTo>
                    <a:pt x="118973" y="57327"/>
                  </a:lnTo>
                  <a:lnTo>
                    <a:pt x="117678" y="49034"/>
                  </a:lnTo>
                  <a:lnTo>
                    <a:pt x="112903" y="41668"/>
                  </a:lnTo>
                  <a:lnTo>
                    <a:pt x="100342" y="63830"/>
                  </a:lnTo>
                  <a:lnTo>
                    <a:pt x="117411" y="72161"/>
                  </a:lnTo>
                  <a:lnTo>
                    <a:pt x="126542" y="71323"/>
                  </a:lnTo>
                  <a:close/>
                </a:path>
                <a:path w="337819" h="513079">
                  <a:moveTo>
                    <a:pt x="127914" y="71196"/>
                  </a:moveTo>
                  <a:lnTo>
                    <a:pt x="126542" y="71323"/>
                  </a:lnTo>
                  <a:lnTo>
                    <a:pt x="126834" y="71628"/>
                  </a:lnTo>
                  <a:lnTo>
                    <a:pt x="127914" y="71196"/>
                  </a:lnTo>
                  <a:close/>
                </a:path>
                <a:path w="337819" h="513079">
                  <a:moveTo>
                    <a:pt x="138010" y="70281"/>
                  </a:moveTo>
                  <a:lnTo>
                    <a:pt x="136042" y="61874"/>
                  </a:lnTo>
                  <a:lnTo>
                    <a:pt x="131483" y="61798"/>
                  </a:lnTo>
                  <a:lnTo>
                    <a:pt x="130340" y="65913"/>
                  </a:lnTo>
                  <a:lnTo>
                    <a:pt x="129743" y="70459"/>
                  </a:lnTo>
                  <a:lnTo>
                    <a:pt x="127914" y="71196"/>
                  </a:lnTo>
                  <a:lnTo>
                    <a:pt x="138010" y="70281"/>
                  </a:lnTo>
                  <a:close/>
                </a:path>
                <a:path w="337819" h="513079">
                  <a:moveTo>
                    <a:pt x="147053" y="34696"/>
                  </a:moveTo>
                  <a:lnTo>
                    <a:pt x="144653" y="28549"/>
                  </a:lnTo>
                  <a:lnTo>
                    <a:pt x="142430" y="22694"/>
                  </a:lnTo>
                  <a:lnTo>
                    <a:pt x="138404" y="19939"/>
                  </a:lnTo>
                  <a:lnTo>
                    <a:pt x="130606" y="23126"/>
                  </a:lnTo>
                  <a:lnTo>
                    <a:pt x="134785" y="29260"/>
                  </a:lnTo>
                  <a:lnTo>
                    <a:pt x="141058" y="30657"/>
                  </a:lnTo>
                  <a:lnTo>
                    <a:pt x="147053" y="34696"/>
                  </a:lnTo>
                  <a:close/>
                </a:path>
                <a:path w="337819" h="513079">
                  <a:moveTo>
                    <a:pt x="149136" y="359194"/>
                  </a:moveTo>
                  <a:lnTo>
                    <a:pt x="140271" y="358228"/>
                  </a:lnTo>
                  <a:lnTo>
                    <a:pt x="132321" y="360184"/>
                  </a:lnTo>
                  <a:lnTo>
                    <a:pt x="124777" y="363207"/>
                  </a:lnTo>
                  <a:lnTo>
                    <a:pt x="117081" y="365467"/>
                  </a:lnTo>
                  <a:lnTo>
                    <a:pt x="127190" y="370344"/>
                  </a:lnTo>
                  <a:lnTo>
                    <a:pt x="134150" y="371271"/>
                  </a:lnTo>
                  <a:lnTo>
                    <a:pt x="140601" y="367715"/>
                  </a:lnTo>
                  <a:lnTo>
                    <a:pt x="149136" y="359194"/>
                  </a:lnTo>
                  <a:close/>
                </a:path>
                <a:path w="337819" h="513079">
                  <a:moveTo>
                    <a:pt x="150812" y="328663"/>
                  </a:moveTo>
                  <a:lnTo>
                    <a:pt x="150672" y="316814"/>
                  </a:lnTo>
                  <a:lnTo>
                    <a:pt x="143421" y="320725"/>
                  </a:lnTo>
                  <a:lnTo>
                    <a:pt x="137566" y="323088"/>
                  </a:lnTo>
                  <a:lnTo>
                    <a:pt x="136448" y="333540"/>
                  </a:lnTo>
                  <a:lnTo>
                    <a:pt x="143560" y="329501"/>
                  </a:lnTo>
                  <a:lnTo>
                    <a:pt x="150812" y="328663"/>
                  </a:lnTo>
                  <a:close/>
                </a:path>
                <a:path w="337819" h="513079">
                  <a:moveTo>
                    <a:pt x="186639" y="34137"/>
                  </a:moveTo>
                  <a:lnTo>
                    <a:pt x="185102" y="25082"/>
                  </a:lnTo>
                  <a:lnTo>
                    <a:pt x="181063" y="23406"/>
                  </a:lnTo>
                  <a:lnTo>
                    <a:pt x="173672" y="30657"/>
                  </a:lnTo>
                  <a:lnTo>
                    <a:pt x="175069" y="36372"/>
                  </a:lnTo>
                  <a:lnTo>
                    <a:pt x="178828" y="37338"/>
                  </a:lnTo>
                  <a:lnTo>
                    <a:pt x="186639" y="34137"/>
                  </a:lnTo>
                  <a:close/>
                </a:path>
                <a:path w="337819" h="513079">
                  <a:moveTo>
                    <a:pt x="203504" y="11836"/>
                  </a:moveTo>
                  <a:lnTo>
                    <a:pt x="198348" y="3632"/>
                  </a:lnTo>
                  <a:lnTo>
                    <a:pt x="191020" y="0"/>
                  </a:lnTo>
                  <a:lnTo>
                    <a:pt x="181190" y="1117"/>
                  </a:lnTo>
                  <a:lnTo>
                    <a:pt x="168516" y="7099"/>
                  </a:lnTo>
                  <a:lnTo>
                    <a:pt x="174828" y="12458"/>
                  </a:lnTo>
                  <a:lnTo>
                    <a:pt x="182511" y="14693"/>
                  </a:lnTo>
                  <a:lnTo>
                    <a:pt x="191935" y="14312"/>
                  </a:lnTo>
                  <a:lnTo>
                    <a:pt x="203504" y="11836"/>
                  </a:lnTo>
                  <a:close/>
                </a:path>
                <a:path w="337819" h="513079">
                  <a:moveTo>
                    <a:pt x="221615" y="456628"/>
                  </a:moveTo>
                  <a:lnTo>
                    <a:pt x="213118" y="454761"/>
                  </a:lnTo>
                  <a:lnTo>
                    <a:pt x="208800" y="455041"/>
                  </a:lnTo>
                  <a:lnTo>
                    <a:pt x="211302" y="459270"/>
                  </a:lnTo>
                  <a:lnTo>
                    <a:pt x="214934" y="458990"/>
                  </a:lnTo>
                  <a:lnTo>
                    <a:pt x="218414" y="458012"/>
                  </a:lnTo>
                  <a:lnTo>
                    <a:pt x="221615" y="456628"/>
                  </a:lnTo>
                  <a:close/>
                </a:path>
                <a:path w="337819" h="513079">
                  <a:moveTo>
                    <a:pt x="318211" y="346367"/>
                  </a:moveTo>
                  <a:lnTo>
                    <a:pt x="312369" y="341350"/>
                  </a:lnTo>
                  <a:lnTo>
                    <a:pt x="308876" y="342468"/>
                  </a:lnTo>
                  <a:lnTo>
                    <a:pt x="307340" y="349707"/>
                  </a:lnTo>
                  <a:lnTo>
                    <a:pt x="314172" y="355142"/>
                  </a:lnTo>
                  <a:lnTo>
                    <a:pt x="317804" y="354037"/>
                  </a:lnTo>
                  <a:lnTo>
                    <a:pt x="318211" y="346367"/>
                  </a:lnTo>
                  <a:close/>
                </a:path>
                <a:path w="337819" h="513079">
                  <a:moveTo>
                    <a:pt x="337642" y="328002"/>
                  </a:moveTo>
                  <a:lnTo>
                    <a:pt x="335635" y="323786"/>
                  </a:lnTo>
                  <a:lnTo>
                    <a:pt x="331317" y="321005"/>
                  </a:lnTo>
                  <a:lnTo>
                    <a:pt x="327977" y="322110"/>
                  </a:lnTo>
                  <a:lnTo>
                    <a:pt x="325882" y="327406"/>
                  </a:lnTo>
                  <a:lnTo>
                    <a:pt x="328587" y="328053"/>
                  </a:lnTo>
                  <a:lnTo>
                    <a:pt x="333895" y="328841"/>
                  </a:lnTo>
                  <a:lnTo>
                    <a:pt x="337642" y="328002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004467" y="2372143"/>
            <a:ext cx="1779905" cy="2402205"/>
          </a:xfrm>
          <a:custGeom>
            <a:avLst/>
            <a:gdLst/>
            <a:ahLst/>
            <a:cxnLst/>
            <a:rect l="l" t="t" r="r" b="b"/>
            <a:pathLst>
              <a:path w="1779905" h="2402204">
                <a:moveTo>
                  <a:pt x="668210" y="1150581"/>
                </a:moveTo>
                <a:lnTo>
                  <a:pt x="644436" y="1129055"/>
                </a:lnTo>
                <a:lnTo>
                  <a:pt x="523252" y="1087755"/>
                </a:lnTo>
                <a:lnTo>
                  <a:pt x="503605" y="1094473"/>
                </a:lnTo>
                <a:lnTo>
                  <a:pt x="668210" y="1150581"/>
                </a:lnTo>
                <a:close/>
              </a:path>
              <a:path w="1779905" h="2402204">
                <a:moveTo>
                  <a:pt x="1157274" y="1974723"/>
                </a:moveTo>
                <a:lnTo>
                  <a:pt x="1151458" y="1959317"/>
                </a:lnTo>
                <a:lnTo>
                  <a:pt x="1131963" y="1952675"/>
                </a:lnTo>
                <a:lnTo>
                  <a:pt x="1120203" y="1962086"/>
                </a:lnTo>
                <a:lnTo>
                  <a:pt x="1157274" y="1974723"/>
                </a:lnTo>
                <a:close/>
              </a:path>
              <a:path w="1779905" h="2402204">
                <a:moveTo>
                  <a:pt x="1357871" y="1828406"/>
                </a:moveTo>
                <a:lnTo>
                  <a:pt x="1356004" y="1814360"/>
                </a:lnTo>
                <a:lnTo>
                  <a:pt x="1345374" y="1824151"/>
                </a:lnTo>
                <a:lnTo>
                  <a:pt x="1357871" y="1828406"/>
                </a:lnTo>
                <a:close/>
              </a:path>
              <a:path w="1779905" h="2402204">
                <a:moveTo>
                  <a:pt x="1369225" y="1820405"/>
                </a:moveTo>
                <a:lnTo>
                  <a:pt x="1367358" y="1816900"/>
                </a:lnTo>
                <a:lnTo>
                  <a:pt x="1364564" y="1816125"/>
                </a:lnTo>
                <a:lnTo>
                  <a:pt x="1360538" y="1815833"/>
                </a:lnTo>
                <a:lnTo>
                  <a:pt x="1362697" y="1823212"/>
                </a:lnTo>
                <a:lnTo>
                  <a:pt x="1365758" y="1822640"/>
                </a:lnTo>
                <a:lnTo>
                  <a:pt x="1369225" y="1820405"/>
                </a:lnTo>
                <a:close/>
              </a:path>
              <a:path w="1779905" h="2402204">
                <a:moveTo>
                  <a:pt x="1616684" y="480961"/>
                </a:moveTo>
                <a:lnTo>
                  <a:pt x="1563052" y="462686"/>
                </a:lnTo>
                <a:lnTo>
                  <a:pt x="1568145" y="477837"/>
                </a:lnTo>
                <a:lnTo>
                  <a:pt x="1598498" y="488175"/>
                </a:lnTo>
                <a:lnTo>
                  <a:pt x="1616684" y="480961"/>
                </a:lnTo>
                <a:close/>
              </a:path>
              <a:path w="1779905" h="2402204">
                <a:moveTo>
                  <a:pt x="1779790" y="912241"/>
                </a:moveTo>
                <a:lnTo>
                  <a:pt x="1778711" y="858202"/>
                </a:lnTo>
                <a:lnTo>
                  <a:pt x="1767713" y="814209"/>
                </a:lnTo>
                <a:lnTo>
                  <a:pt x="1758670" y="770864"/>
                </a:lnTo>
                <a:lnTo>
                  <a:pt x="1754111" y="729056"/>
                </a:lnTo>
                <a:lnTo>
                  <a:pt x="1750123" y="687451"/>
                </a:lnTo>
                <a:lnTo>
                  <a:pt x="1742795" y="644702"/>
                </a:lnTo>
                <a:lnTo>
                  <a:pt x="1734108" y="601484"/>
                </a:lnTo>
                <a:lnTo>
                  <a:pt x="1724075" y="557822"/>
                </a:lnTo>
                <a:lnTo>
                  <a:pt x="1698967" y="482168"/>
                </a:lnTo>
                <a:lnTo>
                  <a:pt x="1677454" y="380911"/>
                </a:lnTo>
                <a:lnTo>
                  <a:pt x="1675168" y="373849"/>
                </a:lnTo>
                <a:lnTo>
                  <a:pt x="1675168" y="648487"/>
                </a:lnTo>
                <a:lnTo>
                  <a:pt x="1672297" y="674344"/>
                </a:lnTo>
                <a:lnTo>
                  <a:pt x="1670888" y="660438"/>
                </a:lnTo>
                <a:lnTo>
                  <a:pt x="1657883" y="656018"/>
                </a:lnTo>
                <a:lnTo>
                  <a:pt x="1654390" y="641413"/>
                </a:lnTo>
                <a:lnTo>
                  <a:pt x="1675168" y="648487"/>
                </a:lnTo>
                <a:lnTo>
                  <a:pt x="1675168" y="373849"/>
                </a:lnTo>
                <a:lnTo>
                  <a:pt x="1662811" y="335673"/>
                </a:lnTo>
                <a:lnTo>
                  <a:pt x="1647380" y="290156"/>
                </a:lnTo>
                <a:lnTo>
                  <a:pt x="1645043" y="275945"/>
                </a:lnTo>
                <a:lnTo>
                  <a:pt x="1635798" y="259384"/>
                </a:lnTo>
                <a:lnTo>
                  <a:pt x="1625396" y="229006"/>
                </a:lnTo>
                <a:lnTo>
                  <a:pt x="1611401" y="197396"/>
                </a:lnTo>
                <a:lnTo>
                  <a:pt x="1599730" y="179997"/>
                </a:lnTo>
                <a:lnTo>
                  <a:pt x="1588490" y="162750"/>
                </a:lnTo>
                <a:lnTo>
                  <a:pt x="1578914" y="146075"/>
                </a:lnTo>
                <a:lnTo>
                  <a:pt x="1572221" y="130378"/>
                </a:lnTo>
                <a:lnTo>
                  <a:pt x="1576920" y="131978"/>
                </a:lnTo>
                <a:lnTo>
                  <a:pt x="1573898" y="117525"/>
                </a:lnTo>
                <a:lnTo>
                  <a:pt x="1566735" y="101663"/>
                </a:lnTo>
                <a:lnTo>
                  <a:pt x="1554314" y="84023"/>
                </a:lnTo>
                <a:lnTo>
                  <a:pt x="1537208" y="78181"/>
                </a:lnTo>
                <a:lnTo>
                  <a:pt x="1526908" y="61264"/>
                </a:lnTo>
                <a:lnTo>
                  <a:pt x="1518551" y="58407"/>
                </a:lnTo>
                <a:lnTo>
                  <a:pt x="1508163" y="41452"/>
                </a:lnTo>
                <a:lnTo>
                  <a:pt x="1492135" y="35991"/>
                </a:lnTo>
                <a:lnTo>
                  <a:pt x="1479600" y="18300"/>
                </a:lnTo>
                <a:lnTo>
                  <a:pt x="1425905" y="0"/>
                </a:lnTo>
                <a:lnTo>
                  <a:pt x="1371193" y="115519"/>
                </a:lnTo>
                <a:lnTo>
                  <a:pt x="1365719" y="127076"/>
                </a:lnTo>
                <a:lnTo>
                  <a:pt x="1396161" y="137452"/>
                </a:lnTo>
                <a:lnTo>
                  <a:pt x="1403108" y="153238"/>
                </a:lnTo>
                <a:lnTo>
                  <a:pt x="1431975" y="163080"/>
                </a:lnTo>
                <a:lnTo>
                  <a:pt x="1428775" y="148564"/>
                </a:lnTo>
                <a:lnTo>
                  <a:pt x="1420863" y="132461"/>
                </a:lnTo>
                <a:lnTo>
                  <a:pt x="1435163" y="137325"/>
                </a:lnTo>
                <a:lnTo>
                  <a:pt x="1440637" y="152603"/>
                </a:lnTo>
                <a:lnTo>
                  <a:pt x="1441780" y="166420"/>
                </a:lnTo>
                <a:lnTo>
                  <a:pt x="1440726" y="192887"/>
                </a:lnTo>
                <a:lnTo>
                  <a:pt x="1451254" y="209905"/>
                </a:lnTo>
                <a:lnTo>
                  <a:pt x="1468424" y="229171"/>
                </a:lnTo>
                <a:lnTo>
                  <a:pt x="1486522" y="248754"/>
                </a:lnTo>
                <a:lnTo>
                  <a:pt x="1499870" y="266725"/>
                </a:lnTo>
                <a:lnTo>
                  <a:pt x="1514500" y="285127"/>
                </a:lnTo>
                <a:lnTo>
                  <a:pt x="1525701" y="315785"/>
                </a:lnTo>
                <a:lnTo>
                  <a:pt x="1540103" y="334098"/>
                </a:lnTo>
                <a:lnTo>
                  <a:pt x="1552016" y="351586"/>
                </a:lnTo>
                <a:lnTo>
                  <a:pt x="1547380" y="376834"/>
                </a:lnTo>
                <a:lnTo>
                  <a:pt x="1540370" y="387870"/>
                </a:lnTo>
                <a:lnTo>
                  <a:pt x="1565656" y="396481"/>
                </a:lnTo>
                <a:lnTo>
                  <a:pt x="1571218" y="411797"/>
                </a:lnTo>
                <a:lnTo>
                  <a:pt x="1585252" y="443420"/>
                </a:lnTo>
                <a:lnTo>
                  <a:pt x="1590827" y="458724"/>
                </a:lnTo>
                <a:lnTo>
                  <a:pt x="1581365" y="468922"/>
                </a:lnTo>
                <a:lnTo>
                  <a:pt x="1616684" y="480961"/>
                </a:lnTo>
                <a:lnTo>
                  <a:pt x="1595882" y="500710"/>
                </a:lnTo>
                <a:lnTo>
                  <a:pt x="1587715" y="511340"/>
                </a:lnTo>
                <a:lnTo>
                  <a:pt x="1584020" y="523494"/>
                </a:lnTo>
                <a:lnTo>
                  <a:pt x="1586699" y="524408"/>
                </a:lnTo>
                <a:lnTo>
                  <a:pt x="1591157" y="539356"/>
                </a:lnTo>
                <a:lnTo>
                  <a:pt x="1595805" y="554355"/>
                </a:lnTo>
                <a:lnTo>
                  <a:pt x="1594929" y="567461"/>
                </a:lnTo>
                <a:lnTo>
                  <a:pt x="1583067" y="576846"/>
                </a:lnTo>
                <a:lnTo>
                  <a:pt x="1581569" y="576326"/>
                </a:lnTo>
                <a:lnTo>
                  <a:pt x="1582242" y="589978"/>
                </a:lnTo>
                <a:lnTo>
                  <a:pt x="1593342" y="593763"/>
                </a:lnTo>
                <a:lnTo>
                  <a:pt x="1600441" y="609600"/>
                </a:lnTo>
                <a:lnTo>
                  <a:pt x="1611871" y="613498"/>
                </a:lnTo>
                <a:lnTo>
                  <a:pt x="1619427" y="629488"/>
                </a:lnTo>
                <a:lnTo>
                  <a:pt x="1654378" y="641413"/>
                </a:lnTo>
                <a:lnTo>
                  <a:pt x="1646593" y="652170"/>
                </a:lnTo>
                <a:lnTo>
                  <a:pt x="1642986" y="664349"/>
                </a:lnTo>
                <a:lnTo>
                  <a:pt x="1647634" y="665949"/>
                </a:lnTo>
                <a:lnTo>
                  <a:pt x="1633804" y="674636"/>
                </a:lnTo>
                <a:lnTo>
                  <a:pt x="1630883" y="660222"/>
                </a:lnTo>
                <a:lnTo>
                  <a:pt x="1625892" y="658520"/>
                </a:lnTo>
                <a:lnTo>
                  <a:pt x="1618107" y="669290"/>
                </a:lnTo>
                <a:lnTo>
                  <a:pt x="1608975" y="693013"/>
                </a:lnTo>
                <a:lnTo>
                  <a:pt x="1612061" y="694067"/>
                </a:lnTo>
                <a:lnTo>
                  <a:pt x="1613814" y="708075"/>
                </a:lnTo>
                <a:lnTo>
                  <a:pt x="1617014" y="722591"/>
                </a:lnTo>
                <a:lnTo>
                  <a:pt x="1621612" y="724154"/>
                </a:lnTo>
                <a:lnTo>
                  <a:pt x="1622806" y="737984"/>
                </a:lnTo>
                <a:lnTo>
                  <a:pt x="1635467" y="742289"/>
                </a:lnTo>
                <a:lnTo>
                  <a:pt x="1627771" y="753084"/>
                </a:lnTo>
                <a:lnTo>
                  <a:pt x="1622298" y="764641"/>
                </a:lnTo>
                <a:lnTo>
                  <a:pt x="1619034" y="776947"/>
                </a:lnTo>
                <a:lnTo>
                  <a:pt x="1617954" y="789990"/>
                </a:lnTo>
                <a:lnTo>
                  <a:pt x="1625765" y="806069"/>
                </a:lnTo>
                <a:lnTo>
                  <a:pt x="1639277" y="824090"/>
                </a:lnTo>
                <a:lnTo>
                  <a:pt x="1647177" y="853630"/>
                </a:lnTo>
                <a:lnTo>
                  <a:pt x="1650453" y="868159"/>
                </a:lnTo>
                <a:lnTo>
                  <a:pt x="1636966" y="876985"/>
                </a:lnTo>
                <a:lnTo>
                  <a:pt x="1629981" y="888009"/>
                </a:lnTo>
                <a:lnTo>
                  <a:pt x="1629333" y="901217"/>
                </a:lnTo>
                <a:lnTo>
                  <a:pt x="1630781" y="928535"/>
                </a:lnTo>
                <a:lnTo>
                  <a:pt x="1631429" y="942174"/>
                </a:lnTo>
                <a:lnTo>
                  <a:pt x="1634032" y="956487"/>
                </a:lnTo>
                <a:lnTo>
                  <a:pt x="1638477" y="971423"/>
                </a:lnTo>
                <a:lnTo>
                  <a:pt x="1644662" y="986942"/>
                </a:lnTo>
                <a:lnTo>
                  <a:pt x="1640636" y="985570"/>
                </a:lnTo>
                <a:lnTo>
                  <a:pt x="1634286" y="996823"/>
                </a:lnTo>
                <a:lnTo>
                  <a:pt x="1653006" y="1003198"/>
                </a:lnTo>
                <a:lnTo>
                  <a:pt x="1657337" y="1018095"/>
                </a:lnTo>
                <a:lnTo>
                  <a:pt x="1664982" y="1020699"/>
                </a:lnTo>
                <a:lnTo>
                  <a:pt x="1654987" y="1030706"/>
                </a:lnTo>
                <a:lnTo>
                  <a:pt x="1648396" y="1028471"/>
                </a:lnTo>
                <a:lnTo>
                  <a:pt x="1636991" y="1037996"/>
                </a:lnTo>
                <a:lnTo>
                  <a:pt x="1628927" y="1035240"/>
                </a:lnTo>
                <a:lnTo>
                  <a:pt x="1627378" y="1061554"/>
                </a:lnTo>
                <a:lnTo>
                  <a:pt x="1631454" y="1089774"/>
                </a:lnTo>
                <a:lnTo>
                  <a:pt x="1632407" y="1130350"/>
                </a:lnTo>
                <a:lnTo>
                  <a:pt x="1633766" y="1157655"/>
                </a:lnTo>
                <a:lnTo>
                  <a:pt x="1632851" y="1157338"/>
                </a:lnTo>
                <a:lnTo>
                  <a:pt x="1624914" y="1168057"/>
                </a:lnTo>
                <a:lnTo>
                  <a:pt x="1621917" y="1167028"/>
                </a:lnTo>
                <a:lnTo>
                  <a:pt x="1619440" y="1179614"/>
                </a:lnTo>
                <a:lnTo>
                  <a:pt x="1620393" y="1193342"/>
                </a:lnTo>
                <a:lnTo>
                  <a:pt x="1627784" y="1222705"/>
                </a:lnTo>
                <a:lnTo>
                  <a:pt x="1628825" y="1236472"/>
                </a:lnTo>
                <a:lnTo>
                  <a:pt x="1623504" y="1248079"/>
                </a:lnTo>
                <a:lnTo>
                  <a:pt x="1621040" y="1247241"/>
                </a:lnTo>
                <a:lnTo>
                  <a:pt x="1613319" y="1258023"/>
                </a:lnTo>
                <a:lnTo>
                  <a:pt x="1608556" y="1256398"/>
                </a:lnTo>
                <a:lnTo>
                  <a:pt x="1615020" y="1285430"/>
                </a:lnTo>
                <a:lnTo>
                  <a:pt x="1613077" y="1298194"/>
                </a:lnTo>
                <a:lnTo>
                  <a:pt x="1610893" y="1310868"/>
                </a:lnTo>
                <a:lnTo>
                  <a:pt x="1611782" y="1324584"/>
                </a:lnTo>
                <a:lnTo>
                  <a:pt x="1623174" y="1328470"/>
                </a:lnTo>
                <a:lnTo>
                  <a:pt x="1614576" y="1338961"/>
                </a:lnTo>
                <a:lnTo>
                  <a:pt x="1601851" y="1334617"/>
                </a:lnTo>
                <a:lnTo>
                  <a:pt x="1603768" y="1348689"/>
                </a:lnTo>
                <a:lnTo>
                  <a:pt x="1627390" y="1356741"/>
                </a:lnTo>
                <a:lnTo>
                  <a:pt x="1602473" y="1375079"/>
                </a:lnTo>
                <a:lnTo>
                  <a:pt x="1591360" y="1384719"/>
                </a:lnTo>
                <a:lnTo>
                  <a:pt x="1586191" y="1396365"/>
                </a:lnTo>
                <a:lnTo>
                  <a:pt x="1579130" y="1420799"/>
                </a:lnTo>
                <a:lnTo>
                  <a:pt x="1572768" y="1445463"/>
                </a:lnTo>
                <a:lnTo>
                  <a:pt x="1561338" y="1481823"/>
                </a:lnTo>
                <a:lnTo>
                  <a:pt x="1550085" y="1504823"/>
                </a:lnTo>
                <a:lnTo>
                  <a:pt x="1531950" y="1525473"/>
                </a:lnTo>
                <a:lnTo>
                  <a:pt x="1556753" y="1533931"/>
                </a:lnTo>
                <a:lnTo>
                  <a:pt x="1532153" y="1565795"/>
                </a:lnTo>
                <a:lnTo>
                  <a:pt x="1513649" y="1586318"/>
                </a:lnTo>
                <a:lnTo>
                  <a:pt x="1493875" y="1619834"/>
                </a:lnTo>
                <a:lnTo>
                  <a:pt x="1481797" y="1642554"/>
                </a:lnTo>
                <a:lnTo>
                  <a:pt x="1470177" y="1665427"/>
                </a:lnTo>
                <a:lnTo>
                  <a:pt x="1456347" y="1687550"/>
                </a:lnTo>
                <a:lnTo>
                  <a:pt x="1446199" y="1710931"/>
                </a:lnTo>
                <a:lnTo>
                  <a:pt x="1449730" y="1725549"/>
                </a:lnTo>
                <a:lnTo>
                  <a:pt x="1426044" y="1730895"/>
                </a:lnTo>
                <a:lnTo>
                  <a:pt x="1413217" y="1753349"/>
                </a:lnTo>
                <a:lnTo>
                  <a:pt x="1410804" y="1765947"/>
                </a:lnTo>
                <a:lnTo>
                  <a:pt x="1401953" y="1789772"/>
                </a:lnTo>
                <a:lnTo>
                  <a:pt x="1388770" y="1785277"/>
                </a:lnTo>
                <a:lnTo>
                  <a:pt x="1377137" y="1794725"/>
                </a:lnTo>
                <a:lnTo>
                  <a:pt x="1371041" y="1806067"/>
                </a:lnTo>
                <a:lnTo>
                  <a:pt x="1370342" y="1819236"/>
                </a:lnTo>
                <a:lnTo>
                  <a:pt x="1377581" y="1821713"/>
                </a:lnTo>
                <a:lnTo>
                  <a:pt x="1371714" y="1833130"/>
                </a:lnTo>
                <a:lnTo>
                  <a:pt x="1345374" y="1824151"/>
                </a:lnTo>
                <a:lnTo>
                  <a:pt x="1313459" y="1853526"/>
                </a:lnTo>
                <a:lnTo>
                  <a:pt x="1284884" y="1870621"/>
                </a:lnTo>
                <a:lnTo>
                  <a:pt x="1249553" y="1898827"/>
                </a:lnTo>
                <a:lnTo>
                  <a:pt x="1218780" y="1915172"/>
                </a:lnTo>
                <a:lnTo>
                  <a:pt x="1191768" y="1932813"/>
                </a:lnTo>
                <a:lnTo>
                  <a:pt x="1173099" y="1953285"/>
                </a:lnTo>
                <a:lnTo>
                  <a:pt x="1167333" y="1978152"/>
                </a:lnTo>
                <a:lnTo>
                  <a:pt x="1120203" y="1962086"/>
                </a:lnTo>
                <a:lnTo>
                  <a:pt x="1106944" y="1970989"/>
                </a:lnTo>
                <a:lnTo>
                  <a:pt x="1096467" y="1967407"/>
                </a:lnTo>
                <a:lnTo>
                  <a:pt x="1080706" y="1975459"/>
                </a:lnTo>
                <a:lnTo>
                  <a:pt x="1065758" y="1970366"/>
                </a:lnTo>
                <a:lnTo>
                  <a:pt x="1044790" y="1976640"/>
                </a:lnTo>
                <a:lnTo>
                  <a:pt x="1029017" y="1984679"/>
                </a:lnTo>
                <a:lnTo>
                  <a:pt x="1025575" y="1996922"/>
                </a:lnTo>
                <a:lnTo>
                  <a:pt x="940549" y="1967941"/>
                </a:lnTo>
                <a:lnTo>
                  <a:pt x="911948" y="1971611"/>
                </a:lnTo>
                <a:lnTo>
                  <a:pt x="892784" y="1965083"/>
                </a:lnTo>
                <a:lnTo>
                  <a:pt x="904189" y="1928710"/>
                </a:lnTo>
                <a:lnTo>
                  <a:pt x="909866" y="1903818"/>
                </a:lnTo>
                <a:lnTo>
                  <a:pt x="917930" y="1866303"/>
                </a:lnTo>
                <a:lnTo>
                  <a:pt x="920064" y="1840204"/>
                </a:lnTo>
                <a:lnTo>
                  <a:pt x="924979" y="1788210"/>
                </a:lnTo>
                <a:lnTo>
                  <a:pt x="928471" y="1735734"/>
                </a:lnTo>
                <a:lnTo>
                  <a:pt x="926338" y="1694751"/>
                </a:lnTo>
                <a:lnTo>
                  <a:pt x="926630" y="1641182"/>
                </a:lnTo>
                <a:lnTo>
                  <a:pt x="921016" y="1599018"/>
                </a:lnTo>
                <a:lnTo>
                  <a:pt x="917422" y="1544116"/>
                </a:lnTo>
                <a:lnTo>
                  <a:pt x="907415" y="1500454"/>
                </a:lnTo>
                <a:lnTo>
                  <a:pt x="894740" y="1455877"/>
                </a:lnTo>
                <a:lnTo>
                  <a:pt x="879043" y="1410284"/>
                </a:lnTo>
                <a:lnTo>
                  <a:pt x="859980" y="1363535"/>
                </a:lnTo>
                <a:lnTo>
                  <a:pt x="837107" y="1315478"/>
                </a:lnTo>
                <a:lnTo>
                  <a:pt x="812660" y="1285760"/>
                </a:lnTo>
                <a:lnTo>
                  <a:pt x="812660" y="1709674"/>
                </a:lnTo>
                <a:lnTo>
                  <a:pt x="804062" y="1733575"/>
                </a:lnTo>
                <a:lnTo>
                  <a:pt x="792213" y="1769795"/>
                </a:lnTo>
                <a:lnTo>
                  <a:pt x="786688" y="1794738"/>
                </a:lnTo>
                <a:lnTo>
                  <a:pt x="780707" y="1832952"/>
                </a:lnTo>
                <a:lnTo>
                  <a:pt x="777951" y="1845437"/>
                </a:lnTo>
                <a:lnTo>
                  <a:pt x="779068" y="1845818"/>
                </a:lnTo>
                <a:lnTo>
                  <a:pt x="776135" y="1858225"/>
                </a:lnTo>
                <a:lnTo>
                  <a:pt x="769467" y="1882800"/>
                </a:lnTo>
                <a:lnTo>
                  <a:pt x="771017" y="1883321"/>
                </a:lnTo>
                <a:lnTo>
                  <a:pt x="769302" y="1896148"/>
                </a:lnTo>
                <a:lnTo>
                  <a:pt x="768642" y="1909343"/>
                </a:lnTo>
                <a:lnTo>
                  <a:pt x="754354" y="1904479"/>
                </a:lnTo>
                <a:lnTo>
                  <a:pt x="745134" y="1887918"/>
                </a:lnTo>
                <a:lnTo>
                  <a:pt x="732231" y="1883524"/>
                </a:lnTo>
                <a:lnTo>
                  <a:pt x="723861" y="1867255"/>
                </a:lnTo>
                <a:lnTo>
                  <a:pt x="705218" y="1860892"/>
                </a:lnTo>
                <a:lnTo>
                  <a:pt x="702564" y="1846567"/>
                </a:lnTo>
                <a:lnTo>
                  <a:pt x="695960" y="1844319"/>
                </a:lnTo>
                <a:lnTo>
                  <a:pt x="693915" y="1830209"/>
                </a:lnTo>
                <a:lnTo>
                  <a:pt x="686346" y="1827631"/>
                </a:lnTo>
                <a:lnTo>
                  <a:pt x="684758" y="1814576"/>
                </a:lnTo>
                <a:lnTo>
                  <a:pt x="685444" y="1813902"/>
                </a:lnTo>
                <a:lnTo>
                  <a:pt x="684644" y="1813636"/>
                </a:lnTo>
                <a:lnTo>
                  <a:pt x="675614" y="1810550"/>
                </a:lnTo>
                <a:lnTo>
                  <a:pt x="658418" y="1791271"/>
                </a:lnTo>
                <a:lnTo>
                  <a:pt x="644791" y="1759800"/>
                </a:lnTo>
                <a:lnTo>
                  <a:pt x="622795" y="1752295"/>
                </a:lnTo>
                <a:lnTo>
                  <a:pt x="625132" y="1766519"/>
                </a:lnTo>
                <a:lnTo>
                  <a:pt x="632942" y="1782584"/>
                </a:lnTo>
                <a:lnTo>
                  <a:pt x="616902" y="1777123"/>
                </a:lnTo>
                <a:lnTo>
                  <a:pt x="612495" y="1762201"/>
                </a:lnTo>
                <a:lnTo>
                  <a:pt x="617156" y="1736953"/>
                </a:lnTo>
                <a:lnTo>
                  <a:pt x="614299" y="1722564"/>
                </a:lnTo>
                <a:lnTo>
                  <a:pt x="612025" y="1708378"/>
                </a:lnTo>
                <a:lnTo>
                  <a:pt x="602894" y="1705267"/>
                </a:lnTo>
                <a:lnTo>
                  <a:pt x="595858" y="1689442"/>
                </a:lnTo>
                <a:lnTo>
                  <a:pt x="579424" y="1657019"/>
                </a:lnTo>
                <a:lnTo>
                  <a:pt x="567524" y="1652955"/>
                </a:lnTo>
                <a:lnTo>
                  <a:pt x="552157" y="1634299"/>
                </a:lnTo>
                <a:lnTo>
                  <a:pt x="540016" y="1603336"/>
                </a:lnTo>
                <a:lnTo>
                  <a:pt x="522973" y="1584109"/>
                </a:lnTo>
                <a:lnTo>
                  <a:pt x="506539" y="1565084"/>
                </a:lnTo>
                <a:lnTo>
                  <a:pt x="492112" y="1546745"/>
                </a:lnTo>
                <a:lnTo>
                  <a:pt x="494665" y="1520786"/>
                </a:lnTo>
                <a:lnTo>
                  <a:pt x="500176" y="1509242"/>
                </a:lnTo>
                <a:lnTo>
                  <a:pt x="496341" y="1507934"/>
                </a:lnTo>
                <a:lnTo>
                  <a:pt x="470839" y="1512658"/>
                </a:lnTo>
                <a:lnTo>
                  <a:pt x="466813" y="1484464"/>
                </a:lnTo>
                <a:lnTo>
                  <a:pt x="458038" y="1468043"/>
                </a:lnTo>
                <a:lnTo>
                  <a:pt x="445350" y="1463725"/>
                </a:lnTo>
                <a:lnTo>
                  <a:pt x="437781" y="1447723"/>
                </a:lnTo>
                <a:lnTo>
                  <a:pt x="446392" y="1437259"/>
                </a:lnTo>
                <a:lnTo>
                  <a:pt x="451497" y="1438986"/>
                </a:lnTo>
                <a:lnTo>
                  <a:pt x="461238" y="1428889"/>
                </a:lnTo>
                <a:lnTo>
                  <a:pt x="467398" y="1430985"/>
                </a:lnTo>
                <a:lnTo>
                  <a:pt x="460451" y="1415199"/>
                </a:lnTo>
                <a:lnTo>
                  <a:pt x="446227" y="1410347"/>
                </a:lnTo>
                <a:lnTo>
                  <a:pt x="427329" y="1417332"/>
                </a:lnTo>
                <a:lnTo>
                  <a:pt x="410464" y="1425003"/>
                </a:lnTo>
                <a:lnTo>
                  <a:pt x="418503" y="1414322"/>
                </a:lnTo>
                <a:lnTo>
                  <a:pt x="427659" y="1404023"/>
                </a:lnTo>
                <a:lnTo>
                  <a:pt x="434746" y="1393024"/>
                </a:lnTo>
                <a:lnTo>
                  <a:pt x="436524" y="1380210"/>
                </a:lnTo>
                <a:lnTo>
                  <a:pt x="434251" y="1379435"/>
                </a:lnTo>
                <a:lnTo>
                  <a:pt x="428015" y="1363891"/>
                </a:lnTo>
                <a:lnTo>
                  <a:pt x="421119" y="1348130"/>
                </a:lnTo>
                <a:lnTo>
                  <a:pt x="416852" y="1346669"/>
                </a:lnTo>
                <a:lnTo>
                  <a:pt x="427202" y="1336776"/>
                </a:lnTo>
                <a:lnTo>
                  <a:pt x="431647" y="1324876"/>
                </a:lnTo>
                <a:lnTo>
                  <a:pt x="430187" y="1310970"/>
                </a:lnTo>
                <a:lnTo>
                  <a:pt x="335915" y="1278839"/>
                </a:lnTo>
                <a:lnTo>
                  <a:pt x="336308" y="1265555"/>
                </a:lnTo>
                <a:lnTo>
                  <a:pt x="339864" y="1253350"/>
                </a:lnTo>
                <a:lnTo>
                  <a:pt x="348183" y="1242758"/>
                </a:lnTo>
                <a:lnTo>
                  <a:pt x="346354" y="1255560"/>
                </a:lnTo>
                <a:lnTo>
                  <a:pt x="350291" y="1256906"/>
                </a:lnTo>
                <a:lnTo>
                  <a:pt x="351447" y="1270711"/>
                </a:lnTo>
                <a:lnTo>
                  <a:pt x="352044" y="1270927"/>
                </a:lnTo>
                <a:lnTo>
                  <a:pt x="341210" y="1280642"/>
                </a:lnTo>
                <a:lnTo>
                  <a:pt x="395909" y="1299286"/>
                </a:lnTo>
                <a:lnTo>
                  <a:pt x="378802" y="1280033"/>
                </a:lnTo>
                <a:lnTo>
                  <a:pt x="357708" y="1272844"/>
                </a:lnTo>
                <a:lnTo>
                  <a:pt x="367436" y="1262748"/>
                </a:lnTo>
                <a:lnTo>
                  <a:pt x="388137" y="1269796"/>
                </a:lnTo>
                <a:lnTo>
                  <a:pt x="401015" y="1260767"/>
                </a:lnTo>
                <a:lnTo>
                  <a:pt x="408851" y="1263434"/>
                </a:lnTo>
                <a:lnTo>
                  <a:pt x="413804" y="1251712"/>
                </a:lnTo>
                <a:lnTo>
                  <a:pt x="410743" y="1250670"/>
                </a:lnTo>
                <a:lnTo>
                  <a:pt x="408241" y="1236395"/>
                </a:lnTo>
                <a:lnTo>
                  <a:pt x="446735" y="1249514"/>
                </a:lnTo>
                <a:lnTo>
                  <a:pt x="455790" y="1239189"/>
                </a:lnTo>
                <a:lnTo>
                  <a:pt x="459651" y="1240497"/>
                </a:lnTo>
                <a:lnTo>
                  <a:pt x="467296" y="1229690"/>
                </a:lnTo>
                <a:lnTo>
                  <a:pt x="471347" y="1231074"/>
                </a:lnTo>
                <a:lnTo>
                  <a:pt x="480225" y="1220673"/>
                </a:lnTo>
                <a:lnTo>
                  <a:pt x="490423" y="1210741"/>
                </a:lnTo>
                <a:lnTo>
                  <a:pt x="506603" y="1216253"/>
                </a:lnTo>
                <a:lnTo>
                  <a:pt x="507225" y="1229880"/>
                </a:lnTo>
                <a:lnTo>
                  <a:pt x="514959" y="1232522"/>
                </a:lnTo>
                <a:lnTo>
                  <a:pt x="514680" y="1245844"/>
                </a:lnTo>
                <a:lnTo>
                  <a:pt x="558330" y="1260716"/>
                </a:lnTo>
                <a:lnTo>
                  <a:pt x="569988" y="1251280"/>
                </a:lnTo>
                <a:lnTo>
                  <a:pt x="594956" y="1259789"/>
                </a:lnTo>
                <a:lnTo>
                  <a:pt x="594398" y="1273009"/>
                </a:lnTo>
                <a:lnTo>
                  <a:pt x="599071" y="1274610"/>
                </a:lnTo>
                <a:lnTo>
                  <a:pt x="608876" y="1264526"/>
                </a:lnTo>
                <a:lnTo>
                  <a:pt x="615632" y="1266825"/>
                </a:lnTo>
                <a:lnTo>
                  <a:pt x="627532" y="1257477"/>
                </a:lnTo>
                <a:lnTo>
                  <a:pt x="636422" y="1260500"/>
                </a:lnTo>
                <a:lnTo>
                  <a:pt x="633603" y="1272959"/>
                </a:lnTo>
                <a:lnTo>
                  <a:pt x="629526" y="1284986"/>
                </a:lnTo>
                <a:lnTo>
                  <a:pt x="628383" y="1284592"/>
                </a:lnTo>
                <a:lnTo>
                  <a:pt x="622033" y="1295844"/>
                </a:lnTo>
                <a:lnTo>
                  <a:pt x="639762" y="1315313"/>
                </a:lnTo>
                <a:lnTo>
                  <a:pt x="663930" y="1323543"/>
                </a:lnTo>
                <a:lnTo>
                  <a:pt x="684161" y="1343863"/>
                </a:lnTo>
                <a:lnTo>
                  <a:pt x="702348" y="1363472"/>
                </a:lnTo>
                <a:lnTo>
                  <a:pt x="705383" y="1364500"/>
                </a:lnTo>
                <a:lnTo>
                  <a:pt x="702195" y="1376845"/>
                </a:lnTo>
                <a:lnTo>
                  <a:pt x="704684" y="1377683"/>
                </a:lnTo>
                <a:lnTo>
                  <a:pt x="708329" y="1392351"/>
                </a:lnTo>
                <a:lnTo>
                  <a:pt x="728903" y="1399362"/>
                </a:lnTo>
                <a:lnTo>
                  <a:pt x="736663" y="1415427"/>
                </a:lnTo>
                <a:lnTo>
                  <a:pt x="746582" y="1418805"/>
                </a:lnTo>
                <a:lnTo>
                  <a:pt x="745959" y="1432001"/>
                </a:lnTo>
                <a:lnTo>
                  <a:pt x="748106" y="1432737"/>
                </a:lnTo>
                <a:lnTo>
                  <a:pt x="744804" y="1445031"/>
                </a:lnTo>
                <a:lnTo>
                  <a:pt x="740092" y="1456842"/>
                </a:lnTo>
                <a:lnTo>
                  <a:pt x="759256" y="1463370"/>
                </a:lnTo>
                <a:lnTo>
                  <a:pt x="764235" y="1478495"/>
                </a:lnTo>
                <a:lnTo>
                  <a:pt x="767613" y="1493062"/>
                </a:lnTo>
                <a:lnTo>
                  <a:pt x="788276" y="1500098"/>
                </a:lnTo>
                <a:lnTo>
                  <a:pt x="783374" y="1511846"/>
                </a:lnTo>
                <a:lnTo>
                  <a:pt x="780630" y="1510906"/>
                </a:lnTo>
                <a:lnTo>
                  <a:pt x="772350" y="1521510"/>
                </a:lnTo>
                <a:lnTo>
                  <a:pt x="796061" y="1529588"/>
                </a:lnTo>
                <a:lnTo>
                  <a:pt x="807529" y="1520075"/>
                </a:lnTo>
                <a:lnTo>
                  <a:pt x="792467" y="1541780"/>
                </a:lnTo>
                <a:lnTo>
                  <a:pt x="787527" y="1553514"/>
                </a:lnTo>
                <a:lnTo>
                  <a:pt x="784796" y="1579422"/>
                </a:lnTo>
                <a:lnTo>
                  <a:pt x="792772" y="1595551"/>
                </a:lnTo>
                <a:lnTo>
                  <a:pt x="795515" y="1623326"/>
                </a:lnTo>
                <a:lnTo>
                  <a:pt x="799769" y="1651609"/>
                </a:lnTo>
                <a:lnTo>
                  <a:pt x="795528" y="1690420"/>
                </a:lnTo>
                <a:lnTo>
                  <a:pt x="789139" y="1701660"/>
                </a:lnTo>
                <a:lnTo>
                  <a:pt x="812660" y="1709674"/>
                </a:lnTo>
                <a:lnTo>
                  <a:pt x="812660" y="1285760"/>
                </a:lnTo>
                <a:lnTo>
                  <a:pt x="806450" y="1278204"/>
                </a:lnTo>
                <a:lnTo>
                  <a:pt x="772375" y="1239748"/>
                </a:lnTo>
                <a:lnTo>
                  <a:pt x="735152" y="1200226"/>
                </a:lnTo>
                <a:lnTo>
                  <a:pt x="695032" y="1159725"/>
                </a:lnTo>
                <a:lnTo>
                  <a:pt x="488657" y="1089380"/>
                </a:lnTo>
                <a:lnTo>
                  <a:pt x="470382" y="1096568"/>
                </a:lnTo>
                <a:lnTo>
                  <a:pt x="457085" y="1092034"/>
                </a:lnTo>
                <a:lnTo>
                  <a:pt x="430606" y="1096429"/>
                </a:lnTo>
                <a:lnTo>
                  <a:pt x="401993" y="1113510"/>
                </a:lnTo>
                <a:lnTo>
                  <a:pt x="378866" y="1119047"/>
                </a:lnTo>
                <a:lnTo>
                  <a:pt x="339763" y="1145971"/>
                </a:lnTo>
                <a:lnTo>
                  <a:pt x="304825" y="1174318"/>
                </a:lnTo>
                <a:lnTo>
                  <a:pt x="283933" y="1207452"/>
                </a:lnTo>
                <a:lnTo>
                  <a:pt x="272834" y="1243914"/>
                </a:lnTo>
                <a:lnTo>
                  <a:pt x="268655" y="1269326"/>
                </a:lnTo>
                <a:lnTo>
                  <a:pt x="270560" y="1283398"/>
                </a:lnTo>
                <a:lnTo>
                  <a:pt x="273748" y="1297901"/>
                </a:lnTo>
                <a:lnTo>
                  <a:pt x="281216" y="1327277"/>
                </a:lnTo>
                <a:lnTo>
                  <a:pt x="284670" y="1341869"/>
                </a:lnTo>
                <a:lnTo>
                  <a:pt x="287807" y="1356360"/>
                </a:lnTo>
                <a:lnTo>
                  <a:pt x="300228" y="1387424"/>
                </a:lnTo>
                <a:lnTo>
                  <a:pt x="329082" y="1437513"/>
                </a:lnTo>
                <a:lnTo>
                  <a:pt x="340715" y="1468310"/>
                </a:lnTo>
                <a:lnTo>
                  <a:pt x="346532" y="1483715"/>
                </a:lnTo>
                <a:lnTo>
                  <a:pt x="365036" y="1530273"/>
                </a:lnTo>
                <a:lnTo>
                  <a:pt x="402805" y="1623644"/>
                </a:lnTo>
                <a:lnTo>
                  <a:pt x="409625" y="1625968"/>
                </a:lnTo>
                <a:lnTo>
                  <a:pt x="415683" y="1654873"/>
                </a:lnTo>
                <a:lnTo>
                  <a:pt x="430898" y="1673479"/>
                </a:lnTo>
                <a:lnTo>
                  <a:pt x="444652" y="1705000"/>
                </a:lnTo>
                <a:lnTo>
                  <a:pt x="455650" y="1722170"/>
                </a:lnTo>
                <a:lnTo>
                  <a:pt x="465785" y="1739036"/>
                </a:lnTo>
                <a:lnTo>
                  <a:pt x="474141" y="1755305"/>
                </a:lnTo>
                <a:lnTo>
                  <a:pt x="483895" y="1758632"/>
                </a:lnTo>
                <a:lnTo>
                  <a:pt x="475246" y="1769097"/>
                </a:lnTo>
                <a:lnTo>
                  <a:pt x="485559" y="1799450"/>
                </a:lnTo>
                <a:lnTo>
                  <a:pt x="507123" y="1820214"/>
                </a:lnTo>
                <a:lnTo>
                  <a:pt x="519938" y="1837994"/>
                </a:lnTo>
                <a:lnTo>
                  <a:pt x="527151" y="1853869"/>
                </a:lnTo>
                <a:lnTo>
                  <a:pt x="535787" y="1870240"/>
                </a:lnTo>
                <a:lnTo>
                  <a:pt x="548932" y="1874723"/>
                </a:lnTo>
                <a:lnTo>
                  <a:pt x="557415" y="1891030"/>
                </a:lnTo>
                <a:lnTo>
                  <a:pt x="568604" y="1894840"/>
                </a:lnTo>
                <a:lnTo>
                  <a:pt x="573735" y="1910003"/>
                </a:lnTo>
                <a:lnTo>
                  <a:pt x="582307" y="1912924"/>
                </a:lnTo>
                <a:lnTo>
                  <a:pt x="662393" y="1836051"/>
                </a:lnTo>
                <a:lnTo>
                  <a:pt x="634873" y="1863750"/>
                </a:lnTo>
                <a:lnTo>
                  <a:pt x="624916" y="1873783"/>
                </a:lnTo>
                <a:lnTo>
                  <a:pt x="575157" y="1923910"/>
                </a:lnTo>
                <a:lnTo>
                  <a:pt x="582066" y="1926259"/>
                </a:lnTo>
                <a:lnTo>
                  <a:pt x="596760" y="1944687"/>
                </a:lnTo>
                <a:lnTo>
                  <a:pt x="620433" y="1966175"/>
                </a:lnTo>
                <a:lnTo>
                  <a:pt x="650151" y="1989721"/>
                </a:lnTo>
                <a:lnTo>
                  <a:pt x="686816" y="2002218"/>
                </a:lnTo>
                <a:lnTo>
                  <a:pt x="700849" y="2020417"/>
                </a:lnTo>
                <a:lnTo>
                  <a:pt x="736092" y="2032431"/>
                </a:lnTo>
                <a:lnTo>
                  <a:pt x="731989" y="2044446"/>
                </a:lnTo>
                <a:lnTo>
                  <a:pt x="711377" y="2037422"/>
                </a:lnTo>
                <a:lnTo>
                  <a:pt x="702348" y="2047760"/>
                </a:lnTo>
                <a:lnTo>
                  <a:pt x="686142" y="2069071"/>
                </a:lnTo>
                <a:lnTo>
                  <a:pt x="663435" y="2101583"/>
                </a:lnTo>
                <a:lnTo>
                  <a:pt x="639064" y="2133536"/>
                </a:lnTo>
                <a:lnTo>
                  <a:pt x="614349" y="2165362"/>
                </a:lnTo>
                <a:lnTo>
                  <a:pt x="592239" y="2198078"/>
                </a:lnTo>
                <a:lnTo>
                  <a:pt x="580720" y="2220988"/>
                </a:lnTo>
                <a:lnTo>
                  <a:pt x="583666" y="2235403"/>
                </a:lnTo>
                <a:lnTo>
                  <a:pt x="564591" y="2228900"/>
                </a:lnTo>
                <a:lnTo>
                  <a:pt x="550672" y="2237575"/>
                </a:lnTo>
                <a:lnTo>
                  <a:pt x="540918" y="2234260"/>
                </a:lnTo>
                <a:lnTo>
                  <a:pt x="532307" y="2244737"/>
                </a:lnTo>
                <a:lnTo>
                  <a:pt x="525830" y="2242528"/>
                </a:lnTo>
                <a:lnTo>
                  <a:pt x="513384" y="2251710"/>
                </a:lnTo>
                <a:lnTo>
                  <a:pt x="499160" y="2260269"/>
                </a:lnTo>
                <a:lnTo>
                  <a:pt x="487248" y="2256218"/>
                </a:lnTo>
                <a:lnTo>
                  <a:pt x="469049" y="2263432"/>
                </a:lnTo>
                <a:lnTo>
                  <a:pt x="452297" y="2284552"/>
                </a:lnTo>
                <a:lnTo>
                  <a:pt x="452970" y="2298204"/>
                </a:lnTo>
                <a:lnTo>
                  <a:pt x="421894" y="2287613"/>
                </a:lnTo>
                <a:lnTo>
                  <a:pt x="390753" y="2290407"/>
                </a:lnTo>
                <a:lnTo>
                  <a:pt x="366280" y="2282075"/>
                </a:lnTo>
                <a:lnTo>
                  <a:pt x="338797" y="2286127"/>
                </a:lnTo>
                <a:lnTo>
                  <a:pt x="315468" y="2278176"/>
                </a:lnTo>
                <a:lnTo>
                  <a:pt x="286854" y="2281834"/>
                </a:lnTo>
                <a:lnTo>
                  <a:pt x="260489" y="2272842"/>
                </a:lnTo>
                <a:lnTo>
                  <a:pt x="227533" y="2275027"/>
                </a:lnTo>
                <a:lnTo>
                  <a:pt x="206108" y="2254313"/>
                </a:lnTo>
                <a:lnTo>
                  <a:pt x="180619" y="2245626"/>
                </a:lnTo>
                <a:lnTo>
                  <a:pt x="160489" y="2225344"/>
                </a:lnTo>
                <a:lnTo>
                  <a:pt x="142862" y="2205926"/>
                </a:lnTo>
                <a:lnTo>
                  <a:pt x="131775" y="2202142"/>
                </a:lnTo>
                <a:lnTo>
                  <a:pt x="130505" y="2188286"/>
                </a:lnTo>
                <a:lnTo>
                  <a:pt x="125869" y="2186711"/>
                </a:lnTo>
                <a:lnTo>
                  <a:pt x="120142" y="2171344"/>
                </a:lnTo>
                <a:lnTo>
                  <a:pt x="53390" y="2215680"/>
                </a:lnTo>
                <a:lnTo>
                  <a:pt x="0" y="2251151"/>
                </a:lnTo>
                <a:lnTo>
                  <a:pt x="7493" y="2253704"/>
                </a:lnTo>
                <a:lnTo>
                  <a:pt x="23444" y="2272563"/>
                </a:lnTo>
                <a:lnTo>
                  <a:pt x="33464" y="2289391"/>
                </a:lnTo>
                <a:lnTo>
                  <a:pt x="45631" y="2306955"/>
                </a:lnTo>
                <a:lnTo>
                  <a:pt x="63601" y="2313076"/>
                </a:lnTo>
                <a:lnTo>
                  <a:pt x="78790" y="2331682"/>
                </a:lnTo>
                <a:lnTo>
                  <a:pt x="114808" y="2357374"/>
                </a:lnTo>
                <a:lnTo>
                  <a:pt x="208051" y="2389149"/>
                </a:lnTo>
                <a:lnTo>
                  <a:pt x="363181" y="2401773"/>
                </a:lnTo>
                <a:lnTo>
                  <a:pt x="416864" y="2393238"/>
                </a:lnTo>
                <a:lnTo>
                  <a:pt x="469303" y="2384272"/>
                </a:lnTo>
                <a:lnTo>
                  <a:pt x="519798" y="2374646"/>
                </a:lnTo>
                <a:lnTo>
                  <a:pt x="570712" y="2351748"/>
                </a:lnTo>
                <a:lnTo>
                  <a:pt x="617347" y="2327389"/>
                </a:lnTo>
                <a:lnTo>
                  <a:pt x="659168" y="2301392"/>
                </a:lnTo>
                <a:lnTo>
                  <a:pt x="699706" y="2261539"/>
                </a:lnTo>
                <a:lnTo>
                  <a:pt x="732307" y="2232406"/>
                </a:lnTo>
                <a:lnTo>
                  <a:pt x="766178" y="2190280"/>
                </a:lnTo>
                <a:lnTo>
                  <a:pt x="797229" y="2147189"/>
                </a:lnTo>
                <a:lnTo>
                  <a:pt x="821397" y="2115172"/>
                </a:lnTo>
                <a:lnTo>
                  <a:pt x="846886" y="2070201"/>
                </a:lnTo>
                <a:lnTo>
                  <a:pt x="847051" y="2070252"/>
                </a:lnTo>
                <a:lnTo>
                  <a:pt x="892162" y="2072208"/>
                </a:lnTo>
                <a:lnTo>
                  <a:pt x="933005" y="2086127"/>
                </a:lnTo>
                <a:lnTo>
                  <a:pt x="1021854" y="2089569"/>
                </a:lnTo>
                <a:lnTo>
                  <a:pt x="1071880" y="2093201"/>
                </a:lnTo>
                <a:lnTo>
                  <a:pt x="1124242" y="2084222"/>
                </a:lnTo>
                <a:lnTo>
                  <a:pt x="1174178" y="2074405"/>
                </a:lnTo>
                <a:lnTo>
                  <a:pt x="1225105" y="2051507"/>
                </a:lnTo>
                <a:lnTo>
                  <a:pt x="1268171" y="2039353"/>
                </a:lnTo>
                <a:lnTo>
                  <a:pt x="1312506" y="2014207"/>
                </a:lnTo>
                <a:lnTo>
                  <a:pt x="1354810" y="1988375"/>
                </a:lnTo>
                <a:lnTo>
                  <a:pt x="1394853" y="1961769"/>
                </a:lnTo>
                <a:lnTo>
                  <a:pt x="1436522" y="1922310"/>
                </a:lnTo>
                <a:lnTo>
                  <a:pt x="1471434" y="1893951"/>
                </a:lnTo>
                <a:lnTo>
                  <a:pt x="1507553" y="1852599"/>
                </a:lnTo>
                <a:lnTo>
                  <a:pt x="1536496" y="1822208"/>
                </a:lnTo>
                <a:lnTo>
                  <a:pt x="1566240" y="1778673"/>
                </a:lnTo>
                <a:lnTo>
                  <a:pt x="1592465" y="1733943"/>
                </a:lnTo>
                <a:lnTo>
                  <a:pt x="1614982" y="1687944"/>
                </a:lnTo>
                <a:lnTo>
                  <a:pt x="1630972" y="1653146"/>
                </a:lnTo>
                <a:lnTo>
                  <a:pt x="1650276" y="1606054"/>
                </a:lnTo>
                <a:lnTo>
                  <a:pt x="1668678" y="1558658"/>
                </a:lnTo>
                <a:lnTo>
                  <a:pt x="1682026" y="1522958"/>
                </a:lnTo>
                <a:lnTo>
                  <a:pt x="1698396" y="1474863"/>
                </a:lnTo>
                <a:lnTo>
                  <a:pt x="1710156" y="1438617"/>
                </a:lnTo>
                <a:lnTo>
                  <a:pt x="1724850" y="1389964"/>
                </a:lnTo>
                <a:lnTo>
                  <a:pt x="1738287" y="1340866"/>
                </a:lnTo>
                <a:lnTo>
                  <a:pt x="1746250" y="1303337"/>
                </a:lnTo>
                <a:lnTo>
                  <a:pt x="1756841" y="1253274"/>
                </a:lnTo>
                <a:lnTo>
                  <a:pt x="1765744" y="1202639"/>
                </a:lnTo>
                <a:lnTo>
                  <a:pt x="1768779" y="1163421"/>
                </a:lnTo>
                <a:lnTo>
                  <a:pt x="1774202" y="1111592"/>
                </a:lnTo>
                <a:lnTo>
                  <a:pt x="1773910" y="1071245"/>
                </a:lnTo>
                <a:lnTo>
                  <a:pt x="1776158" y="1018336"/>
                </a:lnTo>
                <a:lnTo>
                  <a:pt x="1779790" y="912241"/>
                </a:lnTo>
                <a:close/>
              </a:path>
            </a:pathLst>
          </a:custGeom>
          <a:solidFill>
            <a:srgbClr val="E464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7534" y="3943576"/>
            <a:ext cx="7667624" cy="533399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3288909" y="5713812"/>
            <a:ext cx="4996815" cy="3122930"/>
            <a:chOff x="13288909" y="5713812"/>
            <a:chExt cx="4996815" cy="3122930"/>
          </a:xfrm>
        </p:grpSpPr>
        <p:sp>
          <p:nvSpPr>
            <p:cNvPr id="8" name="object 8"/>
            <p:cNvSpPr/>
            <p:nvPr/>
          </p:nvSpPr>
          <p:spPr>
            <a:xfrm>
              <a:off x="15760665" y="5988353"/>
              <a:ext cx="2091055" cy="2153920"/>
            </a:xfrm>
            <a:custGeom>
              <a:avLst/>
              <a:gdLst/>
              <a:ahLst/>
              <a:cxnLst/>
              <a:rect l="l" t="t" r="r" b="b"/>
              <a:pathLst>
                <a:path w="2091055" h="2153920">
                  <a:moveTo>
                    <a:pt x="0" y="2153559"/>
                  </a:moveTo>
                  <a:lnTo>
                    <a:pt x="8977" y="1201963"/>
                  </a:lnTo>
                  <a:lnTo>
                    <a:pt x="2090718" y="0"/>
                  </a:lnTo>
                  <a:lnTo>
                    <a:pt x="2090718" y="142639"/>
                  </a:lnTo>
                  <a:lnTo>
                    <a:pt x="0" y="2153559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05310" y="5756938"/>
              <a:ext cx="2717165" cy="2385060"/>
            </a:xfrm>
            <a:custGeom>
              <a:avLst/>
              <a:gdLst/>
              <a:ahLst/>
              <a:cxnLst/>
              <a:rect l="l" t="t" r="r" b="b"/>
              <a:pathLst>
                <a:path w="2717165" h="2385059">
                  <a:moveTo>
                    <a:pt x="255355" y="2384975"/>
                  </a:moveTo>
                  <a:lnTo>
                    <a:pt x="0" y="1274779"/>
                  </a:lnTo>
                  <a:lnTo>
                    <a:pt x="2717136" y="0"/>
                  </a:lnTo>
                  <a:lnTo>
                    <a:pt x="511707" y="1570033"/>
                  </a:lnTo>
                  <a:lnTo>
                    <a:pt x="255355" y="2384975"/>
                  </a:lnTo>
                  <a:close/>
                </a:path>
              </a:pathLst>
            </a:custGeom>
            <a:solidFill>
              <a:srgbClr val="FBF7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38752" y="5731829"/>
              <a:ext cx="3727450" cy="2153285"/>
            </a:xfrm>
            <a:custGeom>
              <a:avLst/>
              <a:gdLst/>
              <a:ahLst/>
              <a:cxnLst/>
              <a:rect l="l" t="t" r="r" b="b"/>
              <a:pathLst>
                <a:path w="3727450" h="2153284">
                  <a:moveTo>
                    <a:pt x="969550" y="1299888"/>
                  </a:moveTo>
                  <a:lnTo>
                    <a:pt x="0" y="739304"/>
                  </a:lnTo>
                  <a:lnTo>
                    <a:pt x="3558012" y="3163"/>
                  </a:lnTo>
                  <a:lnTo>
                    <a:pt x="3590975" y="0"/>
                  </a:lnTo>
                  <a:lnTo>
                    <a:pt x="3624219" y="3288"/>
                  </a:lnTo>
                  <a:lnTo>
                    <a:pt x="3655780" y="12000"/>
                  </a:lnTo>
                  <a:lnTo>
                    <a:pt x="3683694" y="25108"/>
                  </a:lnTo>
                  <a:lnTo>
                    <a:pt x="969550" y="1299888"/>
                  </a:lnTo>
                  <a:close/>
                </a:path>
                <a:path w="3727450" h="2153284">
                  <a:moveTo>
                    <a:pt x="2445821" y="2152733"/>
                  </a:moveTo>
                  <a:lnTo>
                    <a:pt x="1481258" y="1595142"/>
                  </a:lnTo>
                  <a:lnTo>
                    <a:pt x="3683694" y="25108"/>
                  </a:lnTo>
                  <a:lnTo>
                    <a:pt x="3706589" y="41395"/>
                  </a:lnTo>
                  <a:lnTo>
                    <a:pt x="3721723" y="59646"/>
                  </a:lnTo>
                  <a:lnTo>
                    <a:pt x="3727318" y="78832"/>
                  </a:lnTo>
                  <a:lnTo>
                    <a:pt x="3721598" y="97924"/>
                  </a:lnTo>
                  <a:lnTo>
                    <a:pt x="2445821" y="2152733"/>
                  </a:lnTo>
                  <a:close/>
                </a:path>
              </a:pathLst>
            </a:custGeom>
            <a:solidFill>
              <a:srgbClr val="F5B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8909" y="5713812"/>
              <a:ext cx="4996674" cy="312259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413626" y="2226777"/>
            <a:ext cx="597916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800" b="1" spc="-1275" dirty="0">
                <a:solidFill>
                  <a:srgbClr val="E4645D"/>
                </a:solidFill>
                <a:latin typeface="Arial"/>
                <a:cs typeface="Arial"/>
              </a:rPr>
              <a:t>1</a:t>
            </a:r>
            <a:r>
              <a:rPr sz="7800" b="1" spc="165" dirty="0">
                <a:solidFill>
                  <a:srgbClr val="E4645D"/>
                </a:solidFill>
                <a:latin typeface="Arial"/>
                <a:cs typeface="Arial"/>
              </a:rPr>
              <a:t>.</a:t>
            </a:r>
            <a:r>
              <a:rPr sz="7800" b="1" spc="-204" dirty="0">
                <a:solidFill>
                  <a:srgbClr val="E4645D"/>
                </a:solidFill>
                <a:latin typeface="Arial"/>
                <a:cs typeface="Arial"/>
              </a:rPr>
              <a:t> </a:t>
            </a:r>
            <a:r>
              <a:rPr sz="7800" b="1" spc="-195" dirty="0">
                <a:solidFill>
                  <a:srgbClr val="E4645D"/>
                </a:solidFill>
                <a:latin typeface="Arial"/>
                <a:cs typeface="Arial"/>
              </a:rPr>
              <a:t>T</a:t>
            </a:r>
            <a:r>
              <a:rPr sz="7800" b="1" spc="60" dirty="0">
                <a:solidFill>
                  <a:srgbClr val="E4645D"/>
                </a:solidFill>
                <a:latin typeface="Arial"/>
                <a:cs typeface="Arial"/>
              </a:rPr>
              <a:t>ạ</a:t>
            </a:r>
            <a:r>
              <a:rPr sz="7800" b="1" spc="-320" dirty="0">
                <a:solidFill>
                  <a:srgbClr val="E4645D"/>
                </a:solidFill>
                <a:latin typeface="Arial"/>
                <a:cs typeface="Arial"/>
              </a:rPr>
              <a:t>o</a:t>
            </a:r>
            <a:r>
              <a:rPr sz="7800" b="1" spc="-204" dirty="0">
                <a:solidFill>
                  <a:srgbClr val="E4645D"/>
                </a:solidFill>
                <a:latin typeface="Arial"/>
                <a:cs typeface="Arial"/>
              </a:rPr>
              <a:t> </a:t>
            </a:r>
            <a:r>
              <a:rPr sz="7800" b="1" spc="-370" dirty="0">
                <a:solidFill>
                  <a:srgbClr val="E4645D"/>
                </a:solidFill>
                <a:latin typeface="Arial"/>
                <a:cs typeface="Arial"/>
              </a:rPr>
              <a:t>S</a:t>
            </a:r>
            <a:r>
              <a:rPr sz="7800" b="1" spc="-10" dirty="0">
                <a:solidFill>
                  <a:srgbClr val="E4645D"/>
                </a:solidFill>
                <a:latin typeface="Arial"/>
                <a:cs typeface="Arial"/>
              </a:rPr>
              <a:t>e</a:t>
            </a:r>
            <a:r>
              <a:rPr sz="7800" b="1" spc="145" dirty="0">
                <a:solidFill>
                  <a:srgbClr val="E4645D"/>
                </a:solidFill>
                <a:latin typeface="Arial"/>
                <a:cs typeface="Arial"/>
              </a:rPr>
              <a:t>r</a:t>
            </a:r>
            <a:r>
              <a:rPr sz="7800" b="1" spc="-65" dirty="0">
                <a:solidFill>
                  <a:srgbClr val="E4645D"/>
                </a:solidFill>
                <a:latin typeface="Arial"/>
                <a:cs typeface="Arial"/>
              </a:rPr>
              <a:t>v</a:t>
            </a:r>
            <a:r>
              <a:rPr sz="7800" b="1" spc="-10" dirty="0">
                <a:solidFill>
                  <a:srgbClr val="E4645D"/>
                </a:solidFill>
                <a:latin typeface="Arial"/>
                <a:cs typeface="Arial"/>
              </a:rPr>
              <a:t>e</a:t>
            </a:r>
            <a:r>
              <a:rPr sz="7800" b="1" spc="145" dirty="0">
                <a:solidFill>
                  <a:srgbClr val="E4645D"/>
                </a:solidFill>
                <a:latin typeface="Arial"/>
                <a:cs typeface="Arial"/>
              </a:rPr>
              <a:t>r</a:t>
            </a:r>
            <a:endParaRPr sz="7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3626" y="3529740"/>
            <a:ext cx="6771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35" dirty="0">
                <a:solidFill>
                  <a:srgbClr val="E4645D"/>
                </a:solidFill>
                <a:latin typeface="Arial"/>
                <a:cs typeface="Arial"/>
              </a:rPr>
              <a:t>1</a:t>
            </a:r>
            <a:r>
              <a:rPr sz="2000" b="1" spc="35" dirty="0">
                <a:solidFill>
                  <a:srgbClr val="E4645D"/>
                </a:solidFill>
                <a:latin typeface="Arial"/>
                <a:cs typeface="Arial"/>
              </a:rPr>
              <a:t>.</a:t>
            </a:r>
            <a:r>
              <a:rPr sz="2000" b="1" spc="-335" dirty="0">
                <a:solidFill>
                  <a:srgbClr val="E4645D"/>
                </a:solidFill>
                <a:latin typeface="Arial"/>
                <a:cs typeface="Arial"/>
              </a:rPr>
              <a:t>1</a:t>
            </a:r>
            <a:r>
              <a:rPr sz="2000" b="1" spc="40" dirty="0">
                <a:solidFill>
                  <a:srgbClr val="E4645D"/>
                </a:solidFill>
                <a:latin typeface="Arial"/>
                <a:cs typeface="Arial"/>
              </a:rPr>
              <a:t>.</a:t>
            </a:r>
            <a:r>
              <a:rPr sz="2000" b="1" spc="-55" dirty="0">
                <a:solidFill>
                  <a:srgbClr val="E4645D"/>
                </a:solidFill>
                <a:latin typeface="Arial"/>
                <a:cs typeface="Arial"/>
              </a:rPr>
              <a:t> </a:t>
            </a:r>
            <a:r>
              <a:rPr sz="2000" b="1" spc="-305" dirty="0">
                <a:solidFill>
                  <a:srgbClr val="E4645D"/>
                </a:solidFill>
                <a:latin typeface="Arial"/>
                <a:cs typeface="Arial"/>
              </a:rPr>
              <a:t>C</a:t>
            </a:r>
            <a:r>
              <a:rPr sz="2000" b="1" spc="5" dirty="0">
                <a:solidFill>
                  <a:srgbClr val="E4645D"/>
                </a:solidFill>
                <a:latin typeface="Arial"/>
                <a:cs typeface="Arial"/>
              </a:rPr>
              <a:t>l</a:t>
            </a:r>
            <a:r>
              <a:rPr sz="2000" b="1" spc="-90" dirty="0">
                <a:solidFill>
                  <a:srgbClr val="E4645D"/>
                </a:solidFill>
                <a:latin typeface="Arial"/>
                <a:cs typeface="Arial"/>
              </a:rPr>
              <a:t>o</a:t>
            </a:r>
            <a:r>
              <a:rPr sz="2000" b="1" spc="-50" dirty="0">
                <a:solidFill>
                  <a:srgbClr val="E4645D"/>
                </a:solidFill>
                <a:latin typeface="Arial"/>
                <a:cs typeface="Arial"/>
              </a:rPr>
              <a:t>u</a:t>
            </a:r>
            <a:r>
              <a:rPr sz="2000" b="1" spc="-60" dirty="0">
                <a:solidFill>
                  <a:srgbClr val="E4645D"/>
                </a:solidFill>
                <a:latin typeface="Arial"/>
                <a:cs typeface="Arial"/>
              </a:rPr>
              <a:t>d</a:t>
            </a:r>
            <a:r>
              <a:rPr sz="2000" b="1" spc="-55" dirty="0">
                <a:solidFill>
                  <a:srgbClr val="E4645D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E4645D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E4645D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E4645D"/>
                </a:solidFill>
                <a:latin typeface="Arial"/>
                <a:cs typeface="Arial"/>
              </a:rPr>
              <a:t>r</a:t>
            </a:r>
            <a:r>
              <a:rPr sz="2000" b="1" spc="-25" dirty="0">
                <a:solidFill>
                  <a:srgbClr val="E4645D"/>
                </a:solidFill>
                <a:latin typeface="Arial"/>
                <a:cs typeface="Arial"/>
              </a:rPr>
              <a:t>v</a:t>
            </a:r>
            <a:r>
              <a:rPr sz="2000" b="1" spc="-10" dirty="0">
                <a:solidFill>
                  <a:srgbClr val="E4645D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E4645D"/>
                </a:solidFill>
                <a:latin typeface="Arial"/>
                <a:cs typeface="Arial"/>
              </a:rPr>
              <a:t>r</a:t>
            </a:r>
            <a:r>
              <a:rPr sz="2000" b="1" spc="-70" dirty="0">
                <a:solidFill>
                  <a:srgbClr val="E4645D"/>
                </a:solidFill>
                <a:latin typeface="Arial"/>
                <a:cs typeface="Arial"/>
              </a:rPr>
              <a:t>:</a:t>
            </a:r>
            <a:r>
              <a:rPr sz="2000" b="1" spc="-55" dirty="0">
                <a:solidFill>
                  <a:srgbClr val="E4645D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E4645D"/>
                </a:solidFill>
                <a:latin typeface="Arial"/>
                <a:cs typeface="Arial"/>
              </a:rPr>
              <a:t>h</a:t>
            </a:r>
            <a:r>
              <a:rPr sz="2000" b="1" spc="140" dirty="0">
                <a:solidFill>
                  <a:srgbClr val="E4645D"/>
                </a:solidFill>
                <a:latin typeface="Arial"/>
                <a:cs typeface="Arial"/>
              </a:rPr>
              <a:t>tt</a:t>
            </a:r>
            <a:r>
              <a:rPr sz="2000" b="1" spc="-65" dirty="0">
                <a:solidFill>
                  <a:srgbClr val="E4645D"/>
                </a:solidFill>
                <a:latin typeface="Arial"/>
                <a:cs typeface="Arial"/>
              </a:rPr>
              <a:t>p</a:t>
            </a:r>
            <a:r>
              <a:rPr sz="2000" b="1" spc="-125" dirty="0">
                <a:solidFill>
                  <a:srgbClr val="E4645D"/>
                </a:solidFill>
                <a:latin typeface="Arial"/>
                <a:cs typeface="Arial"/>
              </a:rPr>
              <a:t>s</a:t>
            </a:r>
            <a:r>
              <a:rPr sz="2000" b="1" spc="-75" dirty="0">
                <a:solidFill>
                  <a:srgbClr val="E4645D"/>
                </a:solidFill>
                <a:latin typeface="Arial"/>
                <a:cs typeface="Arial"/>
              </a:rPr>
              <a:t>:</a:t>
            </a:r>
            <a:r>
              <a:rPr sz="2000" b="1" spc="254" dirty="0">
                <a:solidFill>
                  <a:srgbClr val="E4645D"/>
                </a:solidFill>
                <a:latin typeface="Arial"/>
                <a:cs typeface="Arial"/>
              </a:rPr>
              <a:t>//</a:t>
            </a:r>
            <a:r>
              <a:rPr sz="2000" b="1" spc="-65" dirty="0">
                <a:solidFill>
                  <a:srgbClr val="E4645D"/>
                </a:solidFill>
                <a:latin typeface="Arial"/>
                <a:cs typeface="Arial"/>
              </a:rPr>
              <a:t>g</a:t>
            </a:r>
            <a:r>
              <a:rPr sz="2000" b="1" spc="20" dirty="0">
                <a:solidFill>
                  <a:srgbClr val="E4645D"/>
                </a:solidFill>
                <a:latin typeface="Arial"/>
                <a:cs typeface="Arial"/>
              </a:rPr>
              <a:t>k</a:t>
            </a:r>
            <a:r>
              <a:rPr sz="2000" b="1" spc="5" dirty="0">
                <a:solidFill>
                  <a:srgbClr val="E4645D"/>
                </a:solidFill>
                <a:latin typeface="Arial"/>
                <a:cs typeface="Arial"/>
              </a:rPr>
              <a:t>il</a:t>
            </a:r>
            <a:r>
              <a:rPr sz="2000" b="1" spc="140" dirty="0">
                <a:solidFill>
                  <a:srgbClr val="E4645D"/>
                </a:solidFill>
                <a:latin typeface="Arial"/>
                <a:cs typeface="Arial"/>
              </a:rPr>
              <a:t>t</a:t>
            </a:r>
            <a:r>
              <a:rPr sz="2000" b="1" spc="-65" dirty="0">
                <a:solidFill>
                  <a:srgbClr val="E4645D"/>
                </a:solidFill>
                <a:latin typeface="Arial"/>
                <a:cs typeface="Arial"/>
              </a:rPr>
              <a:t>dd</a:t>
            </a:r>
            <a:r>
              <a:rPr sz="2000" b="1" spc="35" dirty="0">
                <a:solidFill>
                  <a:srgbClr val="E4645D"/>
                </a:solidFill>
                <a:latin typeface="Arial"/>
                <a:cs typeface="Arial"/>
              </a:rPr>
              <a:t>.</a:t>
            </a:r>
            <a:r>
              <a:rPr sz="2000" b="1" spc="-90" dirty="0">
                <a:solidFill>
                  <a:srgbClr val="E4645D"/>
                </a:solidFill>
                <a:latin typeface="Arial"/>
                <a:cs typeface="Arial"/>
              </a:rPr>
              <a:t>o</a:t>
            </a:r>
            <a:r>
              <a:rPr sz="2000" b="1" spc="-50" dirty="0">
                <a:solidFill>
                  <a:srgbClr val="E4645D"/>
                </a:solidFill>
                <a:latin typeface="Arial"/>
                <a:cs typeface="Arial"/>
              </a:rPr>
              <a:t>n</a:t>
            </a:r>
            <a:r>
              <a:rPr sz="2000" b="1" spc="30" dirty="0">
                <a:solidFill>
                  <a:srgbClr val="E4645D"/>
                </a:solidFill>
                <a:latin typeface="Arial"/>
                <a:cs typeface="Arial"/>
              </a:rPr>
              <a:t>r</a:t>
            </a:r>
            <a:r>
              <a:rPr sz="2000" b="1" spc="-10" dirty="0">
                <a:solidFill>
                  <a:srgbClr val="E4645D"/>
                </a:solidFill>
                <a:latin typeface="Arial"/>
                <a:cs typeface="Arial"/>
              </a:rPr>
              <a:t>e</a:t>
            </a:r>
            <a:r>
              <a:rPr sz="2000" b="1" spc="-50" dirty="0">
                <a:solidFill>
                  <a:srgbClr val="E4645D"/>
                </a:solidFill>
                <a:latin typeface="Arial"/>
                <a:cs typeface="Arial"/>
              </a:rPr>
              <a:t>n</a:t>
            </a:r>
            <a:r>
              <a:rPr sz="2000" b="1" spc="-65" dirty="0">
                <a:solidFill>
                  <a:srgbClr val="E4645D"/>
                </a:solidFill>
                <a:latin typeface="Arial"/>
                <a:cs typeface="Arial"/>
              </a:rPr>
              <a:t>d</a:t>
            </a:r>
            <a:r>
              <a:rPr sz="2000" b="1" spc="-10" dirty="0">
                <a:solidFill>
                  <a:srgbClr val="E4645D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E4645D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E4645D"/>
                </a:solidFill>
                <a:latin typeface="Arial"/>
                <a:cs typeface="Arial"/>
              </a:rPr>
              <a:t>.</a:t>
            </a:r>
            <a:r>
              <a:rPr sz="2000" b="1" spc="-200" dirty="0">
                <a:solidFill>
                  <a:srgbClr val="E4645D"/>
                </a:solidFill>
                <a:latin typeface="Arial"/>
                <a:cs typeface="Arial"/>
              </a:rPr>
              <a:t>c</a:t>
            </a:r>
            <a:r>
              <a:rPr sz="2000" b="1" spc="-90" dirty="0">
                <a:solidFill>
                  <a:srgbClr val="E4645D"/>
                </a:solidFill>
                <a:latin typeface="Arial"/>
                <a:cs typeface="Arial"/>
              </a:rPr>
              <a:t>o</a:t>
            </a:r>
            <a:r>
              <a:rPr sz="2000" b="1" spc="-55" dirty="0">
                <a:solidFill>
                  <a:srgbClr val="E4645D"/>
                </a:solidFill>
                <a:latin typeface="Arial"/>
                <a:cs typeface="Arial"/>
              </a:rPr>
              <a:t>m</a:t>
            </a:r>
            <a:r>
              <a:rPr sz="2000" b="1" spc="254" dirty="0">
                <a:solidFill>
                  <a:srgbClr val="E4645D"/>
                </a:solidFill>
                <a:latin typeface="Arial"/>
                <a:cs typeface="Arial"/>
              </a:rPr>
              <a:t>/</a:t>
            </a:r>
            <a:r>
              <a:rPr sz="2000" b="1" spc="10" dirty="0">
                <a:solidFill>
                  <a:srgbClr val="E4645D"/>
                </a:solidFill>
                <a:latin typeface="Arial"/>
                <a:cs typeface="Arial"/>
              </a:rPr>
              <a:t>a</a:t>
            </a:r>
            <a:r>
              <a:rPr sz="2000" b="1" spc="-65" dirty="0">
                <a:solidFill>
                  <a:srgbClr val="E4645D"/>
                </a:solidFill>
                <a:latin typeface="Arial"/>
                <a:cs typeface="Arial"/>
              </a:rPr>
              <a:t>p</a:t>
            </a:r>
            <a:r>
              <a:rPr sz="2000" b="1" spc="5" dirty="0">
                <a:solidFill>
                  <a:srgbClr val="E4645D"/>
                </a:solidFill>
                <a:latin typeface="Arial"/>
                <a:cs typeface="Arial"/>
              </a:rPr>
              <a:t>i</a:t>
            </a:r>
            <a:r>
              <a:rPr sz="2000" b="1" spc="254" dirty="0">
                <a:solidFill>
                  <a:srgbClr val="E4645D"/>
                </a:solidFill>
                <a:latin typeface="Arial"/>
                <a:cs typeface="Arial"/>
              </a:rPr>
              <a:t>/</a:t>
            </a:r>
            <a:r>
              <a:rPr sz="2000" b="1" spc="-50" dirty="0">
                <a:solidFill>
                  <a:srgbClr val="E4645D"/>
                </a:solidFill>
                <a:latin typeface="Arial"/>
                <a:cs typeface="Arial"/>
              </a:rPr>
              <a:t>u</a:t>
            </a:r>
            <a:r>
              <a:rPr sz="2000" b="1" spc="-125" dirty="0">
                <a:solidFill>
                  <a:srgbClr val="E4645D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E4645D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E4645D"/>
                </a:solidFill>
                <a:latin typeface="Arial"/>
                <a:cs typeface="Arial"/>
              </a:rPr>
              <a:t>r</a:t>
            </a:r>
            <a:r>
              <a:rPr sz="2000" b="1" spc="-120" dirty="0">
                <a:solidFill>
                  <a:srgbClr val="E4645D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1968" y="3303389"/>
            <a:ext cx="14070965" cy="4239895"/>
          </a:xfrm>
          <a:custGeom>
            <a:avLst/>
            <a:gdLst/>
            <a:ahLst/>
            <a:cxnLst/>
            <a:rect l="l" t="t" r="r" b="b"/>
            <a:pathLst>
              <a:path w="14070965" h="4239895">
                <a:moveTo>
                  <a:pt x="0" y="0"/>
                </a:moveTo>
                <a:lnTo>
                  <a:pt x="14070510" y="0"/>
                </a:lnTo>
                <a:lnTo>
                  <a:pt x="14070510" y="4239595"/>
                </a:lnTo>
                <a:lnTo>
                  <a:pt x="0" y="42395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970948" y="1546205"/>
            <a:ext cx="15096490" cy="6159500"/>
            <a:chOff x="1970948" y="1546205"/>
            <a:chExt cx="15096490" cy="6159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7139" y="1562396"/>
              <a:ext cx="14248567" cy="7495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0948" y="1546205"/>
              <a:ext cx="15096247" cy="61594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05430" marR="5080" indent="-2793365">
              <a:lnSpc>
                <a:spcPct val="100000"/>
              </a:lnSpc>
              <a:spcBef>
                <a:spcPts val="125"/>
              </a:spcBef>
            </a:pPr>
            <a:r>
              <a:rPr spc="395" dirty="0"/>
              <a:t>2.</a:t>
            </a:r>
            <a:r>
              <a:rPr spc="-305" dirty="0"/>
              <a:t> </a:t>
            </a:r>
            <a:r>
              <a:rPr spc="-185" dirty="0"/>
              <a:t>Tạo</a:t>
            </a:r>
            <a:r>
              <a:rPr spc="-305" dirty="0"/>
              <a:t> </a:t>
            </a:r>
            <a:r>
              <a:rPr spc="-185" dirty="0"/>
              <a:t>Admin </a:t>
            </a:r>
            <a:r>
              <a:rPr spc="-2830" dirty="0"/>
              <a:t> </a:t>
            </a:r>
            <a:r>
              <a:rPr spc="90" dirty="0"/>
              <a:t>Site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67324" y="8737853"/>
            <a:ext cx="3953510" cy="633730"/>
          </a:xfrm>
          <a:prstGeom prst="rect">
            <a:avLst/>
          </a:prstGeom>
          <a:solidFill>
            <a:srgbClr val="F5BAB6"/>
          </a:solidFill>
        </p:spPr>
        <p:txBody>
          <a:bodyPr vert="horz" wrap="square" lIns="0" tIns="97155" rIns="0" bIns="0" rtlCol="0">
            <a:spAutoFit/>
          </a:bodyPr>
          <a:lstStyle/>
          <a:p>
            <a:pPr marL="233045">
              <a:lnSpc>
                <a:spcPct val="100000"/>
              </a:lnSpc>
              <a:spcBef>
                <a:spcPts val="765"/>
              </a:spcBef>
            </a:pPr>
            <a:r>
              <a:rPr sz="2700" u="heavy" spc="-55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  <a:hlinkClick r:id="rId4" action="ppaction://hlinksldjump"/>
              </a:rPr>
              <a:t>Quay</a:t>
            </a:r>
            <a:r>
              <a:rPr sz="2700" u="heavy" spc="-80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2700" u="heavy" spc="85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  <a:hlinkClick r:id="rId4" action="ppaction://hlinksldjump"/>
              </a:rPr>
              <a:t>lại</a:t>
            </a:r>
            <a:r>
              <a:rPr sz="2700" u="heavy" spc="-80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2700" u="heavy" spc="-30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  <a:hlinkClick r:id="rId4" action="ppaction://hlinksldjump"/>
              </a:rPr>
              <a:t>Trang</a:t>
            </a:r>
            <a:r>
              <a:rPr sz="2700" u="heavy" spc="-80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2700" u="heavy" spc="-5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  <a:hlinkClick r:id="rId4" action="ppaction://hlinksldjump"/>
              </a:rPr>
              <a:t>Mục</a:t>
            </a:r>
            <a:r>
              <a:rPr sz="2700" u="heavy" spc="-80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2700" u="heavy" spc="45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  <a:hlinkClick r:id="rId4" action="ppaction://hlinksldjump"/>
              </a:rPr>
              <a:t>lục</a:t>
            </a:r>
            <a:endParaRPr sz="27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65277" y="5627905"/>
            <a:ext cx="1811655" cy="1426210"/>
            <a:chOff x="1065277" y="5627905"/>
            <a:chExt cx="1811655" cy="1426210"/>
          </a:xfrm>
        </p:grpSpPr>
        <p:sp>
          <p:nvSpPr>
            <p:cNvPr id="9" name="object 9"/>
            <p:cNvSpPr/>
            <p:nvPr/>
          </p:nvSpPr>
          <p:spPr>
            <a:xfrm>
              <a:off x="1075015" y="5637643"/>
              <a:ext cx="1791970" cy="1402715"/>
            </a:xfrm>
            <a:custGeom>
              <a:avLst/>
              <a:gdLst/>
              <a:ahLst/>
              <a:cxnLst/>
              <a:rect l="l" t="t" r="r" b="b"/>
              <a:pathLst>
                <a:path w="1791970" h="1402715">
                  <a:moveTo>
                    <a:pt x="905622" y="1402253"/>
                  </a:moveTo>
                  <a:lnTo>
                    <a:pt x="800453" y="1297084"/>
                  </a:lnTo>
                  <a:lnTo>
                    <a:pt x="54532" y="1297084"/>
                  </a:lnTo>
                  <a:lnTo>
                    <a:pt x="33686" y="1291607"/>
                  </a:lnTo>
                  <a:lnTo>
                    <a:pt x="16310" y="1276635"/>
                  </a:lnTo>
                  <a:lnTo>
                    <a:pt x="4412" y="1254359"/>
                  </a:lnTo>
                  <a:lnTo>
                    <a:pt x="0" y="1226971"/>
                  </a:lnTo>
                  <a:lnTo>
                    <a:pt x="0" y="70112"/>
                  </a:lnTo>
                  <a:lnTo>
                    <a:pt x="4412" y="42724"/>
                  </a:lnTo>
                  <a:lnTo>
                    <a:pt x="16310" y="20449"/>
                  </a:lnTo>
                  <a:lnTo>
                    <a:pt x="33686" y="5477"/>
                  </a:lnTo>
                  <a:lnTo>
                    <a:pt x="54532" y="0"/>
                  </a:lnTo>
                  <a:lnTo>
                    <a:pt x="1737236" y="0"/>
                  </a:lnTo>
                  <a:lnTo>
                    <a:pt x="1758081" y="5477"/>
                  </a:lnTo>
                  <a:lnTo>
                    <a:pt x="1775457" y="20449"/>
                  </a:lnTo>
                  <a:lnTo>
                    <a:pt x="1787356" y="42724"/>
                  </a:lnTo>
                  <a:lnTo>
                    <a:pt x="1791768" y="70112"/>
                  </a:lnTo>
                  <a:lnTo>
                    <a:pt x="1791768" y="1226971"/>
                  </a:lnTo>
                  <a:lnTo>
                    <a:pt x="1787356" y="1254359"/>
                  </a:lnTo>
                  <a:lnTo>
                    <a:pt x="1775457" y="1276635"/>
                  </a:lnTo>
                  <a:lnTo>
                    <a:pt x="1758081" y="1291607"/>
                  </a:lnTo>
                  <a:lnTo>
                    <a:pt x="1737236" y="1297084"/>
                  </a:lnTo>
                  <a:lnTo>
                    <a:pt x="1010791" y="1297084"/>
                  </a:lnTo>
                  <a:lnTo>
                    <a:pt x="905622" y="14022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5276" y="5627915"/>
              <a:ext cx="1811655" cy="1426210"/>
            </a:xfrm>
            <a:custGeom>
              <a:avLst/>
              <a:gdLst/>
              <a:ahLst/>
              <a:cxnLst/>
              <a:rect l="l" t="t" r="r" b="b"/>
              <a:pathLst>
                <a:path w="1811655" h="1426209">
                  <a:moveTo>
                    <a:pt x="1396682" y="472859"/>
                  </a:moveTo>
                  <a:lnTo>
                    <a:pt x="1392491" y="431711"/>
                  </a:lnTo>
                  <a:lnTo>
                    <a:pt x="1383487" y="393001"/>
                  </a:lnTo>
                  <a:lnTo>
                    <a:pt x="1369529" y="357339"/>
                  </a:lnTo>
                  <a:lnTo>
                    <a:pt x="1326362" y="297548"/>
                  </a:lnTo>
                  <a:lnTo>
                    <a:pt x="1262024" y="257073"/>
                  </a:lnTo>
                  <a:lnTo>
                    <a:pt x="1118120" y="237871"/>
                  </a:lnTo>
                  <a:lnTo>
                    <a:pt x="1004697" y="277279"/>
                  </a:lnTo>
                  <a:lnTo>
                    <a:pt x="930351" y="332397"/>
                  </a:lnTo>
                  <a:lnTo>
                    <a:pt x="903668" y="360299"/>
                  </a:lnTo>
                  <a:lnTo>
                    <a:pt x="876985" y="332397"/>
                  </a:lnTo>
                  <a:lnTo>
                    <a:pt x="802640" y="277279"/>
                  </a:lnTo>
                  <a:lnTo>
                    <a:pt x="689229" y="237871"/>
                  </a:lnTo>
                  <a:lnTo>
                    <a:pt x="545312" y="257073"/>
                  </a:lnTo>
                  <a:lnTo>
                    <a:pt x="510806" y="274599"/>
                  </a:lnTo>
                  <a:lnTo>
                    <a:pt x="457885" y="325323"/>
                  </a:lnTo>
                  <a:lnTo>
                    <a:pt x="425627" y="393001"/>
                  </a:lnTo>
                  <a:lnTo>
                    <a:pt x="416941" y="431711"/>
                  </a:lnTo>
                  <a:lnTo>
                    <a:pt x="413054" y="472859"/>
                  </a:lnTo>
                  <a:lnTo>
                    <a:pt x="413854" y="515861"/>
                  </a:lnTo>
                  <a:lnTo>
                    <a:pt x="419227" y="560120"/>
                  </a:lnTo>
                  <a:lnTo>
                    <a:pt x="429031" y="605028"/>
                  </a:lnTo>
                  <a:lnTo>
                    <a:pt x="443166" y="650011"/>
                  </a:lnTo>
                  <a:lnTo>
                    <a:pt x="461505" y="694461"/>
                  </a:lnTo>
                  <a:lnTo>
                    <a:pt x="483933" y="737768"/>
                  </a:lnTo>
                  <a:lnTo>
                    <a:pt x="510324" y="779360"/>
                  </a:lnTo>
                  <a:lnTo>
                    <a:pt x="540562" y="818629"/>
                  </a:lnTo>
                  <a:lnTo>
                    <a:pt x="574535" y="854976"/>
                  </a:lnTo>
                  <a:lnTo>
                    <a:pt x="678840" y="939787"/>
                  </a:lnTo>
                  <a:lnTo>
                    <a:pt x="786815" y="1010539"/>
                  </a:lnTo>
                  <a:lnTo>
                    <a:pt x="871410" y="1059014"/>
                  </a:lnTo>
                  <a:lnTo>
                    <a:pt x="905611" y="1077010"/>
                  </a:lnTo>
                  <a:lnTo>
                    <a:pt x="939825" y="1059014"/>
                  </a:lnTo>
                  <a:lnTo>
                    <a:pt x="1024420" y="1010539"/>
                  </a:lnTo>
                  <a:lnTo>
                    <a:pt x="1132382" y="939787"/>
                  </a:lnTo>
                  <a:lnTo>
                    <a:pt x="1236700" y="854976"/>
                  </a:lnTo>
                  <a:lnTo>
                    <a:pt x="1270647" y="818629"/>
                  </a:lnTo>
                  <a:lnTo>
                    <a:pt x="1300822" y="779360"/>
                  </a:lnTo>
                  <a:lnTo>
                    <a:pt x="1327111" y="737768"/>
                  </a:lnTo>
                  <a:lnTo>
                    <a:pt x="1349387" y="694461"/>
                  </a:lnTo>
                  <a:lnTo>
                    <a:pt x="1367548" y="650011"/>
                  </a:lnTo>
                  <a:lnTo>
                    <a:pt x="1381480" y="605028"/>
                  </a:lnTo>
                  <a:lnTo>
                    <a:pt x="1391056" y="560120"/>
                  </a:lnTo>
                  <a:lnTo>
                    <a:pt x="1396161" y="515861"/>
                  </a:lnTo>
                  <a:lnTo>
                    <a:pt x="1396682" y="472859"/>
                  </a:lnTo>
                  <a:close/>
                </a:path>
                <a:path w="1811655" h="1426209">
                  <a:moveTo>
                    <a:pt x="1811235" y="79844"/>
                  </a:moveTo>
                  <a:lnTo>
                    <a:pt x="1806130" y="48475"/>
                  </a:lnTo>
                  <a:lnTo>
                    <a:pt x="1792249" y="23126"/>
                  </a:lnTo>
                  <a:lnTo>
                    <a:pt x="1791766" y="22733"/>
                  </a:lnTo>
                  <a:lnTo>
                    <a:pt x="1791766" y="79844"/>
                  </a:lnTo>
                  <a:lnTo>
                    <a:pt x="1791766" y="1236700"/>
                  </a:lnTo>
                  <a:lnTo>
                    <a:pt x="1788045" y="1260106"/>
                  </a:lnTo>
                  <a:lnTo>
                    <a:pt x="1778127" y="1279309"/>
                  </a:lnTo>
                  <a:lnTo>
                    <a:pt x="1763826" y="1292301"/>
                  </a:lnTo>
                  <a:lnTo>
                    <a:pt x="1746973" y="1297076"/>
                  </a:lnTo>
                  <a:lnTo>
                    <a:pt x="1016635" y="1297076"/>
                  </a:lnTo>
                  <a:lnTo>
                    <a:pt x="915352" y="1398358"/>
                  </a:lnTo>
                  <a:lnTo>
                    <a:pt x="814082" y="1297076"/>
                  </a:lnTo>
                  <a:lnTo>
                    <a:pt x="64262" y="1297076"/>
                  </a:lnTo>
                  <a:lnTo>
                    <a:pt x="47409" y="1292301"/>
                  </a:lnTo>
                  <a:lnTo>
                    <a:pt x="33108" y="1279309"/>
                  </a:lnTo>
                  <a:lnTo>
                    <a:pt x="23177" y="1260106"/>
                  </a:lnTo>
                  <a:lnTo>
                    <a:pt x="19469" y="1236700"/>
                  </a:lnTo>
                  <a:lnTo>
                    <a:pt x="19469" y="79844"/>
                  </a:lnTo>
                  <a:lnTo>
                    <a:pt x="23177" y="56438"/>
                  </a:lnTo>
                  <a:lnTo>
                    <a:pt x="33108" y="37249"/>
                  </a:lnTo>
                  <a:lnTo>
                    <a:pt x="47409" y="24244"/>
                  </a:lnTo>
                  <a:lnTo>
                    <a:pt x="64262" y="19469"/>
                  </a:lnTo>
                  <a:lnTo>
                    <a:pt x="1746973" y="19469"/>
                  </a:lnTo>
                  <a:lnTo>
                    <a:pt x="1763826" y="24244"/>
                  </a:lnTo>
                  <a:lnTo>
                    <a:pt x="1778127" y="37249"/>
                  </a:lnTo>
                  <a:lnTo>
                    <a:pt x="1788045" y="56438"/>
                  </a:lnTo>
                  <a:lnTo>
                    <a:pt x="1791766" y="79844"/>
                  </a:lnTo>
                  <a:lnTo>
                    <a:pt x="1791766" y="22733"/>
                  </a:lnTo>
                  <a:lnTo>
                    <a:pt x="1787842" y="19469"/>
                  </a:lnTo>
                  <a:lnTo>
                    <a:pt x="1771802" y="6172"/>
                  </a:lnTo>
                  <a:lnTo>
                    <a:pt x="1746973" y="0"/>
                  </a:lnTo>
                  <a:lnTo>
                    <a:pt x="64262" y="0"/>
                  </a:lnTo>
                  <a:lnTo>
                    <a:pt x="39433" y="6172"/>
                  </a:lnTo>
                  <a:lnTo>
                    <a:pt x="18986" y="23126"/>
                  </a:lnTo>
                  <a:lnTo>
                    <a:pt x="5105" y="48475"/>
                  </a:lnTo>
                  <a:lnTo>
                    <a:pt x="0" y="79844"/>
                  </a:lnTo>
                  <a:lnTo>
                    <a:pt x="0" y="1236700"/>
                  </a:lnTo>
                  <a:lnTo>
                    <a:pt x="5105" y="1268082"/>
                  </a:lnTo>
                  <a:lnTo>
                    <a:pt x="18986" y="1293431"/>
                  </a:lnTo>
                  <a:lnTo>
                    <a:pt x="39433" y="1310373"/>
                  </a:lnTo>
                  <a:lnTo>
                    <a:pt x="64262" y="1316558"/>
                  </a:lnTo>
                  <a:lnTo>
                    <a:pt x="806284" y="1316558"/>
                  </a:lnTo>
                  <a:lnTo>
                    <a:pt x="915352" y="1425625"/>
                  </a:lnTo>
                  <a:lnTo>
                    <a:pt x="942619" y="1398358"/>
                  </a:lnTo>
                  <a:lnTo>
                    <a:pt x="1024420" y="1316558"/>
                  </a:lnTo>
                  <a:lnTo>
                    <a:pt x="1746973" y="1316558"/>
                  </a:lnTo>
                  <a:lnTo>
                    <a:pt x="1771802" y="1310373"/>
                  </a:lnTo>
                  <a:lnTo>
                    <a:pt x="1792249" y="1293431"/>
                  </a:lnTo>
                  <a:lnTo>
                    <a:pt x="1806130" y="1268082"/>
                  </a:lnTo>
                  <a:lnTo>
                    <a:pt x="1811235" y="1236700"/>
                  </a:lnTo>
                  <a:lnTo>
                    <a:pt x="1811235" y="79844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250028" y="210588"/>
            <a:ext cx="2018030" cy="1638300"/>
            <a:chOff x="16250028" y="210588"/>
            <a:chExt cx="2018030" cy="1638300"/>
          </a:xfrm>
        </p:grpSpPr>
        <p:sp>
          <p:nvSpPr>
            <p:cNvPr id="3" name="object 3"/>
            <p:cNvSpPr/>
            <p:nvPr/>
          </p:nvSpPr>
          <p:spPr>
            <a:xfrm>
              <a:off x="17038321" y="264952"/>
              <a:ext cx="1134110" cy="1459230"/>
            </a:xfrm>
            <a:custGeom>
              <a:avLst/>
              <a:gdLst/>
              <a:ahLst/>
              <a:cxnLst/>
              <a:rect l="l" t="t" r="r" b="b"/>
              <a:pathLst>
                <a:path w="1134109" h="1459230">
                  <a:moveTo>
                    <a:pt x="837611" y="1458855"/>
                  </a:moveTo>
                  <a:lnTo>
                    <a:pt x="741399" y="1183154"/>
                  </a:lnTo>
                  <a:lnTo>
                    <a:pt x="196466" y="868646"/>
                  </a:lnTo>
                  <a:lnTo>
                    <a:pt x="156803" y="841207"/>
                  </a:lnTo>
                  <a:lnTo>
                    <a:pt x="119892" y="806795"/>
                  </a:lnTo>
                  <a:lnTo>
                    <a:pt x="86515" y="766774"/>
                  </a:lnTo>
                  <a:lnTo>
                    <a:pt x="57454" y="722508"/>
                  </a:lnTo>
                  <a:lnTo>
                    <a:pt x="33490" y="675362"/>
                  </a:lnTo>
                  <a:lnTo>
                    <a:pt x="15405" y="626700"/>
                  </a:lnTo>
                  <a:lnTo>
                    <a:pt x="3981" y="577887"/>
                  </a:lnTo>
                  <a:lnTo>
                    <a:pt x="0" y="530286"/>
                  </a:lnTo>
                  <a:lnTo>
                    <a:pt x="0" y="138565"/>
                  </a:lnTo>
                  <a:lnTo>
                    <a:pt x="5175" y="90019"/>
                  </a:lnTo>
                  <a:lnTo>
                    <a:pt x="19917" y="51211"/>
                  </a:lnTo>
                  <a:lnTo>
                    <a:pt x="73411" y="5522"/>
                  </a:lnTo>
                  <a:lnTo>
                    <a:pt x="109814" y="0"/>
                  </a:lnTo>
                  <a:lnTo>
                    <a:pt x="151089" y="6930"/>
                  </a:lnTo>
                  <a:lnTo>
                    <a:pt x="196062" y="26991"/>
                  </a:lnTo>
                  <a:lnTo>
                    <a:pt x="937462" y="455095"/>
                  </a:lnTo>
                  <a:lnTo>
                    <a:pt x="977009" y="482400"/>
                  </a:lnTo>
                  <a:lnTo>
                    <a:pt x="1013865" y="516712"/>
                  </a:lnTo>
                  <a:lnTo>
                    <a:pt x="1047235" y="556661"/>
                  </a:lnTo>
                  <a:lnTo>
                    <a:pt x="1076323" y="600879"/>
                  </a:lnTo>
                  <a:lnTo>
                    <a:pt x="1100331" y="647995"/>
                  </a:lnTo>
                  <a:lnTo>
                    <a:pt x="1118466" y="696642"/>
                  </a:lnTo>
                  <a:lnTo>
                    <a:pt x="1129930" y="745450"/>
                  </a:lnTo>
                  <a:lnTo>
                    <a:pt x="1133929" y="793050"/>
                  </a:lnTo>
                  <a:lnTo>
                    <a:pt x="1133929" y="1184771"/>
                  </a:lnTo>
                  <a:lnTo>
                    <a:pt x="1128753" y="1233317"/>
                  </a:lnTo>
                  <a:lnTo>
                    <a:pt x="1114011" y="1272125"/>
                  </a:lnTo>
                  <a:lnTo>
                    <a:pt x="1060517" y="1317814"/>
                  </a:lnTo>
                  <a:lnTo>
                    <a:pt x="1024114" y="1323337"/>
                  </a:lnTo>
                  <a:lnTo>
                    <a:pt x="982839" y="1316407"/>
                  </a:lnTo>
                  <a:lnTo>
                    <a:pt x="937866" y="1296345"/>
                  </a:lnTo>
                  <a:lnTo>
                    <a:pt x="933823" y="1293919"/>
                  </a:lnTo>
                  <a:lnTo>
                    <a:pt x="837611" y="1458855"/>
                  </a:lnTo>
                  <a:close/>
                </a:path>
              </a:pathLst>
            </a:custGeom>
            <a:solidFill>
              <a:srgbClr val="F5B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31687" y="591749"/>
              <a:ext cx="958215" cy="1233170"/>
            </a:xfrm>
            <a:custGeom>
              <a:avLst/>
              <a:gdLst/>
              <a:ahLst/>
              <a:cxnLst/>
              <a:rect l="l" t="t" r="r" b="b"/>
              <a:pathLst>
                <a:path w="958215" h="1233170">
                  <a:moveTo>
                    <a:pt x="250636" y="1232716"/>
                  </a:moveTo>
                  <a:lnTo>
                    <a:pt x="169381" y="1093249"/>
                  </a:lnTo>
                  <a:lnTo>
                    <a:pt x="165743" y="1095270"/>
                  </a:lnTo>
                  <a:lnTo>
                    <a:pt x="121603" y="1113952"/>
                  </a:lnTo>
                  <a:lnTo>
                    <a:pt x="81988" y="1117654"/>
                  </a:lnTo>
                  <a:lnTo>
                    <a:pt x="22578" y="1083801"/>
                  </a:lnTo>
                  <a:lnTo>
                    <a:pt x="5904" y="1048089"/>
                  </a:lnTo>
                  <a:lnTo>
                    <a:pt x="0" y="1001079"/>
                  </a:lnTo>
                  <a:lnTo>
                    <a:pt x="0" y="669996"/>
                  </a:lnTo>
                  <a:lnTo>
                    <a:pt x="4536" y="623849"/>
                  </a:lnTo>
                  <a:lnTo>
                    <a:pt x="17134" y="576634"/>
                  </a:lnTo>
                  <a:lnTo>
                    <a:pt x="36796" y="530055"/>
                  </a:lnTo>
                  <a:lnTo>
                    <a:pt x="62525" y="485817"/>
                  </a:lnTo>
                  <a:lnTo>
                    <a:pt x="93325" y="445624"/>
                  </a:lnTo>
                  <a:lnTo>
                    <a:pt x="128198" y="411180"/>
                  </a:lnTo>
                  <a:lnTo>
                    <a:pt x="166147" y="384189"/>
                  </a:lnTo>
                  <a:lnTo>
                    <a:pt x="792335" y="22383"/>
                  </a:lnTo>
                  <a:lnTo>
                    <a:pt x="836475" y="3701"/>
                  </a:lnTo>
                  <a:lnTo>
                    <a:pt x="876090" y="0"/>
                  </a:lnTo>
                  <a:lnTo>
                    <a:pt x="909619" y="10357"/>
                  </a:lnTo>
                  <a:lnTo>
                    <a:pt x="935500" y="33852"/>
                  </a:lnTo>
                  <a:lnTo>
                    <a:pt x="952174" y="69565"/>
                  </a:lnTo>
                  <a:lnTo>
                    <a:pt x="958079" y="116574"/>
                  </a:lnTo>
                  <a:lnTo>
                    <a:pt x="958079" y="447657"/>
                  </a:lnTo>
                  <a:lnTo>
                    <a:pt x="953692" y="493804"/>
                  </a:lnTo>
                  <a:lnTo>
                    <a:pt x="941201" y="541019"/>
                  </a:lnTo>
                  <a:lnTo>
                    <a:pt x="921611" y="587598"/>
                  </a:lnTo>
                  <a:lnTo>
                    <a:pt x="895925" y="631836"/>
                  </a:lnTo>
                  <a:lnTo>
                    <a:pt x="865148" y="672029"/>
                  </a:lnTo>
                  <a:lnTo>
                    <a:pt x="830283" y="706473"/>
                  </a:lnTo>
                  <a:lnTo>
                    <a:pt x="792335" y="733464"/>
                  </a:lnTo>
                  <a:lnTo>
                    <a:pt x="331891" y="999462"/>
                  </a:lnTo>
                  <a:lnTo>
                    <a:pt x="250636" y="1232716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620450" y="682422"/>
              <a:ext cx="1198880" cy="734695"/>
            </a:xfrm>
            <a:custGeom>
              <a:avLst/>
              <a:gdLst/>
              <a:ahLst/>
              <a:cxnLst/>
              <a:rect l="l" t="t" r="r" b="b"/>
              <a:pathLst>
                <a:path w="1198880" h="734694">
                  <a:moveTo>
                    <a:pt x="984633" y="453601"/>
                  </a:moveTo>
                  <a:lnTo>
                    <a:pt x="819698" y="222773"/>
                  </a:lnTo>
                  <a:lnTo>
                    <a:pt x="790680" y="171641"/>
                  </a:lnTo>
                  <a:lnTo>
                    <a:pt x="774017" y="119638"/>
                  </a:lnTo>
                  <a:lnTo>
                    <a:pt x="770695" y="71500"/>
                  </a:lnTo>
                  <a:lnTo>
                    <a:pt x="781698" y="31965"/>
                  </a:lnTo>
                  <a:lnTo>
                    <a:pt x="805152" y="7420"/>
                  </a:lnTo>
                  <a:lnTo>
                    <a:pt x="836602" y="0"/>
                  </a:lnTo>
                  <a:lnTo>
                    <a:pt x="872857" y="8367"/>
                  </a:lnTo>
                  <a:lnTo>
                    <a:pt x="910730" y="31187"/>
                  </a:lnTo>
                  <a:lnTo>
                    <a:pt x="947030" y="67122"/>
                  </a:lnTo>
                  <a:lnTo>
                    <a:pt x="978569" y="114837"/>
                  </a:lnTo>
                  <a:lnTo>
                    <a:pt x="984633" y="126156"/>
                  </a:lnTo>
                  <a:lnTo>
                    <a:pt x="1076662" y="126156"/>
                  </a:lnTo>
                  <a:lnTo>
                    <a:pt x="1132665" y="170489"/>
                  </a:lnTo>
                  <a:lnTo>
                    <a:pt x="1164114" y="214267"/>
                  </a:lnTo>
                  <a:lnTo>
                    <a:pt x="1187568" y="266028"/>
                  </a:lnTo>
                  <a:lnTo>
                    <a:pt x="1198628" y="318410"/>
                  </a:lnTo>
                  <a:lnTo>
                    <a:pt x="1195400" y="362796"/>
                  </a:lnTo>
                  <a:lnTo>
                    <a:pt x="1178756" y="395584"/>
                  </a:lnTo>
                  <a:lnTo>
                    <a:pt x="1149568" y="413176"/>
                  </a:lnTo>
                  <a:lnTo>
                    <a:pt x="984633" y="453601"/>
                  </a:lnTo>
                  <a:close/>
                </a:path>
                <a:path w="1198880" h="734694">
                  <a:moveTo>
                    <a:pt x="1076662" y="126156"/>
                  </a:moveTo>
                  <a:lnTo>
                    <a:pt x="984633" y="126156"/>
                  </a:lnTo>
                  <a:lnTo>
                    <a:pt x="990697" y="121710"/>
                  </a:lnTo>
                  <a:lnTo>
                    <a:pt x="1022236" y="110306"/>
                  </a:lnTo>
                  <a:lnTo>
                    <a:pt x="1058537" y="116185"/>
                  </a:lnTo>
                  <a:lnTo>
                    <a:pt x="1076662" y="126156"/>
                  </a:lnTo>
                  <a:close/>
                </a:path>
                <a:path w="1198880" h="734694">
                  <a:moveTo>
                    <a:pt x="73195" y="734304"/>
                  </a:moveTo>
                  <a:lnTo>
                    <a:pt x="67036" y="729118"/>
                  </a:lnTo>
                  <a:lnTo>
                    <a:pt x="65766" y="717982"/>
                  </a:lnTo>
                  <a:lnTo>
                    <a:pt x="84362" y="581749"/>
                  </a:lnTo>
                  <a:lnTo>
                    <a:pt x="5128" y="538898"/>
                  </a:lnTo>
                  <a:lnTo>
                    <a:pt x="0" y="531597"/>
                  </a:lnTo>
                  <a:lnTo>
                    <a:pt x="480" y="520202"/>
                  </a:lnTo>
                  <a:lnTo>
                    <a:pt x="5811" y="507746"/>
                  </a:lnTo>
                  <a:lnTo>
                    <a:pt x="15235" y="497260"/>
                  </a:lnTo>
                  <a:lnTo>
                    <a:pt x="125192" y="415601"/>
                  </a:lnTo>
                  <a:lnTo>
                    <a:pt x="174106" y="273304"/>
                  </a:lnTo>
                  <a:lnTo>
                    <a:pt x="181218" y="260501"/>
                  </a:lnTo>
                  <a:lnTo>
                    <a:pt x="190680" y="252132"/>
                  </a:lnTo>
                  <a:lnTo>
                    <a:pt x="200143" y="249599"/>
                  </a:lnTo>
                  <a:lnTo>
                    <a:pt x="207255" y="254304"/>
                  </a:lnTo>
                  <a:lnTo>
                    <a:pt x="256169" y="340006"/>
                  </a:lnTo>
                  <a:lnTo>
                    <a:pt x="367191" y="340006"/>
                  </a:lnTo>
                  <a:lnTo>
                    <a:pt x="296999" y="459261"/>
                  </a:lnTo>
                  <a:lnTo>
                    <a:pt x="315595" y="573664"/>
                  </a:lnTo>
                  <a:lnTo>
                    <a:pt x="314325" y="586247"/>
                  </a:lnTo>
                  <a:lnTo>
                    <a:pt x="308166" y="598526"/>
                  </a:lnTo>
                  <a:lnTo>
                    <a:pt x="299052" y="607773"/>
                  </a:lnTo>
                  <a:lnTo>
                    <a:pt x="295966" y="608834"/>
                  </a:lnTo>
                  <a:lnTo>
                    <a:pt x="190680" y="608834"/>
                  </a:lnTo>
                  <a:lnTo>
                    <a:pt x="92447" y="724855"/>
                  </a:lnTo>
                  <a:lnTo>
                    <a:pt x="82309" y="733047"/>
                  </a:lnTo>
                  <a:lnTo>
                    <a:pt x="73195" y="734304"/>
                  </a:lnTo>
                  <a:close/>
                </a:path>
                <a:path w="1198880" h="734694">
                  <a:moveTo>
                    <a:pt x="367191" y="340006"/>
                  </a:moveTo>
                  <a:lnTo>
                    <a:pt x="256169" y="340006"/>
                  </a:lnTo>
                  <a:lnTo>
                    <a:pt x="366126" y="294730"/>
                  </a:lnTo>
                  <a:lnTo>
                    <a:pt x="375550" y="294060"/>
                  </a:lnTo>
                  <a:lnTo>
                    <a:pt x="380881" y="300288"/>
                  </a:lnTo>
                  <a:lnTo>
                    <a:pt x="381361" y="311216"/>
                  </a:lnTo>
                  <a:lnTo>
                    <a:pt x="376233" y="324645"/>
                  </a:lnTo>
                  <a:lnTo>
                    <a:pt x="367191" y="340006"/>
                  </a:lnTo>
                  <a:close/>
                </a:path>
                <a:path w="1198880" h="734694">
                  <a:moveTo>
                    <a:pt x="288914" y="611260"/>
                  </a:moveTo>
                  <a:lnTo>
                    <a:pt x="190680" y="608834"/>
                  </a:lnTo>
                  <a:lnTo>
                    <a:pt x="295966" y="608834"/>
                  </a:lnTo>
                  <a:lnTo>
                    <a:pt x="288914" y="6112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50028" y="210588"/>
              <a:ext cx="2018030" cy="1638300"/>
            </a:xfrm>
            <a:custGeom>
              <a:avLst/>
              <a:gdLst/>
              <a:ahLst/>
              <a:cxnLst/>
              <a:rect l="l" t="t" r="r" b="b"/>
              <a:pathLst>
                <a:path w="2018030" h="1638300">
                  <a:moveTo>
                    <a:pt x="335125" y="1638300"/>
                  </a:moveTo>
                  <a:lnTo>
                    <a:pt x="266806" y="1600200"/>
                  </a:lnTo>
                  <a:lnTo>
                    <a:pt x="205764" y="1498600"/>
                  </a:lnTo>
                  <a:lnTo>
                    <a:pt x="123297" y="1498600"/>
                  </a:lnTo>
                  <a:lnTo>
                    <a:pt x="54978" y="1460500"/>
                  </a:lnTo>
                  <a:lnTo>
                    <a:pt x="14148" y="1409700"/>
                  </a:lnTo>
                  <a:lnTo>
                    <a:pt x="0" y="1346200"/>
                  </a:lnTo>
                  <a:lnTo>
                    <a:pt x="0" y="1016000"/>
                  </a:lnTo>
                  <a:lnTo>
                    <a:pt x="4576" y="965200"/>
                  </a:lnTo>
                  <a:lnTo>
                    <a:pt x="17603" y="914400"/>
                  </a:lnTo>
                  <a:lnTo>
                    <a:pt x="38026" y="863600"/>
                  </a:lnTo>
                  <a:lnTo>
                    <a:pt x="64793" y="825500"/>
                  </a:lnTo>
                  <a:lnTo>
                    <a:pt x="96849" y="774700"/>
                  </a:lnTo>
                  <a:lnTo>
                    <a:pt x="133141" y="736600"/>
                  </a:lnTo>
                  <a:lnTo>
                    <a:pt x="172615" y="711200"/>
                  </a:lnTo>
                  <a:lnTo>
                    <a:pt x="666612" y="431800"/>
                  </a:lnTo>
                  <a:lnTo>
                    <a:pt x="774952" y="368300"/>
                  </a:lnTo>
                  <a:lnTo>
                    <a:pt x="774952" y="190500"/>
                  </a:lnTo>
                  <a:lnTo>
                    <a:pt x="776973" y="152400"/>
                  </a:lnTo>
                  <a:lnTo>
                    <a:pt x="782936" y="127000"/>
                  </a:lnTo>
                  <a:lnTo>
                    <a:pt x="792689" y="101600"/>
                  </a:lnTo>
                  <a:lnTo>
                    <a:pt x="806080" y="76200"/>
                  </a:lnTo>
                  <a:lnTo>
                    <a:pt x="813129" y="76200"/>
                  </a:lnTo>
                  <a:lnTo>
                    <a:pt x="820936" y="63500"/>
                  </a:lnTo>
                  <a:lnTo>
                    <a:pt x="829501" y="50800"/>
                  </a:lnTo>
                  <a:lnTo>
                    <a:pt x="838824" y="50800"/>
                  </a:lnTo>
                  <a:lnTo>
                    <a:pt x="921292" y="12700"/>
                  </a:lnTo>
                  <a:lnTo>
                    <a:pt x="954548" y="0"/>
                  </a:lnTo>
                  <a:lnTo>
                    <a:pt x="1031975" y="0"/>
                  </a:lnTo>
                  <a:lnTo>
                    <a:pt x="1074099" y="25400"/>
                  </a:lnTo>
                  <a:lnTo>
                    <a:pt x="1141462" y="63500"/>
                  </a:lnTo>
                  <a:lnTo>
                    <a:pt x="862643" y="63500"/>
                  </a:lnTo>
                  <a:lnTo>
                    <a:pt x="852569" y="76200"/>
                  </a:lnTo>
                  <a:lnTo>
                    <a:pt x="831093" y="88900"/>
                  </a:lnTo>
                  <a:lnTo>
                    <a:pt x="815377" y="114300"/>
                  </a:lnTo>
                  <a:lnTo>
                    <a:pt x="805726" y="152400"/>
                  </a:lnTo>
                  <a:lnTo>
                    <a:pt x="802441" y="190500"/>
                  </a:lnTo>
                  <a:lnTo>
                    <a:pt x="802441" y="355600"/>
                  </a:lnTo>
                  <a:lnTo>
                    <a:pt x="964547" y="355600"/>
                  </a:lnTo>
                  <a:lnTo>
                    <a:pt x="998504" y="368300"/>
                  </a:lnTo>
                  <a:lnTo>
                    <a:pt x="999717" y="368300"/>
                  </a:lnTo>
                  <a:lnTo>
                    <a:pt x="1000525" y="381000"/>
                  </a:lnTo>
                  <a:lnTo>
                    <a:pt x="1001738" y="381000"/>
                  </a:lnTo>
                  <a:lnTo>
                    <a:pt x="1022380" y="393700"/>
                  </a:lnTo>
                  <a:lnTo>
                    <a:pt x="910579" y="393700"/>
                  </a:lnTo>
                  <a:lnTo>
                    <a:pt x="881271" y="406400"/>
                  </a:lnTo>
                  <a:lnTo>
                    <a:pt x="254679" y="774700"/>
                  </a:lnTo>
                  <a:lnTo>
                    <a:pt x="218257" y="800100"/>
                  </a:lnTo>
                  <a:lnTo>
                    <a:pt x="184820" y="825500"/>
                  </a:lnTo>
                  <a:lnTo>
                    <a:pt x="155321" y="863600"/>
                  </a:lnTo>
                  <a:lnTo>
                    <a:pt x="130716" y="914400"/>
                  </a:lnTo>
                  <a:lnTo>
                    <a:pt x="111959" y="952500"/>
                  </a:lnTo>
                  <a:lnTo>
                    <a:pt x="100004" y="1003300"/>
                  </a:lnTo>
                  <a:lnTo>
                    <a:pt x="95807" y="1041400"/>
                  </a:lnTo>
                  <a:lnTo>
                    <a:pt x="95807" y="1371600"/>
                  </a:lnTo>
                  <a:lnTo>
                    <a:pt x="98498" y="1409700"/>
                  </a:lnTo>
                  <a:lnTo>
                    <a:pt x="106419" y="1435100"/>
                  </a:lnTo>
                  <a:lnTo>
                    <a:pt x="119343" y="1460500"/>
                  </a:lnTo>
                  <a:lnTo>
                    <a:pt x="137041" y="1473200"/>
                  </a:lnTo>
                  <a:lnTo>
                    <a:pt x="270930" y="1473200"/>
                  </a:lnTo>
                  <a:lnTo>
                    <a:pt x="329466" y="1574800"/>
                  </a:lnTo>
                  <a:lnTo>
                    <a:pt x="357460" y="1574800"/>
                  </a:lnTo>
                  <a:lnTo>
                    <a:pt x="335125" y="1638300"/>
                  </a:lnTo>
                  <a:close/>
                </a:path>
                <a:path w="2018030" h="1638300">
                  <a:moveTo>
                    <a:pt x="1898775" y="1358900"/>
                  </a:moveTo>
                  <a:lnTo>
                    <a:pt x="1831719" y="1358900"/>
                  </a:lnTo>
                  <a:lnTo>
                    <a:pt x="1858350" y="1346200"/>
                  </a:lnTo>
                  <a:lnTo>
                    <a:pt x="1879826" y="1333500"/>
                  </a:lnTo>
                  <a:lnTo>
                    <a:pt x="1895541" y="1308100"/>
                  </a:lnTo>
                  <a:lnTo>
                    <a:pt x="1905192" y="1270000"/>
                  </a:lnTo>
                  <a:lnTo>
                    <a:pt x="1908477" y="1231900"/>
                  </a:lnTo>
                  <a:lnTo>
                    <a:pt x="1908881" y="838200"/>
                  </a:lnTo>
                  <a:lnTo>
                    <a:pt x="1905030" y="800100"/>
                  </a:lnTo>
                  <a:lnTo>
                    <a:pt x="1893987" y="749300"/>
                  </a:lnTo>
                  <a:lnTo>
                    <a:pt x="1876520" y="698500"/>
                  </a:lnTo>
                  <a:lnTo>
                    <a:pt x="1853397" y="660400"/>
                  </a:lnTo>
                  <a:lnTo>
                    <a:pt x="1825386" y="609600"/>
                  </a:lnTo>
                  <a:lnTo>
                    <a:pt x="1793252" y="571500"/>
                  </a:lnTo>
                  <a:lnTo>
                    <a:pt x="1757765" y="546100"/>
                  </a:lnTo>
                  <a:lnTo>
                    <a:pt x="1719691" y="520700"/>
                  </a:lnTo>
                  <a:lnTo>
                    <a:pt x="956784" y="76200"/>
                  </a:lnTo>
                  <a:lnTo>
                    <a:pt x="935996" y="63500"/>
                  </a:lnTo>
                  <a:lnTo>
                    <a:pt x="1141462" y="63500"/>
                  </a:lnTo>
                  <a:lnTo>
                    <a:pt x="1815095" y="444500"/>
                  </a:lnTo>
                  <a:lnTo>
                    <a:pt x="1851559" y="469900"/>
                  </a:lnTo>
                  <a:lnTo>
                    <a:pt x="1885907" y="508000"/>
                  </a:lnTo>
                  <a:lnTo>
                    <a:pt x="1917550" y="546100"/>
                  </a:lnTo>
                  <a:lnTo>
                    <a:pt x="1945899" y="584200"/>
                  </a:lnTo>
                  <a:lnTo>
                    <a:pt x="1970366" y="622300"/>
                  </a:lnTo>
                  <a:lnTo>
                    <a:pt x="1990360" y="660400"/>
                  </a:lnTo>
                  <a:lnTo>
                    <a:pt x="2005295" y="711200"/>
                  </a:lnTo>
                  <a:lnTo>
                    <a:pt x="2014579" y="762000"/>
                  </a:lnTo>
                  <a:lnTo>
                    <a:pt x="2017625" y="800100"/>
                  </a:lnTo>
                  <a:lnTo>
                    <a:pt x="2017625" y="1193800"/>
                  </a:lnTo>
                  <a:lnTo>
                    <a:pt x="2013443" y="1231900"/>
                  </a:lnTo>
                  <a:lnTo>
                    <a:pt x="2001152" y="1270000"/>
                  </a:lnTo>
                  <a:lnTo>
                    <a:pt x="1981129" y="1308100"/>
                  </a:lnTo>
                  <a:lnTo>
                    <a:pt x="1953753" y="1333500"/>
                  </a:lnTo>
                  <a:lnTo>
                    <a:pt x="1898775" y="1358900"/>
                  </a:lnTo>
                  <a:close/>
                </a:path>
                <a:path w="2018030" h="1638300">
                  <a:moveTo>
                    <a:pt x="964547" y="355600"/>
                  </a:moveTo>
                  <a:lnTo>
                    <a:pt x="802441" y="355600"/>
                  </a:lnTo>
                  <a:lnTo>
                    <a:pt x="837643" y="330200"/>
                  </a:lnTo>
                  <a:lnTo>
                    <a:pt x="902437" y="330200"/>
                  </a:lnTo>
                  <a:lnTo>
                    <a:pt x="930589" y="342900"/>
                  </a:lnTo>
                  <a:lnTo>
                    <a:pt x="964547" y="355600"/>
                  </a:lnTo>
                  <a:close/>
                </a:path>
                <a:path w="2018030" h="1638300">
                  <a:moveTo>
                    <a:pt x="357460" y="1574800"/>
                  </a:moveTo>
                  <a:lnTo>
                    <a:pt x="329466" y="1574800"/>
                  </a:lnTo>
                  <a:lnTo>
                    <a:pt x="402635" y="1358900"/>
                  </a:lnTo>
                  <a:lnTo>
                    <a:pt x="407082" y="1358900"/>
                  </a:lnTo>
                  <a:lnTo>
                    <a:pt x="867526" y="1092200"/>
                  </a:lnTo>
                  <a:lnTo>
                    <a:pt x="903948" y="1066800"/>
                  </a:lnTo>
                  <a:lnTo>
                    <a:pt x="937385" y="1041400"/>
                  </a:lnTo>
                  <a:lnTo>
                    <a:pt x="966884" y="1003300"/>
                  </a:lnTo>
                  <a:lnTo>
                    <a:pt x="991489" y="952500"/>
                  </a:lnTo>
                  <a:lnTo>
                    <a:pt x="1010246" y="914400"/>
                  </a:lnTo>
                  <a:lnTo>
                    <a:pt x="1022200" y="863600"/>
                  </a:lnTo>
                  <a:lnTo>
                    <a:pt x="1026397" y="825500"/>
                  </a:lnTo>
                  <a:lnTo>
                    <a:pt x="1026397" y="495300"/>
                  </a:lnTo>
                  <a:lnTo>
                    <a:pt x="1023706" y="457200"/>
                  </a:lnTo>
                  <a:lnTo>
                    <a:pt x="1015786" y="431800"/>
                  </a:lnTo>
                  <a:lnTo>
                    <a:pt x="1002862" y="406400"/>
                  </a:lnTo>
                  <a:lnTo>
                    <a:pt x="985164" y="393700"/>
                  </a:lnTo>
                  <a:lnTo>
                    <a:pt x="1022380" y="393700"/>
                  </a:lnTo>
                  <a:lnTo>
                    <a:pt x="1038020" y="419100"/>
                  </a:lnTo>
                  <a:lnTo>
                    <a:pt x="1048353" y="444500"/>
                  </a:lnTo>
                  <a:lnTo>
                    <a:pt x="1053078" y="482600"/>
                  </a:lnTo>
                  <a:lnTo>
                    <a:pt x="1053482" y="482600"/>
                  </a:lnTo>
                  <a:lnTo>
                    <a:pt x="1053482" y="825500"/>
                  </a:lnTo>
                  <a:lnTo>
                    <a:pt x="1052137" y="850900"/>
                  </a:lnTo>
                  <a:lnTo>
                    <a:pt x="1048176" y="876300"/>
                  </a:lnTo>
                  <a:lnTo>
                    <a:pt x="1041715" y="901700"/>
                  </a:lnTo>
                  <a:lnTo>
                    <a:pt x="1032865" y="927100"/>
                  </a:lnTo>
                  <a:lnTo>
                    <a:pt x="1077017" y="952500"/>
                  </a:lnTo>
                  <a:lnTo>
                    <a:pt x="1022759" y="952500"/>
                  </a:lnTo>
                  <a:lnTo>
                    <a:pt x="995535" y="1003300"/>
                  </a:lnTo>
                  <a:lnTo>
                    <a:pt x="962020" y="1054100"/>
                  </a:lnTo>
                  <a:lnTo>
                    <a:pt x="923502" y="1092200"/>
                  </a:lnTo>
                  <a:lnTo>
                    <a:pt x="881271" y="1117600"/>
                  </a:lnTo>
                  <a:lnTo>
                    <a:pt x="424465" y="1384300"/>
                  </a:lnTo>
                  <a:lnTo>
                    <a:pt x="357460" y="1574800"/>
                  </a:lnTo>
                  <a:close/>
                </a:path>
                <a:path w="2018030" h="1638300">
                  <a:moveTo>
                    <a:pt x="1348991" y="939800"/>
                  </a:moveTo>
                  <a:lnTo>
                    <a:pt x="1178801" y="698500"/>
                  </a:lnTo>
                  <a:lnTo>
                    <a:pt x="1153071" y="647700"/>
                  </a:lnTo>
                  <a:lnTo>
                    <a:pt x="1135859" y="609600"/>
                  </a:lnTo>
                  <a:lnTo>
                    <a:pt x="1127632" y="558800"/>
                  </a:lnTo>
                  <a:lnTo>
                    <a:pt x="1128854" y="520700"/>
                  </a:lnTo>
                  <a:lnTo>
                    <a:pt x="1139992" y="495300"/>
                  </a:lnTo>
                  <a:lnTo>
                    <a:pt x="1152227" y="469900"/>
                  </a:lnTo>
                  <a:lnTo>
                    <a:pt x="1167532" y="457200"/>
                  </a:lnTo>
                  <a:lnTo>
                    <a:pt x="1247574" y="457200"/>
                  </a:lnTo>
                  <a:lnTo>
                    <a:pt x="1288859" y="482600"/>
                  </a:lnTo>
                  <a:lnTo>
                    <a:pt x="1181378" y="482600"/>
                  </a:lnTo>
                  <a:lnTo>
                    <a:pt x="1171884" y="495300"/>
                  </a:lnTo>
                  <a:lnTo>
                    <a:pt x="1164247" y="508000"/>
                  </a:lnTo>
                  <a:lnTo>
                    <a:pt x="1154766" y="546100"/>
                  </a:lnTo>
                  <a:lnTo>
                    <a:pt x="1158436" y="584200"/>
                  </a:lnTo>
                  <a:lnTo>
                    <a:pt x="1174310" y="635000"/>
                  </a:lnTo>
                  <a:lnTo>
                    <a:pt x="1201439" y="685800"/>
                  </a:lnTo>
                  <a:lnTo>
                    <a:pt x="1360714" y="901700"/>
                  </a:lnTo>
                  <a:lnTo>
                    <a:pt x="1479363" y="901700"/>
                  </a:lnTo>
                  <a:lnTo>
                    <a:pt x="1348991" y="939800"/>
                  </a:lnTo>
                  <a:close/>
                </a:path>
                <a:path w="2018030" h="1638300">
                  <a:moveTo>
                    <a:pt x="1350204" y="609600"/>
                  </a:moveTo>
                  <a:lnTo>
                    <a:pt x="1336863" y="584200"/>
                  </a:lnTo>
                  <a:lnTo>
                    <a:pt x="1305085" y="533400"/>
                  </a:lnTo>
                  <a:lnTo>
                    <a:pt x="1270313" y="508000"/>
                  </a:lnTo>
                  <a:lnTo>
                    <a:pt x="1236072" y="482600"/>
                  </a:lnTo>
                  <a:lnTo>
                    <a:pt x="1288859" y="482600"/>
                  </a:lnTo>
                  <a:lnTo>
                    <a:pt x="1327263" y="520700"/>
                  </a:lnTo>
                  <a:lnTo>
                    <a:pt x="1359906" y="571500"/>
                  </a:lnTo>
                  <a:lnTo>
                    <a:pt x="1427820" y="571500"/>
                  </a:lnTo>
                  <a:lnTo>
                    <a:pt x="1462919" y="584200"/>
                  </a:lnTo>
                  <a:lnTo>
                    <a:pt x="1395227" y="584200"/>
                  </a:lnTo>
                  <a:lnTo>
                    <a:pt x="1381931" y="596900"/>
                  </a:lnTo>
                  <a:lnTo>
                    <a:pt x="1369204" y="596900"/>
                  </a:lnTo>
                  <a:lnTo>
                    <a:pt x="1350204" y="609600"/>
                  </a:lnTo>
                  <a:close/>
                </a:path>
                <a:path w="2018030" h="1638300">
                  <a:moveTo>
                    <a:pt x="1427820" y="571500"/>
                  </a:moveTo>
                  <a:lnTo>
                    <a:pt x="1359906" y="571500"/>
                  </a:lnTo>
                  <a:lnTo>
                    <a:pt x="1374952" y="558800"/>
                  </a:lnTo>
                  <a:lnTo>
                    <a:pt x="1409136" y="558800"/>
                  </a:lnTo>
                  <a:lnTo>
                    <a:pt x="1427820" y="571500"/>
                  </a:lnTo>
                  <a:close/>
                </a:path>
                <a:path w="2018030" h="1638300">
                  <a:moveTo>
                    <a:pt x="1479363" y="901700"/>
                  </a:moveTo>
                  <a:lnTo>
                    <a:pt x="1360714" y="901700"/>
                  </a:lnTo>
                  <a:lnTo>
                    <a:pt x="1516756" y="863600"/>
                  </a:lnTo>
                  <a:lnTo>
                    <a:pt x="1525624" y="863600"/>
                  </a:lnTo>
                  <a:lnTo>
                    <a:pt x="1533431" y="850900"/>
                  </a:lnTo>
                  <a:lnTo>
                    <a:pt x="1540177" y="850900"/>
                  </a:lnTo>
                  <a:lnTo>
                    <a:pt x="1545862" y="838200"/>
                  </a:lnTo>
                  <a:lnTo>
                    <a:pt x="1553353" y="825500"/>
                  </a:lnTo>
                  <a:lnTo>
                    <a:pt x="1553025" y="762000"/>
                  </a:lnTo>
                  <a:lnTo>
                    <a:pt x="1520754" y="685800"/>
                  </a:lnTo>
                  <a:lnTo>
                    <a:pt x="1488913" y="635000"/>
                  </a:lnTo>
                  <a:lnTo>
                    <a:pt x="1453812" y="609600"/>
                  </a:lnTo>
                  <a:lnTo>
                    <a:pt x="1419735" y="596900"/>
                  </a:lnTo>
                  <a:lnTo>
                    <a:pt x="1408145" y="584200"/>
                  </a:lnTo>
                  <a:lnTo>
                    <a:pt x="1462919" y="584200"/>
                  </a:lnTo>
                  <a:lnTo>
                    <a:pt x="1496330" y="609600"/>
                  </a:lnTo>
                  <a:lnTo>
                    <a:pt x="1526461" y="647700"/>
                  </a:lnTo>
                  <a:lnTo>
                    <a:pt x="1551722" y="685800"/>
                  </a:lnTo>
                  <a:lnTo>
                    <a:pt x="1570522" y="723900"/>
                  </a:lnTo>
                  <a:lnTo>
                    <a:pt x="1579769" y="762000"/>
                  </a:lnTo>
                  <a:lnTo>
                    <a:pt x="1582649" y="800100"/>
                  </a:lnTo>
                  <a:lnTo>
                    <a:pt x="1579163" y="825500"/>
                  </a:lnTo>
                  <a:lnTo>
                    <a:pt x="1569309" y="850900"/>
                  </a:lnTo>
                  <a:lnTo>
                    <a:pt x="1560396" y="863600"/>
                  </a:lnTo>
                  <a:lnTo>
                    <a:pt x="1549551" y="876300"/>
                  </a:lnTo>
                  <a:lnTo>
                    <a:pt x="1536962" y="889000"/>
                  </a:lnTo>
                  <a:lnTo>
                    <a:pt x="1522820" y="889000"/>
                  </a:lnTo>
                  <a:lnTo>
                    <a:pt x="1479363" y="901700"/>
                  </a:lnTo>
                  <a:close/>
                </a:path>
                <a:path w="2018030" h="1638300">
                  <a:moveTo>
                    <a:pt x="394146" y="977900"/>
                  </a:moveTo>
                  <a:lnTo>
                    <a:pt x="361199" y="977900"/>
                  </a:lnTo>
                  <a:lnTo>
                    <a:pt x="368084" y="965200"/>
                  </a:lnTo>
                  <a:lnTo>
                    <a:pt x="377167" y="952500"/>
                  </a:lnTo>
                  <a:lnTo>
                    <a:pt x="483486" y="876300"/>
                  </a:lnTo>
                  <a:lnTo>
                    <a:pt x="531188" y="736600"/>
                  </a:lnTo>
                  <a:lnTo>
                    <a:pt x="537428" y="723900"/>
                  </a:lnTo>
                  <a:lnTo>
                    <a:pt x="545943" y="711200"/>
                  </a:lnTo>
                  <a:lnTo>
                    <a:pt x="555973" y="698500"/>
                  </a:lnTo>
                  <a:lnTo>
                    <a:pt x="579900" y="698500"/>
                  </a:lnTo>
                  <a:lnTo>
                    <a:pt x="585181" y="711200"/>
                  </a:lnTo>
                  <a:lnTo>
                    <a:pt x="589400" y="711200"/>
                  </a:lnTo>
                  <a:lnTo>
                    <a:pt x="596609" y="723900"/>
                  </a:lnTo>
                  <a:lnTo>
                    <a:pt x="567570" y="723900"/>
                  </a:lnTo>
                  <a:lnTo>
                    <a:pt x="564741" y="736600"/>
                  </a:lnTo>
                  <a:lnTo>
                    <a:pt x="560294" y="736600"/>
                  </a:lnTo>
                  <a:lnTo>
                    <a:pt x="557868" y="749300"/>
                  </a:lnTo>
                  <a:lnTo>
                    <a:pt x="507337" y="889000"/>
                  </a:lnTo>
                  <a:lnTo>
                    <a:pt x="394146" y="977900"/>
                  </a:lnTo>
                  <a:close/>
                </a:path>
                <a:path w="2018030" h="1638300">
                  <a:moveTo>
                    <a:pt x="620932" y="825500"/>
                  </a:moveTo>
                  <a:lnTo>
                    <a:pt x="567570" y="723900"/>
                  </a:lnTo>
                  <a:lnTo>
                    <a:pt x="596609" y="723900"/>
                  </a:lnTo>
                  <a:lnTo>
                    <a:pt x="632655" y="787400"/>
                  </a:lnTo>
                  <a:lnTo>
                    <a:pt x="709160" y="787400"/>
                  </a:lnTo>
                  <a:lnTo>
                    <a:pt x="620932" y="825500"/>
                  </a:lnTo>
                  <a:close/>
                </a:path>
                <a:path w="2018030" h="1638300">
                  <a:moveTo>
                    <a:pt x="709160" y="787400"/>
                  </a:moveTo>
                  <a:lnTo>
                    <a:pt x="632655" y="787400"/>
                  </a:lnTo>
                  <a:lnTo>
                    <a:pt x="731293" y="749300"/>
                  </a:lnTo>
                  <a:lnTo>
                    <a:pt x="759590" y="749300"/>
                  </a:lnTo>
                  <a:lnTo>
                    <a:pt x="764517" y="762000"/>
                  </a:lnTo>
                  <a:lnTo>
                    <a:pt x="765957" y="774700"/>
                  </a:lnTo>
                  <a:lnTo>
                    <a:pt x="736952" y="774700"/>
                  </a:lnTo>
                  <a:lnTo>
                    <a:pt x="736833" y="775449"/>
                  </a:lnTo>
                  <a:lnTo>
                    <a:pt x="709160" y="787400"/>
                  </a:lnTo>
                  <a:close/>
                </a:path>
                <a:path w="2018030" h="1638300">
                  <a:moveTo>
                    <a:pt x="736833" y="775449"/>
                  </a:moveTo>
                  <a:lnTo>
                    <a:pt x="736952" y="774700"/>
                  </a:lnTo>
                  <a:lnTo>
                    <a:pt x="738569" y="774700"/>
                  </a:lnTo>
                  <a:lnTo>
                    <a:pt x="736833" y="775449"/>
                  </a:lnTo>
                  <a:close/>
                </a:path>
                <a:path w="2018030" h="1638300">
                  <a:moveTo>
                    <a:pt x="699433" y="1054100"/>
                  </a:moveTo>
                  <a:lnTo>
                    <a:pt x="671463" y="1054100"/>
                  </a:lnTo>
                  <a:lnTo>
                    <a:pt x="672676" y="1041400"/>
                  </a:lnTo>
                  <a:lnTo>
                    <a:pt x="672272" y="1041400"/>
                  </a:lnTo>
                  <a:lnTo>
                    <a:pt x="652868" y="927100"/>
                  </a:lnTo>
                  <a:lnTo>
                    <a:pt x="734931" y="787400"/>
                  </a:lnTo>
                  <a:lnTo>
                    <a:pt x="736833" y="775449"/>
                  </a:lnTo>
                  <a:lnTo>
                    <a:pt x="738569" y="774700"/>
                  </a:lnTo>
                  <a:lnTo>
                    <a:pt x="765957" y="774700"/>
                  </a:lnTo>
                  <a:lnTo>
                    <a:pt x="763911" y="787400"/>
                  </a:lnTo>
                  <a:lnTo>
                    <a:pt x="758378" y="800100"/>
                  </a:lnTo>
                  <a:lnTo>
                    <a:pt x="681570" y="927100"/>
                  </a:lnTo>
                  <a:lnTo>
                    <a:pt x="699357" y="1041400"/>
                  </a:lnTo>
                  <a:lnTo>
                    <a:pt x="699433" y="1054100"/>
                  </a:lnTo>
                  <a:close/>
                </a:path>
                <a:path w="2018030" h="1638300">
                  <a:moveTo>
                    <a:pt x="1622266" y="1536700"/>
                  </a:moveTo>
                  <a:lnTo>
                    <a:pt x="1580628" y="1422400"/>
                  </a:lnTo>
                  <a:lnTo>
                    <a:pt x="1518373" y="1244600"/>
                  </a:lnTo>
                  <a:lnTo>
                    <a:pt x="1022759" y="952500"/>
                  </a:lnTo>
                  <a:lnTo>
                    <a:pt x="1077017" y="952500"/>
                  </a:lnTo>
                  <a:lnTo>
                    <a:pt x="1540607" y="1219200"/>
                  </a:lnTo>
                  <a:lnTo>
                    <a:pt x="1628734" y="1473200"/>
                  </a:lnTo>
                  <a:lnTo>
                    <a:pt x="1720095" y="1473200"/>
                  </a:lnTo>
                  <a:lnTo>
                    <a:pt x="1704733" y="1498600"/>
                  </a:lnTo>
                  <a:lnTo>
                    <a:pt x="1622266" y="1536700"/>
                  </a:lnTo>
                  <a:close/>
                </a:path>
                <a:path w="2018030" h="1638300">
                  <a:moveTo>
                    <a:pt x="466640" y="1206500"/>
                  </a:moveTo>
                  <a:lnTo>
                    <a:pt x="425374" y="1206500"/>
                  </a:lnTo>
                  <a:lnTo>
                    <a:pt x="422431" y="1193800"/>
                  </a:lnTo>
                  <a:lnTo>
                    <a:pt x="422444" y="1181100"/>
                  </a:lnTo>
                  <a:lnTo>
                    <a:pt x="439826" y="1054100"/>
                  </a:lnTo>
                  <a:lnTo>
                    <a:pt x="368678" y="1016000"/>
                  </a:lnTo>
                  <a:lnTo>
                    <a:pt x="361401" y="1016000"/>
                  </a:lnTo>
                  <a:lnTo>
                    <a:pt x="356955" y="1003300"/>
                  </a:lnTo>
                  <a:lnTo>
                    <a:pt x="356146" y="990600"/>
                  </a:lnTo>
                  <a:lnTo>
                    <a:pt x="357043" y="977900"/>
                  </a:lnTo>
                  <a:lnTo>
                    <a:pt x="386869" y="977900"/>
                  </a:lnTo>
                  <a:lnTo>
                    <a:pt x="383635" y="990600"/>
                  </a:lnTo>
                  <a:lnTo>
                    <a:pt x="384040" y="990600"/>
                  </a:lnTo>
                  <a:lnTo>
                    <a:pt x="470146" y="1041400"/>
                  </a:lnTo>
                  <a:lnTo>
                    <a:pt x="450337" y="1181100"/>
                  </a:lnTo>
                  <a:lnTo>
                    <a:pt x="484699" y="1181100"/>
                  </a:lnTo>
                  <a:lnTo>
                    <a:pt x="472975" y="1193800"/>
                  </a:lnTo>
                  <a:lnTo>
                    <a:pt x="466640" y="1206500"/>
                  </a:lnTo>
                  <a:close/>
                </a:path>
                <a:path w="2018030" h="1638300">
                  <a:moveTo>
                    <a:pt x="484699" y="1181100"/>
                  </a:moveTo>
                  <a:lnTo>
                    <a:pt x="452763" y="1181100"/>
                  </a:lnTo>
                  <a:lnTo>
                    <a:pt x="555039" y="1066800"/>
                  </a:lnTo>
                  <a:lnTo>
                    <a:pt x="663783" y="1066800"/>
                  </a:lnTo>
                  <a:lnTo>
                    <a:pt x="667017" y="1054100"/>
                  </a:lnTo>
                  <a:lnTo>
                    <a:pt x="696628" y="1054100"/>
                  </a:lnTo>
                  <a:lnTo>
                    <a:pt x="691853" y="1066800"/>
                  </a:lnTo>
                  <a:lnTo>
                    <a:pt x="686016" y="1079500"/>
                  </a:lnTo>
                  <a:lnTo>
                    <a:pt x="679618" y="1079500"/>
                  </a:lnTo>
                  <a:lnTo>
                    <a:pt x="672727" y="1092200"/>
                  </a:lnTo>
                  <a:lnTo>
                    <a:pt x="566762" y="1092200"/>
                  </a:lnTo>
                  <a:lnTo>
                    <a:pt x="484699" y="1181100"/>
                  </a:lnTo>
                  <a:close/>
                </a:path>
                <a:path w="2018030" h="1638300">
                  <a:moveTo>
                    <a:pt x="452908" y="1219200"/>
                  </a:moveTo>
                  <a:lnTo>
                    <a:pt x="439422" y="1219200"/>
                  </a:lnTo>
                  <a:lnTo>
                    <a:pt x="436188" y="1206500"/>
                  </a:lnTo>
                  <a:lnTo>
                    <a:pt x="459888" y="1206500"/>
                  </a:lnTo>
                  <a:lnTo>
                    <a:pt x="452908" y="1219200"/>
                  </a:lnTo>
                  <a:close/>
                </a:path>
                <a:path w="2018030" h="1638300">
                  <a:moveTo>
                    <a:pt x="1720095" y="1473200"/>
                  </a:moveTo>
                  <a:lnTo>
                    <a:pt x="1628734" y="1473200"/>
                  </a:lnTo>
                  <a:lnTo>
                    <a:pt x="1716861" y="1320800"/>
                  </a:lnTo>
                  <a:lnTo>
                    <a:pt x="1733031" y="1333500"/>
                  </a:lnTo>
                  <a:lnTo>
                    <a:pt x="1768302" y="1346200"/>
                  </a:lnTo>
                  <a:lnTo>
                    <a:pt x="1801451" y="1358900"/>
                  </a:lnTo>
                  <a:lnTo>
                    <a:pt x="1898775" y="1358900"/>
                  </a:lnTo>
                  <a:lnTo>
                    <a:pt x="1871285" y="1371600"/>
                  </a:lnTo>
                  <a:lnTo>
                    <a:pt x="1856328" y="1371600"/>
                  </a:lnTo>
                  <a:lnTo>
                    <a:pt x="1854711" y="1384300"/>
                  </a:lnTo>
                  <a:lnTo>
                    <a:pt x="1773861" y="1384300"/>
                  </a:lnTo>
                  <a:lnTo>
                    <a:pt x="1720095" y="1473200"/>
                  </a:lnTo>
                  <a:close/>
                </a:path>
                <a:path w="2018030" h="1638300">
                  <a:moveTo>
                    <a:pt x="270930" y="1473200"/>
                  </a:moveTo>
                  <a:lnTo>
                    <a:pt x="211626" y="1473200"/>
                  </a:lnTo>
                  <a:lnTo>
                    <a:pt x="240934" y="1460500"/>
                  </a:lnTo>
                  <a:lnTo>
                    <a:pt x="256296" y="1447800"/>
                  </a:lnTo>
                  <a:lnTo>
                    <a:pt x="270930" y="1473200"/>
                  </a:lnTo>
                  <a:close/>
                </a:path>
                <a:path w="2018030" h="1638300">
                  <a:moveTo>
                    <a:pt x="181547" y="1511300"/>
                  </a:moveTo>
                  <a:lnTo>
                    <a:pt x="158467" y="1511300"/>
                  </a:lnTo>
                  <a:lnTo>
                    <a:pt x="155233" y="1498600"/>
                  </a:lnTo>
                  <a:lnTo>
                    <a:pt x="189493" y="1498600"/>
                  </a:lnTo>
                  <a:lnTo>
                    <a:pt x="181547" y="1511300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41111" y="654365"/>
            <a:ext cx="1771650" cy="1197610"/>
            <a:chOff x="141111" y="654365"/>
            <a:chExt cx="1771650" cy="1197610"/>
          </a:xfrm>
        </p:grpSpPr>
        <p:sp>
          <p:nvSpPr>
            <p:cNvPr id="8" name="object 8"/>
            <p:cNvSpPr/>
            <p:nvPr/>
          </p:nvSpPr>
          <p:spPr>
            <a:xfrm>
              <a:off x="141109" y="654366"/>
              <a:ext cx="1771650" cy="1197610"/>
            </a:xfrm>
            <a:custGeom>
              <a:avLst/>
              <a:gdLst/>
              <a:ahLst/>
              <a:cxnLst/>
              <a:rect l="l" t="t" r="r" b="b"/>
              <a:pathLst>
                <a:path w="1771650" h="1197610">
                  <a:moveTo>
                    <a:pt x="758786" y="1059180"/>
                  </a:moveTo>
                  <a:lnTo>
                    <a:pt x="756488" y="1058608"/>
                  </a:lnTo>
                  <a:lnTo>
                    <a:pt x="756399" y="1059180"/>
                  </a:lnTo>
                  <a:lnTo>
                    <a:pt x="758786" y="1059180"/>
                  </a:lnTo>
                  <a:close/>
                </a:path>
                <a:path w="1771650" h="1197610">
                  <a:moveTo>
                    <a:pt x="760183" y="1062990"/>
                  </a:moveTo>
                  <a:lnTo>
                    <a:pt x="758786" y="1062990"/>
                  </a:lnTo>
                  <a:lnTo>
                    <a:pt x="759968" y="1064069"/>
                  </a:lnTo>
                  <a:lnTo>
                    <a:pt x="760183" y="1062990"/>
                  </a:lnTo>
                  <a:close/>
                </a:path>
                <a:path w="1771650" h="1197610">
                  <a:moveTo>
                    <a:pt x="1090422" y="539178"/>
                  </a:moveTo>
                  <a:lnTo>
                    <a:pt x="1089329" y="539750"/>
                  </a:lnTo>
                  <a:lnTo>
                    <a:pt x="1089494" y="539750"/>
                  </a:lnTo>
                  <a:lnTo>
                    <a:pt x="1090422" y="539178"/>
                  </a:lnTo>
                  <a:close/>
                </a:path>
                <a:path w="1771650" h="1197610">
                  <a:moveTo>
                    <a:pt x="1091730" y="538480"/>
                  </a:moveTo>
                  <a:lnTo>
                    <a:pt x="1090422" y="539178"/>
                  </a:lnTo>
                  <a:lnTo>
                    <a:pt x="1091730" y="538480"/>
                  </a:lnTo>
                  <a:close/>
                </a:path>
                <a:path w="1771650" h="1197610">
                  <a:moveTo>
                    <a:pt x="1227886" y="1101090"/>
                  </a:moveTo>
                  <a:lnTo>
                    <a:pt x="1225905" y="1102360"/>
                  </a:lnTo>
                  <a:lnTo>
                    <a:pt x="1225296" y="1102893"/>
                  </a:lnTo>
                  <a:lnTo>
                    <a:pt x="1227886" y="1101090"/>
                  </a:lnTo>
                  <a:close/>
                </a:path>
                <a:path w="1771650" h="1197610">
                  <a:moveTo>
                    <a:pt x="1360995" y="902970"/>
                  </a:moveTo>
                  <a:lnTo>
                    <a:pt x="1360106" y="904938"/>
                  </a:lnTo>
                  <a:lnTo>
                    <a:pt x="1360906" y="908050"/>
                  </a:lnTo>
                  <a:lnTo>
                    <a:pt x="1360995" y="902970"/>
                  </a:lnTo>
                  <a:close/>
                </a:path>
                <a:path w="1771650" h="1197610">
                  <a:moveTo>
                    <a:pt x="1771472" y="811530"/>
                  </a:moveTo>
                  <a:lnTo>
                    <a:pt x="1731010" y="759460"/>
                  </a:lnTo>
                  <a:lnTo>
                    <a:pt x="1721612" y="772160"/>
                  </a:lnTo>
                  <a:lnTo>
                    <a:pt x="1714690" y="778510"/>
                  </a:lnTo>
                  <a:lnTo>
                    <a:pt x="1682419" y="806450"/>
                  </a:lnTo>
                  <a:lnTo>
                    <a:pt x="1646059" y="830580"/>
                  </a:lnTo>
                  <a:lnTo>
                    <a:pt x="1623720" y="845820"/>
                  </a:lnTo>
                  <a:lnTo>
                    <a:pt x="1604035" y="862330"/>
                  </a:lnTo>
                  <a:lnTo>
                    <a:pt x="1586776" y="887730"/>
                  </a:lnTo>
                  <a:lnTo>
                    <a:pt x="1578571" y="882650"/>
                  </a:lnTo>
                  <a:lnTo>
                    <a:pt x="1570177" y="883920"/>
                  </a:lnTo>
                  <a:lnTo>
                    <a:pt x="1562214" y="890270"/>
                  </a:lnTo>
                  <a:lnTo>
                    <a:pt x="1555305" y="895350"/>
                  </a:lnTo>
                  <a:lnTo>
                    <a:pt x="1549869" y="901700"/>
                  </a:lnTo>
                  <a:lnTo>
                    <a:pt x="1542872" y="906780"/>
                  </a:lnTo>
                  <a:lnTo>
                    <a:pt x="1534388" y="908050"/>
                  </a:lnTo>
                  <a:lnTo>
                    <a:pt x="1533563" y="915670"/>
                  </a:lnTo>
                  <a:lnTo>
                    <a:pt x="1532001" y="922020"/>
                  </a:lnTo>
                  <a:lnTo>
                    <a:pt x="1529943" y="928370"/>
                  </a:lnTo>
                  <a:lnTo>
                    <a:pt x="1509877" y="927100"/>
                  </a:lnTo>
                  <a:lnTo>
                    <a:pt x="1477327" y="942340"/>
                  </a:lnTo>
                  <a:lnTo>
                    <a:pt x="1445018" y="963930"/>
                  </a:lnTo>
                  <a:lnTo>
                    <a:pt x="1425651" y="979170"/>
                  </a:lnTo>
                  <a:lnTo>
                    <a:pt x="1428457" y="981710"/>
                  </a:lnTo>
                  <a:lnTo>
                    <a:pt x="1429689" y="985520"/>
                  </a:lnTo>
                  <a:lnTo>
                    <a:pt x="1429448" y="989330"/>
                  </a:lnTo>
                  <a:lnTo>
                    <a:pt x="1426730" y="990600"/>
                  </a:lnTo>
                  <a:lnTo>
                    <a:pt x="1424419" y="989330"/>
                  </a:lnTo>
                  <a:lnTo>
                    <a:pt x="1422527" y="986790"/>
                  </a:lnTo>
                  <a:lnTo>
                    <a:pt x="1412151" y="984250"/>
                  </a:lnTo>
                  <a:lnTo>
                    <a:pt x="1407121" y="988060"/>
                  </a:lnTo>
                  <a:lnTo>
                    <a:pt x="1407375" y="999490"/>
                  </a:lnTo>
                  <a:lnTo>
                    <a:pt x="1396784" y="1002030"/>
                  </a:lnTo>
                  <a:lnTo>
                    <a:pt x="1388046" y="1003300"/>
                  </a:lnTo>
                  <a:lnTo>
                    <a:pt x="1381569" y="1007110"/>
                  </a:lnTo>
                  <a:lnTo>
                    <a:pt x="1377797" y="1018540"/>
                  </a:lnTo>
                  <a:lnTo>
                    <a:pt x="1368983" y="1017270"/>
                  </a:lnTo>
                  <a:lnTo>
                    <a:pt x="1324800" y="1041400"/>
                  </a:lnTo>
                  <a:lnTo>
                    <a:pt x="1291805" y="1075690"/>
                  </a:lnTo>
                  <a:lnTo>
                    <a:pt x="1285709" y="1074420"/>
                  </a:lnTo>
                  <a:lnTo>
                    <a:pt x="1291640" y="1066800"/>
                  </a:lnTo>
                  <a:lnTo>
                    <a:pt x="1284884" y="1065530"/>
                  </a:lnTo>
                  <a:lnTo>
                    <a:pt x="1279055" y="1074420"/>
                  </a:lnTo>
                  <a:lnTo>
                    <a:pt x="1267536" y="1083310"/>
                  </a:lnTo>
                  <a:lnTo>
                    <a:pt x="1254645" y="1090930"/>
                  </a:lnTo>
                  <a:lnTo>
                    <a:pt x="1244688" y="1096010"/>
                  </a:lnTo>
                  <a:lnTo>
                    <a:pt x="1239824" y="1099820"/>
                  </a:lnTo>
                  <a:lnTo>
                    <a:pt x="1231595" y="1104900"/>
                  </a:lnTo>
                  <a:lnTo>
                    <a:pt x="1232662" y="1104900"/>
                  </a:lnTo>
                  <a:lnTo>
                    <a:pt x="1232331" y="1106170"/>
                  </a:lnTo>
                  <a:lnTo>
                    <a:pt x="1232166" y="1107440"/>
                  </a:lnTo>
                  <a:lnTo>
                    <a:pt x="1233652" y="1111250"/>
                  </a:lnTo>
                  <a:lnTo>
                    <a:pt x="1231595" y="1122680"/>
                  </a:lnTo>
                  <a:lnTo>
                    <a:pt x="1231480" y="1120140"/>
                  </a:lnTo>
                  <a:lnTo>
                    <a:pt x="1231265" y="1115060"/>
                  </a:lnTo>
                  <a:lnTo>
                    <a:pt x="1229855" y="1109980"/>
                  </a:lnTo>
                  <a:lnTo>
                    <a:pt x="1229448" y="1106170"/>
                  </a:lnTo>
                  <a:lnTo>
                    <a:pt x="1229042" y="1111250"/>
                  </a:lnTo>
                  <a:lnTo>
                    <a:pt x="1228217" y="1115060"/>
                  </a:lnTo>
                  <a:lnTo>
                    <a:pt x="1226642" y="1120140"/>
                  </a:lnTo>
                  <a:lnTo>
                    <a:pt x="1226870" y="1117600"/>
                  </a:lnTo>
                  <a:lnTo>
                    <a:pt x="1227328" y="1112520"/>
                  </a:lnTo>
                  <a:lnTo>
                    <a:pt x="1227886" y="1106170"/>
                  </a:lnTo>
                  <a:lnTo>
                    <a:pt x="1226159" y="1112520"/>
                  </a:lnTo>
                  <a:lnTo>
                    <a:pt x="1224508" y="1112520"/>
                  </a:lnTo>
                  <a:lnTo>
                    <a:pt x="1225334" y="1108710"/>
                  </a:lnTo>
                  <a:lnTo>
                    <a:pt x="1226566" y="1106170"/>
                  </a:lnTo>
                  <a:lnTo>
                    <a:pt x="1228217" y="1102360"/>
                  </a:lnTo>
                  <a:lnTo>
                    <a:pt x="1224254" y="1109980"/>
                  </a:lnTo>
                  <a:lnTo>
                    <a:pt x="1220063" y="1116330"/>
                  </a:lnTo>
                  <a:lnTo>
                    <a:pt x="1216761" y="1117600"/>
                  </a:lnTo>
                  <a:lnTo>
                    <a:pt x="1215440" y="1116330"/>
                  </a:lnTo>
                  <a:lnTo>
                    <a:pt x="1219034" y="1111250"/>
                  </a:lnTo>
                  <a:lnTo>
                    <a:pt x="1224419" y="1103630"/>
                  </a:lnTo>
                  <a:lnTo>
                    <a:pt x="1225296" y="1102893"/>
                  </a:lnTo>
                  <a:lnTo>
                    <a:pt x="1213218" y="1111250"/>
                  </a:lnTo>
                  <a:lnTo>
                    <a:pt x="1212888" y="1109980"/>
                  </a:lnTo>
                  <a:lnTo>
                    <a:pt x="1212151" y="1107440"/>
                  </a:lnTo>
                  <a:lnTo>
                    <a:pt x="1217180" y="1103630"/>
                  </a:lnTo>
                  <a:lnTo>
                    <a:pt x="1220965" y="1102360"/>
                  </a:lnTo>
                  <a:lnTo>
                    <a:pt x="1224838" y="1099820"/>
                  </a:lnTo>
                  <a:lnTo>
                    <a:pt x="1225905" y="1099820"/>
                  </a:lnTo>
                  <a:lnTo>
                    <a:pt x="1225334" y="1098550"/>
                  </a:lnTo>
                  <a:lnTo>
                    <a:pt x="1211821" y="1098550"/>
                  </a:lnTo>
                  <a:lnTo>
                    <a:pt x="1207122" y="1096010"/>
                  </a:lnTo>
                  <a:lnTo>
                    <a:pt x="1212392" y="1093470"/>
                  </a:lnTo>
                  <a:lnTo>
                    <a:pt x="1218082" y="1094740"/>
                  </a:lnTo>
                  <a:lnTo>
                    <a:pt x="1224343" y="1097280"/>
                  </a:lnTo>
                  <a:lnTo>
                    <a:pt x="1222527" y="1094740"/>
                  </a:lnTo>
                  <a:lnTo>
                    <a:pt x="1221206" y="1093470"/>
                  </a:lnTo>
                  <a:lnTo>
                    <a:pt x="1219898" y="1092200"/>
                  </a:lnTo>
                  <a:lnTo>
                    <a:pt x="1227886" y="1090930"/>
                  </a:lnTo>
                  <a:lnTo>
                    <a:pt x="1235138" y="1084580"/>
                  </a:lnTo>
                  <a:lnTo>
                    <a:pt x="1239748" y="1076960"/>
                  </a:lnTo>
                  <a:lnTo>
                    <a:pt x="1246860" y="1069340"/>
                  </a:lnTo>
                  <a:lnTo>
                    <a:pt x="1250099" y="1062990"/>
                  </a:lnTo>
                  <a:lnTo>
                    <a:pt x="1249921" y="1057910"/>
                  </a:lnTo>
                  <a:lnTo>
                    <a:pt x="1246746" y="1050290"/>
                  </a:lnTo>
                  <a:lnTo>
                    <a:pt x="1252359" y="1042670"/>
                  </a:lnTo>
                  <a:lnTo>
                    <a:pt x="1261554" y="1037590"/>
                  </a:lnTo>
                  <a:lnTo>
                    <a:pt x="1271320" y="1033780"/>
                  </a:lnTo>
                  <a:lnTo>
                    <a:pt x="1278712" y="1028700"/>
                  </a:lnTo>
                  <a:lnTo>
                    <a:pt x="1281315" y="1022350"/>
                  </a:lnTo>
                  <a:lnTo>
                    <a:pt x="1282839" y="1016000"/>
                  </a:lnTo>
                  <a:lnTo>
                    <a:pt x="1283258" y="1009650"/>
                  </a:lnTo>
                  <a:lnTo>
                    <a:pt x="1282573" y="1003300"/>
                  </a:lnTo>
                  <a:lnTo>
                    <a:pt x="1287106" y="1004570"/>
                  </a:lnTo>
                  <a:lnTo>
                    <a:pt x="1290980" y="1004570"/>
                  </a:lnTo>
                  <a:lnTo>
                    <a:pt x="1292669" y="1003300"/>
                  </a:lnTo>
                  <a:lnTo>
                    <a:pt x="1294358" y="1002030"/>
                  </a:lnTo>
                  <a:lnTo>
                    <a:pt x="1298752" y="996950"/>
                  </a:lnTo>
                  <a:lnTo>
                    <a:pt x="1302054" y="994410"/>
                  </a:lnTo>
                  <a:lnTo>
                    <a:pt x="1304137" y="990600"/>
                  </a:lnTo>
                  <a:lnTo>
                    <a:pt x="1304823" y="982980"/>
                  </a:lnTo>
                  <a:lnTo>
                    <a:pt x="1303947" y="976630"/>
                  </a:lnTo>
                  <a:lnTo>
                    <a:pt x="1301508" y="975360"/>
                  </a:lnTo>
                  <a:lnTo>
                    <a:pt x="1297838" y="975360"/>
                  </a:lnTo>
                  <a:lnTo>
                    <a:pt x="1293202" y="974090"/>
                  </a:lnTo>
                  <a:lnTo>
                    <a:pt x="1296009" y="970280"/>
                  </a:lnTo>
                  <a:lnTo>
                    <a:pt x="1296377" y="969010"/>
                  </a:lnTo>
                  <a:lnTo>
                    <a:pt x="1296746" y="967740"/>
                  </a:lnTo>
                  <a:lnTo>
                    <a:pt x="1295260" y="963930"/>
                  </a:lnTo>
                  <a:lnTo>
                    <a:pt x="1289913" y="963930"/>
                  </a:lnTo>
                  <a:lnTo>
                    <a:pt x="1285214" y="966470"/>
                  </a:lnTo>
                  <a:lnTo>
                    <a:pt x="1281341" y="969010"/>
                  </a:lnTo>
                  <a:lnTo>
                    <a:pt x="1285455" y="958850"/>
                  </a:lnTo>
                  <a:lnTo>
                    <a:pt x="1290434" y="957580"/>
                  </a:lnTo>
                  <a:lnTo>
                    <a:pt x="1297241" y="961390"/>
                  </a:lnTo>
                  <a:lnTo>
                    <a:pt x="1306880" y="963930"/>
                  </a:lnTo>
                  <a:lnTo>
                    <a:pt x="1313129" y="962660"/>
                  </a:lnTo>
                  <a:lnTo>
                    <a:pt x="1319174" y="960120"/>
                  </a:lnTo>
                  <a:lnTo>
                    <a:pt x="1325245" y="958850"/>
                  </a:lnTo>
                  <a:lnTo>
                    <a:pt x="1345488" y="941070"/>
                  </a:lnTo>
                  <a:lnTo>
                    <a:pt x="1342809" y="935990"/>
                  </a:lnTo>
                  <a:lnTo>
                    <a:pt x="1342136" y="934720"/>
                  </a:lnTo>
                  <a:lnTo>
                    <a:pt x="1341145" y="935990"/>
                  </a:lnTo>
                  <a:lnTo>
                    <a:pt x="1348638" y="925830"/>
                  </a:lnTo>
                  <a:lnTo>
                    <a:pt x="1353667" y="918210"/>
                  </a:lnTo>
                  <a:lnTo>
                    <a:pt x="1358112" y="909320"/>
                  </a:lnTo>
                  <a:lnTo>
                    <a:pt x="1360106" y="904938"/>
                  </a:lnTo>
                  <a:lnTo>
                    <a:pt x="1359268" y="901700"/>
                  </a:lnTo>
                  <a:lnTo>
                    <a:pt x="1355826" y="900430"/>
                  </a:lnTo>
                  <a:lnTo>
                    <a:pt x="1351000" y="899160"/>
                  </a:lnTo>
                  <a:lnTo>
                    <a:pt x="1347114" y="896620"/>
                  </a:lnTo>
                  <a:lnTo>
                    <a:pt x="1345184" y="895350"/>
                  </a:lnTo>
                  <a:lnTo>
                    <a:pt x="1353972" y="892810"/>
                  </a:lnTo>
                  <a:lnTo>
                    <a:pt x="1363637" y="889000"/>
                  </a:lnTo>
                  <a:lnTo>
                    <a:pt x="1370203" y="882650"/>
                  </a:lnTo>
                  <a:lnTo>
                    <a:pt x="1370025" y="878840"/>
                  </a:lnTo>
                  <a:lnTo>
                    <a:pt x="1369720" y="872490"/>
                  </a:lnTo>
                  <a:lnTo>
                    <a:pt x="1365694" y="876300"/>
                  </a:lnTo>
                  <a:lnTo>
                    <a:pt x="1356550" y="878840"/>
                  </a:lnTo>
                  <a:lnTo>
                    <a:pt x="1354518" y="868680"/>
                  </a:lnTo>
                  <a:lnTo>
                    <a:pt x="1351635" y="858520"/>
                  </a:lnTo>
                  <a:lnTo>
                    <a:pt x="1345831" y="849630"/>
                  </a:lnTo>
                  <a:lnTo>
                    <a:pt x="1335049" y="842010"/>
                  </a:lnTo>
                  <a:lnTo>
                    <a:pt x="1336840" y="830580"/>
                  </a:lnTo>
                  <a:lnTo>
                    <a:pt x="1333538" y="829310"/>
                  </a:lnTo>
                  <a:lnTo>
                    <a:pt x="1326159" y="831850"/>
                  </a:lnTo>
                  <a:lnTo>
                    <a:pt x="1289494" y="831850"/>
                  </a:lnTo>
                  <a:lnTo>
                    <a:pt x="1278788" y="834390"/>
                  </a:lnTo>
                  <a:lnTo>
                    <a:pt x="1270762" y="836930"/>
                  </a:lnTo>
                  <a:lnTo>
                    <a:pt x="1253832" y="842010"/>
                  </a:lnTo>
                  <a:lnTo>
                    <a:pt x="1245019" y="844550"/>
                  </a:lnTo>
                  <a:lnTo>
                    <a:pt x="1232865" y="849630"/>
                  </a:lnTo>
                  <a:lnTo>
                    <a:pt x="1218653" y="853440"/>
                  </a:lnTo>
                  <a:lnTo>
                    <a:pt x="1205268" y="859790"/>
                  </a:lnTo>
                  <a:lnTo>
                    <a:pt x="1195679" y="866140"/>
                  </a:lnTo>
                  <a:lnTo>
                    <a:pt x="1190523" y="875030"/>
                  </a:lnTo>
                  <a:lnTo>
                    <a:pt x="1187221" y="882650"/>
                  </a:lnTo>
                  <a:lnTo>
                    <a:pt x="1182001" y="889000"/>
                  </a:lnTo>
                  <a:lnTo>
                    <a:pt x="1171041" y="889000"/>
                  </a:lnTo>
                  <a:lnTo>
                    <a:pt x="1174153" y="887730"/>
                  </a:lnTo>
                  <a:lnTo>
                    <a:pt x="1180731" y="883920"/>
                  </a:lnTo>
                  <a:lnTo>
                    <a:pt x="1184757" y="878840"/>
                  </a:lnTo>
                  <a:lnTo>
                    <a:pt x="1180274" y="873760"/>
                  </a:lnTo>
                  <a:lnTo>
                    <a:pt x="1173886" y="876300"/>
                  </a:lnTo>
                  <a:lnTo>
                    <a:pt x="1161834" y="882650"/>
                  </a:lnTo>
                  <a:lnTo>
                    <a:pt x="1150162" y="889000"/>
                  </a:lnTo>
                  <a:lnTo>
                    <a:pt x="1144930" y="891540"/>
                  </a:lnTo>
                  <a:lnTo>
                    <a:pt x="1112761" y="914400"/>
                  </a:lnTo>
                  <a:lnTo>
                    <a:pt x="1074343" y="933450"/>
                  </a:lnTo>
                  <a:lnTo>
                    <a:pt x="1020902" y="952500"/>
                  </a:lnTo>
                  <a:lnTo>
                    <a:pt x="997877" y="966470"/>
                  </a:lnTo>
                  <a:lnTo>
                    <a:pt x="975741" y="986790"/>
                  </a:lnTo>
                  <a:lnTo>
                    <a:pt x="968832" y="980440"/>
                  </a:lnTo>
                  <a:lnTo>
                    <a:pt x="960183" y="980440"/>
                  </a:lnTo>
                  <a:lnTo>
                    <a:pt x="951217" y="984250"/>
                  </a:lnTo>
                  <a:lnTo>
                    <a:pt x="943368" y="988060"/>
                  </a:lnTo>
                  <a:lnTo>
                    <a:pt x="936701" y="994410"/>
                  </a:lnTo>
                  <a:lnTo>
                    <a:pt x="928954" y="996950"/>
                  </a:lnTo>
                  <a:lnTo>
                    <a:pt x="920140" y="996950"/>
                  </a:lnTo>
                  <a:lnTo>
                    <a:pt x="918006" y="1003300"/>
                  </a:lnTo>
                  <a:lnTo>
                    <a:pt x="915289" y="1009650"/>
                  </a:lnTo>
                  <a:lnTo>
                    <a:pt x="911987" y="1016000"/>
                  </a:lnTo>
                  <a:lnTo>
                    <a:pt x="892492" y="1010920"/>
                  </a:lnTo>
                  <a:lnTo>
                    <a:pt x="857377" y="1021080"/>
                  </a:lnTo>
                  <a:lnTo>
                    <a:pt x="821524" y="1036320"/>
                  </a:lnTo>
                  <a:lnTo>
                    <a:pt x="799807" y="1047750"/>
                  </a:lnTo>
                  <a:lnTo>
                    <a:pt x="802030" y="1050290"/>
                  </a:lnTo>
                  <a:lnTo>
                    <a:pt x="802690" y="1054100"/>
                  </a:lnTo>
                  <a:lnTo>
                    <a:pt x="801776" y="1057910"/>
                  </a:lnTo>
                  <a:lnTo>
                    <a:pt x="796759" y="1057910"/>
                  </a:lnTo>
                  <a:lnTo>
                    <a:pt x="795274" y="1054100"/>
                  </a:lnTo>
                  <a:lnTo>
                    <a:pt x="785469" y="1050290"/>
                  </a:lnTo>
                  <a:lnTo>
                    <a:pt x="779792" y="1052830"/>
                  </a:lnTo>
                  <a:lnTo>
                    <a:pt x="778217" y="1064260"/>
                  </a:lnTo>
                  <a:lnTo>
                    <a:pt x="774179" y="1065530"/>
                  </a:lnTo>
                  <a:lnTo>
                    <a:pt x="767346" y="1065530"/>
                  </a:lnTo>
                  <a:lnTo>
                    <a:pt x="764628" y="1064260"/>
                  </a:lnTo>
                  <a:lnTo>
                    <a:pt x="759764" y="1065530"/>
                  </a:lnTo>
                  <a:lnTo>
                    <a:pt x="760183" y="1064260"/>
                  </a:lnTo>
                  <a:lnTo>
                    <a:pt x="759968" y="1064069"/>
                  </a:lnTo>
                  <a:lnTo>
                    <a:pt x="758202" y="1073150"/>
                  </a:lnTo>
                  <a:lnTo>
                    <a:pt x="757859" y="1064260"/>
                  </a:lnTo>
                  <a:lnTo>
                    <a:pt x="757707" y="1060450"/>
                  </a:lnTo>
                  <a:lnTo>
                    <a:pt x="756145" y="1064260"/>
                  </a:lnTo>
                  <a:lnTo>
                    <a:pt x="755904" y="1062990"/>
                  </a:lnTo>
                  <a:lnTo>
                    <a:pt x="756551" y="1061720"/>
                  </a:lnTo>
                  <a:lnTo>
                    <a:pt x="757212" y="1060450"/>
                  </a:lnTo>
                  <a:lnTo>
                    <a:pt x="755815" y="1061720"/>
                  </a:lnTo>
                  <a:lnTo>
                    <a:pt x="752932" y="1060450"/>
                  </a:lnTo>
                  <a:lnTo>
                    <a:pt x="751116" y="1060450"/>
                  </a:lnTo>
                  <a:lnTo>
                    <a:pt x="748728" y="1057910"/>
                  </a:lnTo>
                  <a:lnTo>
                    <a:pt x="747331" y="1054100"/>
                  </a:lnTo>
                  <a:lnTo>
                    <a:pt x="751776" y="1055370"/>
                  </a:lnTo>
                  <a:lnTo>
                    <a:pt x="753757" y="1057910"/>
                  </a:lnTo>
                  <a:lnTo>
                    <a:pt x="756488" y="1058608"/>
                  </a:lnTo>
                  <a:lnTo>
                    <a:pt x="757047" y="1055370"/>
                  </a:lnTo>
                  <a:lnTo>
                    <a:pt x="757351" y="1054100"/>
                  </a:lnTo>
                  <a:lnTo>
                    <a:pt x="757961" y="1051560"/>
                  </a:lnTo>
                  <a:lnTo>
                    <a:pt x="775258" y="1026160"/>
                  </a:lnTo>
                  <a:lnTo>
                    <a:pt x="778383" y="1022350"/>
                  </a:lnTo>
                  <a:lnTo>
                    <a:pt x="786599" y="1012190"/>
                  </a:lnTo>
                  <a:lnTo>
                    <a:pt x="790498" y="1005840"/>
                  </a:lnTo>
                  <a:lnTo>
                    <a:pt x="790994" y="998220"/>
                  </a:lnTo>
                  <a:lnTo>
                    <a:pt x="789012" y="986790"/>
                  </a:lnTo>
                  <a:lnTo>
                    <a:pt x="793457" y="990600"/>
                  </a:lnTo>
                  <a:lnTo>
                    <a:pt x="798652" y="993140"/>
                  </a:lnTo>
                  <a:lnTo>
                    <a:pt x="804418" y="990600"/>
                  </a:lnTo>
                  <a:lnTo>
                    <a:pt x="802525" y="986790"/>
                  </a:lnTo>
                  <a:lnTo>
                    <a:pt x="801446" y="982980"/>
                  </a:lnTo>
                  <a:lnTo>
                    <a:pt x="801116" y="979170"/>
                  </a:lnTo>
                  <a:lnTo>
                    <a:pt x="807326" y="980440"/>
                  </a:lnTo>
                  <a:lnTo>
                    <a:pt x="809599" y="979170"/>
                  </a:lnTo>
                  <a:lnTo>
                    <a:pt x="811885" y="977900"/>
                  </a:lnTo>
                  <a:lnTo>
                    <a:pt x="815886" y="972820"/>
                  </a:lnTo>
                  <a:lnTo>
                    <a:pt x="820483" y="967740"/>
                  </a:lnTo>
                  <a:lnTo>
                    <a:pt x="830364" y="966470"/>
                  </a:lnTo>
                  <a:lnTo>
                    <a:pt x="829462" y="960120"/>
                  </a:lnTo>
                  <a:lnTo>
                    <a:pt x="830110" y="955040"/>
                  </a:lnTo>
                  <a:lnTo>
                    <a:pt x="832421" y="949960"/>
                  </a:lnTo>
                  <a:lnTo>
                    <a:pt x="837450" y="944880"/>
                  </a:lnTo>
                  <a:lnTo>
                    <a:pt x="849058" y="942340"/>
                  </a:lnTo>
                  <a:lnTo>
                    <a:pt x="860425" y="930910"/>
                  </a:lnTo>
                  <a:lnTo>
                    <a:pt x="854659" y="925830"/>
                  </a:lnTo>
                  <a:lnTo>
                    <a:pt x="857631" y="922020"/>
                  </a:lnTo>
                  <a:lnTo>
                    <a:pt x="867105" y="913130"/>
                  </a:lnTo>
                  <a:lnTo>
                    <a:pt x="878141" y="904240"/>
                  </a:lnTo>
                  <a:lnTo>
                    <a:pt x="888707" y="895350"/>
                  </a:lnTo>
                  <a:lnTo>
                    <a:pt x="896747" y="883920"/>
                  </a:lnTo>
                  <a:lnTo>
                    <a:pt x="892136" y="880110"/>
                  </a:lnTo>
                  <a:lnTo>
                    <a:pt x="888758" y="876300"/>
                  </a:lnTo>
                  <a:lnTo>
                    <a:pt x="886790" y="869950"/>
                  </a:lnTo>
                  <a:lnTo>
                    <a:pt x="892886" y="867410"/>
                  </a:lnTo>
                  <a:lnTo>
                    <a:pt x="899223" y="867410"/>
                  </a:lnTo>
                  <a:lnTo>
                    <a:pt x="905891" y="869950"/>
                  </a:lnTo>
                  <a:lnTo>
                    <a:pt x="906805" y="867410"/>
                  </a:lnTo>
                  <a:lnTo>
                    <a:pt x="906716" y="863600"/>
                  </a:lnTo>
                  <a:lnTo>
                    <a:pt x="905725" y="859790"/>
                  </a:lnTo>
                  <a:lnTo>
                    <a:pt x="912050" y="858520"/>
                  </a:lnTo>
                  <a:lnTo>
                    <a:pt x="917651" y="854710"/>
                  </a:lnTo>
                  <a:lnTo>
                    <a:pt x="922553" y="850900"/>
                  </a:lnTo>
                  <a:lnTo>
                    <a:pt x="926731" y="845820"/>
                  </a:lnTo>
                  <a:lnTo>
                    <a:pt x="934224" y="838200"/>
                  </a:lnTo>
                  <a:lnTo>
                    <a:pt x="937742" y="831850"/>
                  </a:lnTo>
                  <a:lnTo>
                    <a:pt x="937818" y="826770"/>
                  </a:lnTo>
                  <a:lnTo>
                    <a:pt x="934974" y="819150"/>
                  </a:lnTo>
                  <a:lnTo>
                    <a:pt x="941006" y="811530"/>
                  </a:lnTo>
                  <a:lnTo>
                    <a:pt x="950404" y="807720"/>
                  </a:lnTo>
                  <a:lnTo>
                    <a:pt x="960348" y="803910"/>
                  </a:lnTo>
                  <a:lnTo>
                    <a:pt x="968006" y="798830"/>
                  </a:lnTo>
                  <a:lnTo>
                    <a:pt x="970927" y="792480"/>
                  </a:lnTo>
                  <a:lnTo>
                    <a:pt x="972756" y="786130"/>
                  </a:lnTo>
                  <a:lnTo>
                    <a:pt x="973518" y="779780"/>
                  </a:lnTo>
                  <a:lnTo>
                    <a:pt x="973188" y="773430"/>
                  </a:lnTo>
                  <a:lnTo>
                    <a:pt x="977557" y="775970"/>
                  </a:lnTo>
                  <a:lnTo>
                    <a:pt x="981506" y="774700"/>
                  </a:lnTo>
                  <a:lnTo>
                    <a:pt x="984885" y="773430"/>
                  </a:lnTo>
                  <a:lnTo>
                    <a:pt x="989571" y="768350"/>
                  </a:lnTo>
                  <a:lnTo>
                    <a:pt x="993025" y="765810"/>
                  </a:lnTo>
                  <a:lnTo>
                    <a:pt x="995273" y="763270"/>
                  </a:lnTo>
                  <a:lnTo>
                    <a:pt x="996340" y="754380"/>
                  </a:lnTo>
                  <a:lnTo>
                    <a:pt x="995794" y="748030"/>
                  </a:lnTo>
                  <a:lnTo>
                    <a:pt x="993406" y="746760"/>
                  </a:lnTo>
                  <a:lnTo>
                    <a:pt x="989698" y="748030"/>
                  </a:lnTo>
                  <a:lnTo>
                    <a:pt x="985215" y="744220"/>
                  </a:lnTo>
                  <a:lnTo>
                    <a:pt x="988187" y="741680"/>
                  </a:lnTo>
                  <a:lnTo>
                    <a:pt x="988593" y="740410"/>
                  </a:lnTo>
                  <a:lnTo>
                    <a:pt x="989012" y="739140"/>
                  </a:lnTo>
                  <a:lnTo>
                    <a:pt x="987767" y="734060"/>
                  </a:lnTo>
                  <a:lnTo>
                    <a:pt x="982332" y="735330"/>
                  </a:lnTo>
                  <a:lnTo>
                    <a:pt x="977646" y="736600"/>
                  </a:lnTo>
                  <a:lnTo>
                    <a:pt x="973518" y="740410"/>
                  </a:lnTo>
                  <a:lnTo>
                    <a:pt x="978192" y="728980"/>
                  </a:lnTo>
                  <a:lnTo>
                    <a:pt x="983170" y="728980"/>
                  </a:lnTo>
                  <a:lnTo>
                    <a:pt x="989774" y="732790"/>
                  </a:lnTo>
                  <a:lnTo>
                    <a:pt x="999299" y="735330"/>
                  </a:lnTo>
                  <a:lnTo>
                    <a:pt x="1015949" y="732790"/>
                  </a:lnTo>
                  <a:lnTo>
                    <a:pt x="1023848" y="730250"/>
                  </a:lnTo>
                  <a:lnTo>
                    <a:pt x="1033487" y="730250"/>
                  </a:lnTo>
                  <a:lnTo>
                    <a:pt x="1033919" y="728980"/>
                  </a:lnTo>
                  <a:lnTo>
                    <a:pt x="1035215" y="725170"/>
                  </a:lnTo>
                  <a:lnTo>
                    <a:pt x="1029208" y="716280"/>
                  </a:lnTo>
                  <a:lnTo>
                    <a:pt x="1031316" y="713740"/>
                  </a:lnTo>
                  <a:lnTo>
                    <a:pt x="1036726" y="707390"/>
                  </a:lnTo>
                  <a:lnTo>
                    <a:pt x="1041781" y="701040"/>
                  </a:lnTo>
                  <a:lnTo>
                    <a:pt x="1042873" y="702310"/>
                  </a:lnTo>
                  <a:lnTo>
                    <a:pt x="1043089" y="701040"/>
                  </a:lnTo>
                  <a:lnTo>
                    <a:pt x="1043952" y="695960"/>
                  </a:lnTo>
                  <a:lnTo>
                    <a:pt x="1042416" y="692150"/>
                  </a:lnTo>
                  <a:lnTo>
                    <a:pt x="1039812" y="688340"/>
                  </a:lnTo>
                  <a:lnTo>
                    <a:pt x="1037691" y="679450"/>
                  </a:lnTo>
                  <a:lnTo>
                    <a:pt x="1044117" y="684530"/>
                  </a:lnTo>
                  <a:lnTo>
                    <a:pt x="1051598" y="689610"/>
                  </a:lnTo>
                  <a:lnTo>
                    <a:pt x="1058684" y="690880"/>
                  </a:lnTo>
                  <a:lnTo>
                    <a:pt x="1063967" y="685800"/>
                  </a:lnTo>
                  <a:lnTo>
                    <a:pt x="1059688" y="684530"/>
                  </a:lnTo>
                  <a:lnTo>
                    <a:pt x="1056055" y="680720"/>
                  </a:lnTo>
                  <a:lnTo>
                    <a:pt x="1055065" y="679450"/>
                  </a:lnTo>
                  <a:lnTo>
                    <a:pt x="1053096" y="676910"/>
                  </a:lnTo>
                  <a:lnTo>
                    <a:pt x="1058621" y="671830"/>
                  </a:lnTo>
                  <a:lnTo>
                    <a:pt x="1070787" y="661670"/>
                  </a:lnTo>
                  <a:lnTo>
                    <a:pt x="1076325" y="652780"/>
                  </a:lnTo>
                  <a:lnTo>
                    <a:pt x="1087234" y="656590"/>
                  </a:lnTo>
                  <a:lnTo>
                    <a:pt x="1089037" y="655320"/>
                  </a:lnTo>
                  <a:lnTo>
                    <a:pt x="1088593" y="652780"/>
                  </a:lnTo>
                  <a:lnTo>
                    <a:pt x="1087920" y="648970"/>
                  </a:lnTo>
                  <a:lnTo>
                    <a:pt x="1090079" y="641350"/>
                  </a:lnTo>
                  <a:lnTo>
                    <a:pt x="1098461" y="632460"/>
                  </a:lnTo>
                  <a:lnTo>
                    <a:pt x="1107897" y="624840"/>
                  </a:lnTo>
                  <a:lnTo>
                    <a:pt x="1117638" y="618490"/>
                  </a:lnTo>
                  <a:lnTo>
                    <a:pt x="1126896" y="609600"/>
                  </a:lnTo>
                  <a:lnTo>
                    <a:pt x="1135354" y="601980"/>
                  </a:lnTo>
                  <a:lnTo>
                    <a:pt x="1140561" y="596900"/>
                  </a:lnTo>
                  <a:lnTo>
                    <a:pt x="1145921" y="591820"/>
                  </a:lnTo>
                  <a:lnTo>
                    <a:pt x="1148969" y="588010"/>
                  </a:lnTo>
                  <a:lnTo>
                    <a:pt x="1153833" y="582930"/>
                  </a:lnTo>
                  <a:lnTo>
                    <a:pt x="1160005" y="575310"/>
                  </a:lnTo>
                  <a:lnTo>
                    <a:pt x="1179944" y="544830"/>
                  </a:lnTo>
                  <a:lnTo>
                    <a:pt x="1174673" y="539750"/>
                  </a:lnTo>
                  <a:lnTo>
                    <a:pt x="1172857" y="534670"/>
                  </a:lnTo>
                  <a:lnTo>
                    <a:pt x="1169974" y="529590"/>
                  </a:lnTo>
                  <a:lnTo>
                    <a:pt x="1172032" y="525780"/>
                  </a:lnTo>
                  <a:lnTo>
                    <a:pt x="1174203" y="523240"/>
                  </a:lnTo>
                  <a:lnTo>
                    <a:pt x="1180579" y="515747"/>
                  </a:lnTo>
                  <a:lnTo>
                    <a:pt x="1179283" y="521970"/>
                  </a:lnTo>
                  <a:lnTo>
                    <a:pt x="1178128" y="527050"/>
                  </a:lnTo>
                  <a:lnTo>
                    <a:pt x="1176896" y="532130"/>
                  </a:lnTo>
                  <a:lnTo>
                    <a:pt x="1178623" y="537210"/>
                  </a:lnTo>
                  <a:lnTo>
                    <a:pt x="1188186" y="530860"/>
                  </a:lnTo>
                  <a:lnTo>
                    <a:pt x="1188593" y="529590"/>
                  </a:lnTo>
                  <a:lnTo>
                    <a:pt x="1189824" y="527050"/>
                  </a:lnTo>
                  <a:lnTo>
                    <a:pt x="1190739" y="521970"/>
                  </a:lnTo>
                  <a:lnTo>
                    <a:pt x="1191348" y="515620"/>
                  </a:lnTo>
                  <a:lnTo>
                    <a:pt x="1191717" y="511810"/>
                  </a:lnTo>
                  <a:lnTo>
                    <a:pt x="1190650" y="505460"/>
                  </a:lnTo>
                  <a:lnTo>
                    <a:pt x="1189659" y="499110"/>
                  </a:lnTo>
                  <a:lnTo>
                    <a:pt x="1187767" y="492760"/>
                  </a:lnTo>
                  <a:lnTo>
                    <a:pt x="1185379" y="487680"/>
                  </a:lnTo>
                  <a:lnTo>
                    <a:pt x="1183322" y="482600"/>
                  </a:lnTo>
                  <a:lnTo>
                    <a:pt x="1182293" y="481330"/>
                  </a:lnTo>
                  <a:lnTo>
                    <a:pt x="1181265" y="480060"/>
                  </a:lnTo>
                  <a:lnTo>
                    <a:pt x="1180439" y="481330"/>
                  </a:lnTo>
                  <a:lnTo>
                    <a:pt x="1177061" y="476250"/>
                  </a:lnTo>
                  <a:lnTo>
                    <a:pt x="1171460" y="472440"/>
                  </a:lnTo>
                  <a:lnTo>
                    <a:pt x="1165936" y="467360"/>
                  </a:lnTo>
                  <a:lnTo>
                    <a:pt x="1158278" y="463550"/>
                  </a:lnTo>
                  <a:lnTo>
                    <a:pt x="1152347" y="461010"/>
                  </a:lnTo>
                  <a:lnTo>
                    <a:pt x="1143863" y="458470"/>
                  </a:lnTo>
                  <a:lnTo>
                    <a:pt x="1127074" y="458470"/>
                  </a:lnTo>
                  <a:lnTo>
                    <a:pt x="1118489" y="459740"/>
                  </a:lnTo>
                  <a:lnTo>
                    <a:pt x="1108811" y="462280"/>
                  </a:lnTo>
                  <a:lnTo>
                    <a:pt x="1087932" y="469900"/>
                  </a:lnTo>
                  <a:lnTo>
                    <a:pt x="1077633" y="474980"/>
                  </a:lnTo>
                  <a:lnTo>
                    <a:pt x="1069403" y="478790"/>
                  </a:lnTo>
                  <a:lnTo>
                    <a:pt x="1065453" y="480060"/>
                  </a:lnTo>
                  <a:lnTo>
                    <a:pt x="1059853" y="482600"/>
                  </a:lnTo>
                  <a:lnTo>
                    <a:pt x="1057135" y="482600"/>
                  </a:lnTo>
                  <a:lnTo>
                    <a:pt x="1052271" y="485140"/>
                  </a:lnTo>
                  <a:lnTo>
                    <a:pt x="1043127" y="487680"/>
                  </a:lnTo>
                  <a:lnTo>
                    <a:pt x="1036624" y="490220"/>
                  </a:lnTo>
                  <a:lnTo>
                    <a:pt x="1030300" y="494030"/>
                  </a:lnTo>
                  <a:lnTo>
                    <a:pt x="1018082" y="499110"/>
                  </a:lnTo>
                  <a:lnTo>
                    <a:pt x="1006500" y="505460"/>
                  </a:lnTo>
                  <a:lnTo>
                    <a:pt x="995286" y="513080"/>
                  </a:lnTo>
                  <a:lnTo>
                    <a:pt x="984542" y="523240"/>
                  </a:lnTo>
                  <a:lnTo>
                    <a:pt x="974344" y="535940"/>
                  </a:lnTo>
                  <a:lnTo>
                    <a:pt x="966914" y="529590"/>
                  </a:lnTo>
                  <a:lnTo>
                    <a:pt x="958253" y="530860"/>
                  </a:lnTo>
                  <a:lnTo>
                    <a:pt x="949540" y="535940"/>
                  </a:lnTo>
                  <a:lnTo>
                    <a:pt x="941971" y="539750"/>
                  </a:lnTo>
                  <a:lnTo>
                    <a:pt x="935634" y="546100"/>
                  </a:lnTo>
                  <a:lnTo>
                    <a:pt x="928052" y="549910"/>
                  </a:lnTo>
                  <a:lnTo>
                    <a:pt x="919162" y="551180"/>
                  </a:lnTo>
                  <a:lnTo>
                    <a:pt x="917676" y="557530"/>
                  </a:lnTo>
                  <a:lnTo>
                    <a:pt x="915619" y="563880"/>
                  </a:lnTo>
                  <a:lnTo>
                    <a:pt x="912977" y="570230"/>
                  </a:lnTo>
                  <a:lnTo>
                    <a:pt x="905586" y="566420"/>
                  </a:lnTo>
                  <a:lnTo>
                    <a:pt x="892962" y="567690"/>
                  </a:lnTo>
                  <a:lnTo>
                    <a:pt x="841121" y="591820"/>
                  </a:lnTo>
                  <a:lnTo>
                    <a:pt x="812419" y="610870"/>
                  </a:lnTo>
                  <a:lnTo>
                    <a:pt x="804824" y="615950"/>
                  </a:lnTo>
                  <a:lnTo>
                    <a:pt x="807466" y="618490"/>
                  </a:lnTo>
                  <a:lnTo>
                    <a:pt x="808621" y="622300"/>
                  </a:lnTo>
                  <a:lnTo>
                    <a:pt x="808202" y="626110"/>
                  </a:lnTo>
                  <a:lnTo>
                    <a:pt x="805484" y="627380"/>
                  </a:lnTo>
                  <a:lnTo>
                    <a:pt x="803186" y="626110"/>
                  </a:lnTo>
                  <a:lnTo>
                    <a:pt x="801522" y="623798"/>
                  </a:lnTo>
                  <a:lnTo>
                    <a:pt x="802855" y="622566"/>
                  </a:lnTo>
                  <a:lnTo>
                    <a:pt x="803503" y="621157"/>
                  </a:lnTo>
                  <a:lnTo>
                    <a:pt x="800214" y="619264"/>
                  </a:lnTo>
                  <a:lnTo>
                    <a:pt x="799973" y="621245"/>
                  </a:lnTo>
                  <a:lnTo>
                    <a:pt x="799973" y="622642"/>
                  </a:lnTo>
                  <a:lnTo>
                    <a:pt x="800950" y="623481"/>
                  </a:lnTo>
                  <a:lnTo>
                    <a:pt x="790994" y="621030"/>
                  </a:lnTo>
                  <a:lnTo>
                    <a:pt x="785799" y="624840"/>
                  </a:lnTo>
                  <a:lnTo>
                    <a:pt x="785710" y="635000"/>
                  </a:lnTo>
                  <a:lnTo>
                    <a:pt x="774979" y="637540"/>
                  </a:lnTo>
                  <a:lnTo>
                    <a:pt x="766191" y="638810"/>
                  </a:lnTo>
                  <a:lnTo>
                    <a:pt x="759599" y="642620"/>
                  </a:lnTo>
                  <a:lnTo>
                    <a:pt x="755484" y="654050"/>
                  </a:lnTo>
                  <a:lnTo>
                    <a:pt x="746633" y="652780"/>
                  </a:lnTo>
                  <a:lnTo>
                    <a:pt x="735406" y="656590"/>
                  </a:lnTo>
                  <a:lnTo>
                    <a:pt x="724217" y="662940"/>
                  </a:lnTo>
                  <a:lnTo>
                    <a:pt x="715454" y="669290"/>
                  </a:lnTo>
                  <a:lnTo>
                    <a:pt x="701903" y="676910"/>
                  </a:lnTo>
                  <a:lnTo>
                    <a:pt x="689749" y="685800"/>
                  </a:lnTo>
                  <a:lnTo>
                    <a:pt x="678675" y="697230"/>
                  </a:lnTo>
                  <a:lnTo>
                    <a:pt x="668426" y="709930"/>
                  </a:lnTo>
                  <a:lnTo>
                    <a:pt x="662330" y="708660"/>
                  </a:lnTo>
                  <a:lnTo>
                    <a:pt x="668337" y="701040"/>
                  </a:lnTo>
                  <a:lnTo>
                    <a:pt x="661581" y="698500"/>
                  </a:lnTo>
                  <a:lnTo>
                    <a:pt x="655688" y="708660"/>
                  </a:lnTo>
                  <a:lnTo>
                    <a:pt x="644080" y="716280"/>
                  </a:lnTo>
                  <a:lnTo>
                    <a:pt x="631113" y="723900"/>
                  </a:lnTo>
                  <a:lnTo>
                    <a:pt x="621144" y="730250"/>
                  </a:lnTo>
                  <a:lnTo>
                    <a:pt x="609955" y="736600"/>
                  </a:lnTo>
                  <a:lnTo>
                    <a:pt x="604189" y="741680"/>
                  </a:lnTo>
                  <a:lnTo>
                    <a:pt x="601421" y="748030"/>
                  </a:lnTo>
                  <a:lnTo>
                    <a:pt x="599224" y="759460"/>
                  </a:lnTo>
                  <a:lnTo>
                    <a:pt x="596595" y="754380"/>
                  </a:lnTo>
                  <a:lnTo>
                    <a:pt x="592315" y="750570"/>
                  </a:lnTo>
                  <a:lnTo>
                    <a:pt x="586295" y="750570"/>
                  </a:lnTo>
                  <a:lnTo>
                    <a:pt x="586955" y="754380"/>
                  </a:lnTo>
                  <a:lnTo>
                    <a:pt x="586625" y="758190"/>
                  </a:lnTo>
                  <a:lnTo>
                    <a:pt x="585558" y="762000"/>
                  </a:lnTo>
                  <a:lnTo>
                    <a:pt x="580136" y="759460"/>
                  </a:lnTo>
                  <a:lnTo>
                    <a:pt x="575081" y="760730"/>
                  </a:lnTo>
                  <a:lnTo>
                    <a:pt x="563816" y="767080"/>
                  </a:lnTo>
                  <a:lnTo>
                    <a:pt x="553847" y="764540"/>
                  </a:lnTo>
                  <a:lnTo>
                    <a:pt x="552602" y="770890"/>
                  </a:lnTo>
                  <a:lnTo>
                    <a:pt x="550049" y="775970"/>
                  </a:lnTo>
                  <a:lnTo>
                    <a:pt x="546188" y="779780"/>
                  </a:lnTo>
                  <a:lnTo>
                    <a:pt x="539927" y="782320"/>
                  </a:lnTo>
                  <a:lnTo>
                    <a:pt x="528142" y="779780"/>
                  </a:lnTo>
                  <a:lnTo>
                    <a:pt x="514057" y="786130"/>
                  </a:lnTo>
                  <a:lnTo>
                    <a:pt x="517271" y="793750"/>
                  </a:lnTo>
                  <a:lnTo>
                    <a:pt x="513232" y="795020"/>
                  </a:lnTo>
                  <a:lnTo>
                    <a:pt x="501167" y="800100"/>
                  </a:lnTo>
                  <a:lnTo>
                    <a:pt x="474827" y="807720"/>
                  </a:lnTo>
                  <a:lnTo>
                    <a:pt x="463321" y="814070"/>
                  </a:lnTo>
                  <a:lnTo>
                    <a:pt x="466039" y="819150"/>
                  </a:lnTo>
                  <a:lnTo>
                    <a:pt x="467194" y="825500"/>
                  </a:lnTo>
                  <a:lnTo>
                    <a:pt x="466775" y="830580"/>
                  </a:lnTo>
                  <a:lnTo>
                    <a:pt x="460273" y="830580"/>
                  </a:lnTo>
                  <a:lnTo>
                    <a:pt x="454583" y="828040"/>
                  </a:lnTo>
                  <a:lnTo>
                    <a:pt x="449643" y="822960"/>
                  </a:lnTo>
                  <a:lnTo>
                    <a:pt x="447586" y="825500"/>
                  </a:lnTo>
                  <a:lnTo>
                    <a:pt x="446265" y="828040"/>
                  </a:lnTo>
                  <a:lnTo>
                    <a:pt x="445770" y="831850"/>
                  </a:lnTo>
                  <a:lnTo>
                    <a:pt x="439178" y="830580"/>
                  </a:lnTo>
                  <a:lnTo>
                    <a:pt x="426783" y="833120"/>
                  </a:lnTo>
                  <a:lnTo>
                    <a:pt x="420979" y="835660"/>
                  </a:lnTo>
                  <a:lnTo>
                    <a:pt x="411099" y="838200"/>
                  </a:lnTo>
                  <a:lnTo>
                    <a:pt x="405485" y="842010"/>
                  </a:lnTo>
                  <a:lnTo>
                    <a:pt x="402869" y="847090"/>
                  </a:lnTo>
                  <a:lnTo>
                    <a:pt x="402031" y="854710"/>
                  </a:lnTo>
                  <a:lnTo>
                    <a:pt x="393369" y="858520"/>
                  </a:lnTo>
                  <a:lnTo>
                    <a:pt x="383438" y="857250"/>
                  </a:lnTo>
                  <a:lnTo>
                    <a:pt x="373354" y="854710"/>
                  </a:lnTo>
                  <a:lnTo>
                    <a:pt x="364223" y="855980"/>
                  </a:lnTo>
                  <a:lnTo>
                    <a:pt x="356730" y="859790"/>
                  </a:lnTo>
                  <a:lnTo>
                    <a:pt x="351205" y="866140"/>
                  </a:lnTo>
                  <a:lnTo>
                    <a:pt x="347586" y="875030"/>
                  </a:lnTo>
                  <a:lnTo>
                    <a:pt x="344792" y="871220"/>
                  </a:lnTo>
                  <a:lnTo>
                    <a:pt x="341490" y="868680"/>
                  </a:lnTo>
                  <a:lnTo>
                    <a:pt x="337540" y="869950"/>
                  </a:lnTo>
                  <a:lnTo>
                    <a:pt x="331381" y="871220"/>
                  </a:lnTo>
                  <a:lnTo>
                    <a:pt x="327482" y="871220"/>
                  </a:lnTo>
                  <a:lnTo>
                    <a:pt x="323926" y="872490"/>
                  </a:lnTo>
                  <a:lnTo>
                    <a:pt x="318833" y="877570"/>
                  </a:lnTo>
                  <a:lnTo>
                    <a:pt x="315607" y="883920"/>
                  </a:lnTo>
                  <a:lnTo>
                    <a:pt x="317080" y="886460"/>
                  </a:lnTo>
                  <a:lnTo>
                    <a:pt x="320357" y="887730"/>
                  </a:lnTo>
                  <a:lnTo>
                    <a:pt x="322541" y="892810"/>
                  </a:lnTo>
                  <a:lnTo>
                    <a:pt x="318668" y="892810"/>
                  </a:lnTo>
                  <a:lnTo>
                    <a:pt x="316204" y="895350"/>
                  </a:lnTo>
                  <a:lnTo>
                    <a:pt x="314972" y="899160"/>
                  </a:lnTo>
                  <a:lnTo>
                    <a:pt x="319582" y="901700"/>
                  </a:lnTo>
                  <a:lnTo>
                    <a:pt x="324599" y="902970"/>
                  </a:lnTo>
                  <a:lnTo>
                    <a:pt x="329793" y="902970"/>
                  </a:lnTo>
                  <a:lnTo>
                    <a:pt x="319887" y="909320"/>
                  </a:lnTo>
                  <a:lnTo>
                    <a:pt x="315556" y="906780"/>
                  </a:lnTo>
                  <a:lnTo>
                    <a:pt x="312407" y="899160"/>
                  </a:lnTo>
                  <a:lnTo>
                    <a:pt x="308178" y="894080"/>
                  </a:lnTo>
                  <a:lnTo>
                    <a:pt x="306070" y="891540"/>
                  </a:lnTo>
                  <a:lnTo>
                    <a:pt x="298488" y="887730"/>
                  </a:lnTo>
                  <a:lnTo>
                    <a:pt x="283260" y="882650"/>
                  </a:lnTo>
                  <a:lnTo>
                    <a:pt x="275844" y="877570"/>
                  </a:lnTo>
                  <a:lnTo>
                    <a:pt x="272211" y="878840"/>
                  </a:lnTo>
                  <a:lnTo>
                    <a:pt x="271805" y="890270"/>
                  </a:lnTo>
                  <a:lnTo>
                    <a:pt x="268528" y="891540"/>
                  </a:lnTo>
                  <a:lnTo>
                    <a:pt x="260337" y="892810"/>
                  </a:lnTo>
                  <a:lnTo>
                    <a:pt x="253225" y="894080"/>
                  </a:lnTo>
                  <a:lnTo>
                    <a:pt x="253187" y="892810"/>
                  </a:lnTo>
                  <a:lnTo>
                    <a:pt x="248424" y="896620"/>
                  </a:lnTo>
                  <a:lnTo>
                    <a:pt x="247218" y="900430"/>
                  </a:lnTo>
                  <a:lnTo>
                    <a:pt x="246443" y="905510"/>
                  </a:lnTo>
                  <a:lnTo>
                    <a:pt x="242976" y="913130"/>
                  </a:lnTo>
                  <a:lnTo>
                    <a:pt x="241858" y="908050"/>
                  </a:lnTo>
                  <a:lnTo>
                    <a:pt x="241312" y="905510"/>
                  </a:lnTo>
                  <a:lnTo>
                    <a:pt x="238645" y="896620"/>
                  </a:lnTo>
                  <a:lnTo>
                    <a:pt x="234226" y="891540"/>
                  </a:lnTo>
                  <a:lnTo>
                    <a:pt x="227330" y="891540"/>
                  </a:lnTo>
                  <a:lnTo>
                    <a:pt x="229222" y="895350"/>
                  </a:lnTo>
                  <a:lnTo>
                    <a:pt x="230124" y="900430"/>
                  </a:lnTo>
                  <a:lnTo>
                    <a:pt x="229958" y="905510"/>
                  </a:lnTo>
                  <a:lnTo>
                    <a:pt x="206870" y="905510"/>
                  </a:lnTo>
                  <a:lnTo>
                    <a:pt x="197586" y="908050"/>
                  </a:lnTo>
                  <a:lnTo>
                    <a:pt x="196926" y="906780"/>
                  </a:lnTo>
                  <a:lnTo>
                    <a:pt x="192303" y="897890"/>
                  </a:lnTo>
                  <a:lnTo>
                    <a:pt x="189725" y="897890"/>
                  </a:lnTo>
                  <a:lnTo>
                    <a:pt x="186766" y="902970"/>
                  </a:lnTo>
                  <a:lnTo>
                    <a:pt x="180378" y="906780"/>
                  </a:lnTo>
                  <a:lnTo>
                    <a:pt x="168681" y="906780"/>
                  </a:lnTo>
                  <a:lnTo>
                    <a:pt x="157137" y="905510"/>
                  </a:lnTo>
                  <a:lnTo>
                    <a:pt x="145821" y="902970"/>
                  </a:lnTo>
                  <a:lnTo>
                    <a:pt x="134823" y="901700"/>
                  </a:lnTo>
                  <a:lnTo>
                    <a:pt x="129552" y="901700"/>
                  </a:lnTo>
                  <a:lnTo>
                    <a:pt x="120738" y="900430"/>
                  </a:lnTo>
                  <a:lnTo>
                    <a:pt x="105498" y="896620"/>
                  </a:lnTo>
                  <a:lnTo>
                    <a:pt x="99326" y="895350"/>
                  </a:lnTo>
                  <a:lnTo>
                    <a:pt x="95618" y="895350"/>
                  </a:lnTo>
                  <a:lnTo>
                    <a:pt x="91325" y="896620"/>
                  </a:lnTo>
                  <a:lnTo>
                    <a:pt x="86639" y="901700"/>
                  </a:lnTo>
                  <a:lnTo>
                    <a:pt x="82270" y="902970"/>
                  </a:lnTo>
                  <a:lnTo>
                    <a:pt x="77990" y="905510"/>
                  </a:lnTo>
                  <a:lnTo>
                    <a:pt x="73621" y="904240"/>
                  </a:lnTo>
                  <a:lnTo>
                    <a:pt x="74879" y="896200"/>
                  </a:lnTo>
                  <a:lnTo>
                    <a:pt x="75018" y="895350"/>
                  </a:lnTo>
                  <a:lnTo>
                    <a:pt x="76250" y="896620"/>
                  </a:lnTo>
                  <a:lnTo>
                    <a:pt x="80111" y="899160"/>
                  </a:lnTo>
                  <a:lnTo>
                    <a:pt x="84493" y="899160"/>
                  </a:lnTo>
                  <a:lnTo>
                    <a:pt x="86182" y="895350"/>
                  </a:lnTo>
                  <a:lnTo>
                    <a:pt x="87299" y="892810"/>
                  </a:lnTo>
                  <a:lnTo>
                    <a:pt x="87134" y="891540"/>
                  </a:lnTo>
                  <a:lnTo>
                    <a:pt x="83172" y="890270"/>
                  </a:lnTo>
                  <a:lnTo>
                    <a:pt x="80213" y="887730"/>
                  </a:lnTo>
                  <a:lnTo>
                    <a:pt x="77165" y="885190"/>
                  </a:lnTo>
                  <a:lnTo>
                    <a:pt x="74282" y="880110"/>
                  </a:lnTo>
                  <a:lnTo>
                    <a:pt x="47104" y="890270"/>
                  </a:lnTo>
                  <a:lnTo>
                    <a:pt x="73291" y="880110"/>
                  </a:lnTo>
                  <a:lnTo>
                    <a:pt x="65874" y="872490"/>
                  </a:lnTo>
                  <a:lnTo>
                    <a:pt x="64147" y="864870"/>
                  </a:lnTo>
                  <a:lnTo>
                    <a:pt x="62103" y="853440"/>
                  </a:lnTo>
                  <a:lnTo>
                    <a:pt x="61455" y="842010"/>
                  </a:lnTo>
                  <a:lnTo>
                    <a:pt x="61480" y="838200"/>
                  </a:lnTo>
                  <a:lnTo>
                    <a:pt x="61861" y="828040"/>
                  </a:lnTo>
                  <a:lnTo>
                    <a:pt x="63322" y="815340"/>
                  </a:lnTo>
                  <a:lnTo>
                    <a:pt x="71120" y="788670"/>
                  </a:lnTo>
                  <a:lnTo>
                    <a:pt x="79743" y="767080"/>
                  </a:lnTo>
                  <a:lnTo>
                    <a:pt x="86842" y="742950"/>
                  </a:lnTo>
                  <a:lnTo>
                    <a:pt x="90093" y="715010"/>
                  </a:lnTo>
                  <a:lnTo>
                    <a:pt x="99809" y="716280"/>
                  </a:lnTo>
                  <a:lnTo>
                    <a:pt x="101473" y="715010"/>
                  </a:lnTo>
                  <a:lnTo>
                    <a:pt x="106451" y="711200"/>
                  </a:lnTo>
                  <a:lnTo>
                    <a:pt x="111226" y="703580"/>
                  </a:lnTo>
                  <a:lnTo>
                    <a:pt x="115379" y="695960"/>
                  </a:lnTo>
                  <a:lnTo>
                    <a:pt x="117856" y="688340"/>
                  </a:lnTo>
                  <a:lnTo>
                    <a:pt x="122389" y="681990"/>
                  </a:lnTo>
                  <a:lnTo>
                    <a:pt x="129794" y="678180"/>
                  </a:lnTo>
                  <a:lnTo>
                    <a:pt x="128231" y="671830"/>
                  </a:lnTo>
                  <a:lnTo>
                    <a:pt x="127406" y="665480"/>
                  </a:lnTo>
                  <a:lnTo>
                    <a:pt x="127330" y="657860"/>
                  </a:lnTo>
                  <a:lnTo>
                    <a:pt x="135750" y="659130"/>
                  </a:lnTo>
                  <a:lnTo>
                    <a:pt x="138480" y="657860"/>
                  </a:lnTo>
                  <a:lnTo>
                    <a:pt x="186194" y="615950"/>
                  </a:lnTo>
                  <a:lnTo>
                    <a:pt x="207975" y="590550"/>
                  </a:lnTo>
                  <a:lnTo>
                    <a:pt x="213728" y="584200"/>
                  </a:lnTo>
                  <a:lnTo>
                    <a:pt x="210439" y="581660"/>
                  </a:lnTo>
                  <a:lnTo>
                    <a:pt x="208546" y="579120"/>
                  </a:lnTo>
                  <a:lnTo>
                    <a:pt x="207962" y="575310"/>
                  </a:lnTo>
                  <a:lnTo>
                    <a:pt x="210273" y="574040"/>
                  </a:lnTo>
                  <a:lnTo>
                    <a:pt x="212661" y="574040"/>
                  </a:lnTo>
                  <a:lnTo>
                    <a:pt x="215138" y="575310"/>
                  </a:lnTo>
                  <a:lnTo>
                    <a:pt x="225844" y="576580"/>
                  </a:lnTo>
                  <a:lnTo>
                    <a:pt x="227863" y="574040"/>
                  </a:lnTo>
                  <a:lnTo>
                    <a:pt x="229882" y="571500"/>
                  </a:lnTo>
                  <a:lnTo>
                    <a:pt x="227164" y="560070"/>
                  </a:lnTo>
                  <a:lnTo>
                    <a:pt x="236918" y="556260"/>
                  </a:lnTo>
                  <a:lnTo>
                    <a:pt x="245173" y="552450"/>
                  </a:lnTo>
                  <a:lnTo>
                    <a:pt x="250596" y="547370"/>
                  </a:lnTo>
                  <a:lnTo>
                    <a:pt x="251866" y="535940"/>
                  </a:lnTo>
                  <a:lnTo>
                    <a:pt x="260832" y="534670"/>
                  </a:lnTo>
                  <a:lnTo>
                    <a:pt x="270637" y="528320"/>
                  </a:lnTo>
                  <a:lnTo>
                    <a:pt x="279908" y="519430"/>
                  </a:lnTo>
                  <a:lnTo>
                    <a:pt x="287286" y="513080"/>
                  </a:lnTo>
                  <a:lnTo>
                    <a:pt x="298831" y="501650"/>
                  </a:lnTo>
                  <a:lnTo>
                    <a:pt x="308546" y="490220"/>
                  </a:lnTo>
                  <a:lnTo>
                    <a:pt x="316903" y="477520"/>
                  </a:lnTo>
                  <a:lnTo>
                    <a:pt x="324358" y="462280"/>
                  </a:lnTo>
                  <a:lnTo>
                    <a:pt x="330530" y="462280"/>
                  </a:lnTo>
                  <a:lnTo>
                    <a:pt x="326250" y="471170"/>
                  </a:lnTo>
                  <a:lnTo>
                    <a:pt x="333171" y="472440"/>
                  </a:lnTo>
                  <a:lnTo>
                    <a:pt x="337121" y="462280"/>
                  </a:lnTo>
                  <a:lnTo>
                    <a:pt x="346671" y="450850"/>
                  </a:lnTo>
                  <a:lnTo>
                    <a:pt x="357809" y="440690"/>
                  </a:lnTo>
                  <a:lnTo>
                    <a:pt x="366534" y="433070"/>
                  </a:lnTo>
                  <a:lnTo>
                    <a:pt x="376135" y="425450"/>
                  </a:lnTo>
                  <a:lnTo>
                    <a:pt x="380809" y="419100"/>
                  </a:lnTo>
                  <a:lnTo>
                    <a:pt x="382206" y="411480"/>
                  </a:lnTo>
                  <a:lnTo>
                    <a:pt x="381939" y="400050"/>
                  </a:lnTo>
                  <a:lnTo>
                    <a:pt x="385724" y="405130"/>
                  </a:lnTo>
                  <a:lnTo>
                    <a:pt x="390588" y="407670"/>
                  </a:lnTo>
                  <a:lnTo>
                    <a:pt x="396430" y="406400"/>
                  </a:lnTo>
                  <a:lnTo>
                    <a:pt x="395033" y="402590"/>
                  </a:lnTo>
                  <a:lnTo>
                    <a:pt x="394652" y="400050"/>
                  </a:lnTo>
                  <a:lnTo>
                    <a:pt x="394462" y="398780"/>
                  </a:lnTo>
                  <a:lnTo>
                    <a:pt x="394868" y="394970"/>
                  </a:lnTo>
                  <a:lnTo>
                    <a:pt x="400812" y="396240"/>
                  </a:lnTo>
                  <a:lnTo>
                    <a:pt x="405650" y="394970"/>
                  </a:lnTo>
                  <a:lnTo>
                    <a:pt x="410286" y="391160"/>
                  </a:lnTo>
                  <a:lnTo>
                    <a:pt x="415620" y="386080"/>
                  </a:lnTo>
                  <a:lnTo>
                    <a:pt x="425678" y="386080"/>
                  </a:lnTo>
                  <a:lnTo>
                    <a:pt x="425678" y="379730"/>
                  </a:lnTo>
                  <a:lnTo>
                    <a:pt x="427151" y="374650"/>
                  </a:lnTo>
                  <a:lnTo>
                    <a:pt x="430123" y="369570"/>
                  </a:lnTo>
                  <a:lnTo>
                    <a:pt x="435724" y="367030"/>
                  </a:lnTo>
                  <a:lnTo>
                    <a:pt x="447662" y="365760"/>
                  </a:lnTo>
                  <a:lnTo>
                    <a:pt x="452361" y="361950"/>
                  </a:lnTo>
                  <a:lnTo>
                    <a:pt x="460514" y="356870"/>
                  </a:lnTo>
                  <a:lnTo>
                    <a:pt x="455828" y="350520"/>
                  </a:lnTo>
                  <a:lnTo>
                    <a:pt x="459359" y="347980"/>
                  </a:lnTo>
                  <a:lnTo>
                    <a:pt x="470192" y="340360"/>
                  </a:lnTo>
                  <a:lnTo>
                    <a:pt x="482473" y="334010"/>
                  </a:lnTo>
                  <a:lnTo>
                    <a:pt x="494436" y="327660"/>
                  </a:lnTo>
                  <a:lnTo>
                    <a:pt x="504342" y="317500"/>
                  </a:lnTo>
                  <a:lnTo>
                    <a:pt x="500545" y="313690"/>
                  </a:lnTo>
                  <a:lnTo>
                    <a:pt x="498157" y="308610"/>
                  </a:lnTo>
                  <a:lnTo>
                    <a:pt x="497255" y="302260"/>
                  </a:lnTo>
                  <a:lnTo>
                    <a:pt x="503682" y="300990"/>
                  </a:lnTo>
                  <a:lnTo>
                    <a:pt x="509943" y="302260"/>
                  </a:lnTo>
                  <a:lnTo>
                    <a:pt x="515874" y="306070"/>
                  </a:lnTo>
                  <a:lnTo>
                    <a:pt x="517347" y="303530"/>
                  </a:lnTo>
                  <a:lnTo>
                    <a:pt x="517740" y="300990"/>
                  </a:lnTo>
                  <a:lnTo>
                    <a:pt x="517931" y="299720"/>
                  </a:lnTo>
                  <a:lnTo>
                    <a:pt x="517601" y="297180"/>
                  </a:lnTo>
                  <a:lnTo>
                    <a:pt x="526745" y="295910"/>
                  </a:lnTo>
                  <a:lnTo>
                    <a:pt x="534568" y="293370"/>
                  </a:lnTo>
                  <a:lnTo>
                    <a:pt x="540994" y="287020"/>
                  </a:lnTo>
                  <a:lnTo>
                    <a:pt x="549884" y="280670"/>
                  </a:lnTo>
                  <a:lnTo>
                    <a:pt x="554532" y="275590"/>
                  </a:lnTo>
                  <a:lnTo>
                    <a:pt x="555828" y="270510"/>
                  </a:lnTo>
                  <a:lnTo>
                    <a:pt x="554672" y="262890"/>
                  </a:lnTo>
                  <a:lnTo>
                    <a:pt x="562140" y="256540"/>
                  </a:lnTo>
                  <a:lnTo>
                    <a:pt x="598462" y="240030"/>
                  </a:lnTo>
                  <a:lnTo>
                    <a:pt x="601941" y="227330"/>
                  </a:lnTo>
                  <a:lnTo>
                    <a:pt x="605739" y="229870"/>
                  </a:lnTo>
                  <a:lnTo>
                    <a:pt x="609523" y="231140"/>
                  </a:lnTo>
                  <a:lnTo>
                    <a:pt x="613397" y="229870"/>
                  </a:lnTo>
                  <a:lnTo>
                    <a:pt x="617169" y="227330"/>
                  </a:lnTo>
                  <a:lnTo>
                    <a:pt x="619048" y="226060"/>
                  </a:lnTo>
                  <a:lnTo>
                    <a:pt x="622896" y="226060"/>
                  </a:lnTo>
                  <a:lnTo>
                    <a:pt x="625868" y="222250"/>
                  </a:lnTo>
                  <a:lnTo>
                    <a:pt x="628878" y="215900"/>
                  </a:lnTo>
                  <a:lnTo>
                    <a:pt x="630008" y="208280"/>
                  </a:lnTo>
                  <a:lnTo>
                    <a:pt x="627913" y="207010"/>
                  </a:lnTo>
                  <a:lnTo>
                    <a:pt x="624255" y="207010"/>
                  </a:lnTo>
                  <a:lnTo>
                    <a:pt x="620649" y="203200"/>
                  </a:lnTo>
                  <a:lnTo>
                    <a:pt x="624103" y="200660"/>
                  </a:lnTo>
                  <a:lnTo>
                    <a:pt x="625754" y="198120"/>
                  </a:lnTo>
                  <a:lnTo>
                    <a:pt x="625640" y="195580"/>
                  </a:lnTo>
                  <a:lnTo>
                    <a:pt x="625589" y="194310"/>
                  </a:lnTo>
                  <a:lnTo>
                    <a:pt x="620318" y="193040"/>
                  </a:lnTo>
                  <a:lnTo>
                    <a:pt x="615213" y="193040"/>
                  </a:lnTo>
                  <a:lnTo>
                    <a:pt x="610438" y="195580"/>
                  </a:lnTo>
                  <a:lnTo>
                    <a:pt x="617677" y="186690"/>
                  </a:lnTo>
                  <a:lnTo>
                    <a:pt x="622579" y="186690"/>
                  </a:lnTo>
                  <a:lnTo>
                    <a:pt x="627926" y="193040"/>
                  </a:lnTo>
                  <a:lnTo>
                    <a:pt x="636460" y="198120"/>
                  </a:lnTo>
                  <a:lnTo>
                    <a:pt x="644867" y="198120"/>
                  </a:lnTo>
                  <a:lnTo>
                    <a:pt x="653186" y="199390"/>
                  </a:lnTo>
                  <a:lnTo>
                    <a:pt x="661581" y="198120"/>
                  </a:lnTo>
                  <a:lnTo>
                    <a:pt x="670648" y="201930"/>
                  </a:lnTo>
                  <a:lnTo>
                    <a:pt x="673442" y="198120"/>
                  </a:lnTo>
                  <a:lnTo>
                    <a:pt x="669988" y="187960"/>
                  </a:lnTo>
                  <a:lnTo>
                    <a:pt x="671398" y="186690"/>
                  </a:lnTo>
                  <a:lnTo>
                    <a:pt x="672795" y="185420"/>
                  </a:lnTo>
                  <a:lnTo>
                    <a:pt x="679818" y="180340"/>
                  </a:lnTo>
                  <a:lnTo>
                    <a:pt x="686142" y="176530"/>
                  </a:lnTo>
                  <a:lnTo>
                    <a:pt x="686866" y="177800"/>
                  </a:lnTo>
                  <a:lnTo>
                    <a:pt x="687425" y="176530"/>
                  </a:lnTo>
                  <a:lnTo>
                    <a:pt x="689622" y="171450"/>
                  </a:lnTo>
                  <a:lnTo>
                    <a:pt x="689203" y="167640"/>
                  </a:lnTo>
                  <a:lnTo>
                    <a:pt x="687933" y="162560"/>
                  </a:lnTo>
                  <a:lnTo>
                    <a:pt x="688187" y="153670"/>
                  </a:lnTo>
                  <a:lnTo>
                    <a:pt x="692886" y="161290"/>
                  </a:lnTo>
                  <a:lnTo>
                    <a:pt x="698703" y="167640"/>
                  </a:lnTo>
                  <a:lnTo>
                    <a:pt x="705091" y="171450"/>
                  </a:lnTo>
                  <a:lnTo>
                    <a:pt x="711504" y="167640"/>
                  </a:lnTo>
                  <a:lnTo>
                    <a:pt x="708037" y="165100"/>
                  </a:lnTo>
                  <a:lnTo>
                    <a:pt x="705319" y="161290"/>
                  </a:lnTo>
                  <a:lnTo>
                    <a:pt x="703516" y="156210"/>
                  </a:lnTo>
                  <a:lnTo>
                    <a:pt x="708152" y="153670"/>
                  </a:lnTo>
                  <a:lnTo>
                    <a:pt x="710476" y="152400"/>
                  </a:lnTo>
                  <a:lnTo>
                    <a:pt x="717664" y="149860"/>
                  </a:lnTo>
                  <a:lnTo>
                    <a:pt x="725055" y="146050"/>
                  </a:lnTo>
                  <a:lnTo>
                    <a:pt x="732434" y="139903"/>
                  </a:lnTo>
                  <a:lnTo>
                    <a:pt x="732764" y="139788"/>
                  </a:lnTo>
                  <a:lnTo>
                    <a:pt x="741921" y="147320"/>
                  </a:lnTo>
                  <a:lnTo>
                    <a:pt x="744169" y="146050"/>
                  </a:lnTo>
                  <a:lnTo>
                    <a:pt x="744778" y="139700"/>
                  </a:lnTo>
                  <a:lnTo>
                    <a:pt x="749058" y="133350"/>
                  </a:lnTo>
                  <a:lnTo>
                    <a:pt x="759650" y="127000"/>
                  </a:lnTo>
                  <a:lnTo>
                    <a:pt x="793292" y="115570"/>
                  </a:lnTo>
                  <a:lnTo>
                    <a:pt x="817054" y="104140"/>
                  </a:lnTo>
                  <a:lnTo>
                    <a:pt x="829691" y="96520"/>
                  </a:lnTo>
                  <a:lnTo>
                    <a:pt x="838352" y="90170"/>
                  </a:lnTo>
                  <a:lnTo>
                    <a:pt x="842530" y="81280"/>
                  </a:lnTo>
                  <a:lnTo>
                    <a:pt x="844905" y="72390"/>
                  </a:lnTo>
                  <a:lnTo>
                    <a:pt x="849490" y="66040"/>
                  </a:lnTo>
                  <a:lnTo>
                    <a:pt x="860348" y="64770"/>
                  </a:lnTo>
                  <a:lnTo>
                    <a:pt x="857415" y="66040"/>
                  </a:lnTo>
                  <a:lnTo>
                    <a:pt x="851268" y="71120"/>
                  </a:lnTo>
                  <a:lnTo>
                    <a:pt x="847775" y="76200"/>
                  </a:lnTo>
                  <a:lnTo>
                    <a:pt x="852766" y="81280"/>
                  </a:lnTo>
                  <a:lnTo>
                    <a:pt x="858799" y="77470"/>
                  </a:lnTo>
                  <a:lnTo>
                    <a:pt x="870051" y="69850"/>
                  </a:lnTo>
                  <a:lnTo>
                    <a:pt x="877303" y="64770"/>
                  </a:lnTo>
                  <a:lnTo>
                    <a:pt x="880922" y="62230"/>
                  </a:lnTo>
                  <a:lnTo>
                    <a:pt x="885799" y="59690"/>
                  </a:lnTo>
                  <a:lnTo>
                    <a:pt x="852487" y="0"/>
                  </a:lnTo>
                  <a:lnTo>
                    <a:pt x="852297" y="0"/>
                  </a:lnTo>
                  <a:lnTo>
                    <a:pt x="848893" y="1270"/>
                  </a:lnTo>
                  <a:lnTo>
                    <a:pt x="840105" y="6350"/>
                  </a:lnTo>
                  <a:lnTo>
                    <a:pt x="828878" y="12700"/>
                  </a:lnTo>
                  <a:lnTo>
                    <a:pt x="818007" y="19050"/>
                  </a:lnTo>
                  <a:lnTo>
                    <a:pt x="810336" y="22860"/>
                  </a:lnTo>
                  <a:lnTo>
                    <a:pt x="798245" y="30480"/>
                  </a:lnTo>
                  <a:lnTo>
                    <a:pt x="789266" y="38100"/>
                  </a:lnTo>
                  <a:lnTo>
                    <a:pt x="790905" y="43180"/>
                  </a:lnTo>
                  <a:lnTo>
                    <a:pt x="776732" y="50800"/>
                  </a:lnTo>
                  <a:lnTo>
                    <a:pt x="757694" y="62230"/>
                  </a:lnTo>
                  <a:lnTo>
                    <a:pt x="740473" y="72390"/>
                  </a:lnTo>
                  <a:lnTo>
                    <a:pt x="731761" y="78740"/>
                  </a:lnTo>
                  <a:lnTo>
                    <a:pt x="714413" y="90170"/>
                  </a:lnTo>
                  <a:lnTo>
                    <a:pt x="696442" y="101600"/>
                  </a:lnTo>
                  <a:lnTo>
                    <a:pt x="678383" y="114300"/>
                  </a:lnTo>
                  <a:lnTo>
                    <a:pt x="660755" y="124460"/>
                  </a:lnTo>
                  <a:lnTo>
                    <a:pt x="644613" y="133350"/>
                  </a:lnTo>
                  <a:lnTo>
                    <a:pt x="628192" y="143510"/>
                  </a:lnTo>
                  <a:lnTo>
                    <a:pt x="611847" y="152400"/>
                  </a:lnTo>
                  <a:lnTo>
                    <a:pt x="595934" y="162560"/>
                  </a:lnTo>
                  <a:lnTo>
                    <a:pt x="579729" y="173990"/>
                  </a:lnTo>
                  <a:lnTo>
                    <a:pt x="551942" y="194310"/>
                  </a:lnTo>
                  <a:lnTo>
                    <a:pt x="516813" y="213360"/>
                  </a:lnTo>
                  <a:lnTo>
                    <a:pt x="499313" y="228600"/>
                  </a:lnTo>
                  <a:lnTo>
                    <a:pt x="482498" y="243840"/>
                  </a:lnTo>
                  <a:lnTo>
                    <a:pt x="465709" y="257810"/>
                  </a:lnTo>
                  <a:lnTo>
                    <a:pt x="426694" y="289560"/>
                  </a:lnTo>
                  <a:lnTo>
                    <a:pt x="389343" y="322580"/>
                  </a:lnTo>
                  <a:lnTo>
                    <a:pt x="353847" y="356870"/>
                  </a:lnTo>
                  <a:lnTo>
                    <a:pt x="319138" y="391160"/>
                  </a:lnTo>
                  <a:lnTo>
                    <a:pt x="283883" y="425450"/>
                  </a:lnTo>
                  <a:lnTo>
                    <a:pt x="246761" y="458470"/>
                  </a:lnTo>
                  <a:lnTo>
                    <a:pt x="227698" y="474980"/>
                  </a:lnTo>
                  <a:lnTo>
                    <a:pt x="209550" y="491490"/>
                  </a:lnTo>
                  <a:lnTo>
                    <a:pt x="192151" y="510540"/>
                  </a:lnTo>
                  <a:lnTo>
                    <a:pt x="175348" y="529590"/>
                  </a:lnTo>
                  <a:lnTo>
                    <a:pt x="158648" y="547370"/>
                  </a:lnTo>
                  <a:lnTo>
                    <a:pt x="142062" y="567690"/>
                  </a:lnTo>
                  <a:lnTo>
                    <a:pt x="125463" y="586740"/>
                  </a:lnTo>
                  <a:lnTo>
                    <a:pt x="108712" y="605790"/>
                  </a:lnTo>
                  <a:lnTo>
                    <a:pt x="92621" y="626110"/>
                  </a:lnTo>
                  <a:lnTo>
                    <a:pt x="64185" y="671830"/>
                  </a:lnTo>
                  <a:lnTo>
                    <a:pt x="40144" y="721360"/>
                  </a:lnTo>
                  <a:lnTo>
                    <a:pt x="19342" y="772160"/>
                  </a:lnTo>
                  <a:lnTo>
                    <a:pt x="9537" y="797560"/>
                  </a:lnTo>
                  <a:lnTo>
                    <a:pt x="6438" y="806450"/>
                  </a:lnTo>
                  <a:lnTo>
                    <a:pt x="3543" y="820420"/>
                  </a:lnTo>
                  <a:lnTo>
                    <a:pt x="1244" y="838200"/>
                  </a:lnTo>
                  <a:lnTo>
                    <a:pt x="0" y="854710"/>
                  </a:lnTo>
                  <a:lnTo>
                    <a:pt x="114" y="868680"/>
                  </a:lnTo>
                  <a:lnTo>
                    <a:pt x="7061" y="906780"/>
                  </a:lnTo>
                  <a:lnTo>
                    <a:pt x="10363" y="905510"/>
                  </a:lnTo>
                  <a:lnTo>
                    <a:pt x="13487" y="913130"/>
                  </a:lnTo>
                  <a:lnTo>
                    <a:pt x="41211" y="946150"/>
                  </a:lnTo>
                  <a:lnTo>
                    <a:pt x="48577" y="951230"/>
                  </a:lnTo>
                  <a:lnTo>
                    <a:pt x="52997" y="955040"/>
                  </a:lnTo>
                  <a:lnTo>
                    <a:pt x="60960" y="958850"/>
                  </a:lnTo>
                  <a:lnTo>
                    <a:pt x="70802" y="962660"/>
                  </a:lnTo>
                  <a:lnTo>
                    <a:pt x="80873" y="965200"/>
                  </a:lnTo>
                  <a:lnTo>
                    <a:pt x="91986" y="967740"/>
                  </a:lnTo>
                  <a:lnTo>
                    <a:pt x="99656" y="967740"/>
                  </a:lnTo>
                  <a:lnTo>
                    <a:pt x="95364" y="962660"/>
                  </a:lnTo>
                  <a:lnTo>
                    <a:pt x="101282" y="963930"/>
                  </a:lnTo>
                  <a:lnTo>
                    <a:pt x="109308" y="965200"/>
                  </a:lnTo>
                  <a:lnTo>
                    <a:pt x="118719" y="966470"/>
                  </a:lnTo>
                  <a:lnTo>
                    <a:pt x="128816" y="966470"/>
                  </a:lnTo>
                  <a:lnTo>
                    <a:pt x="143510" y="965200"/>
                  </a:lnTo>
                  <a:lnTo>
                    <a:pt x="156298" y="963930"/>
                  </a:lnTo>
                  <a:lnTo>
                    <a:pt x="165785" y="962660"/>
                  </a:lnTo>
                  <a:lnTo>
                    <a:pt x="181025" y="961390"/>
                  </a:lnTo>
                  <a:lnTo>
                    <a:pt x="235648" y="955040"/>
                  </a:lnTo>
                  <a:lnTo>
                    <a:pt x="246291" y="952500"/>
                  </a:lnTo>
                  <a:lnTo>
                    <a:pt x="256654" y="951230"/>
                  </a:lnTo>
                  <a:lnTo>
                    <a:pt x="275704" y="949960"/>
                  </a:lnTo>
                  <a:lnTo>
                    <a:pt x="294728" y="946150"/>
                  </a:lnTo>
                  <a:lnTo>
                    <a:pt x="313715" y="943610"/>
                  </a:lnTo>
                  <a:lnTo>
                    <a:pt x="352310" y="933450"/>
                  </a:lnTo>
                  <a:lnTo>
                    <a:pt x="369062" y="927100"/>
                  </a:lnTo>
                  <a:lnTo>
                    <a:pt x="385470" y="922020"/>
                  </a:lnTo>
                  <a:lnTo>
                    <a:pt x="404088" y="918210"/>
                  </a:lnTo>
                  <a:lnTo>
                    <a:pt x="421373" y="913130"/>
                  </a:lnTo>
                  <a:lnTo>
                    <a:pt x="425704" y="911860"/>
                  </a:lnTo>
                  <a:lnTo>
                    <a:pt x="430949" y="909320"/>
                  </a:lnTo>
                  <a:lnTo>
                    <a:pt x="446709" y="901700"/>
                  </a:lnTo>
                  <a:lnTo>
                    <a:pt x="467207" y="891540"/>
                  </a:lnTo>
                  <a:lnTo>
                    <a:pt x="487286" y="881380"/>
                  </a:lnTo>
                  <a:lnTo>
                    <a:pt x="498754" y="876300"/>
                  </a:lnTo>
                  <a:lnTo>
                    <a:pt x="501040" y="875030"/>
                  </a:lnTo>
                  <a:lnTo>
                    <a:pt x="510184" y="869950"/>
                  </a:lnTo>
                  <a:lnTo>
                    <a:pt x="532841" y="859790"/>
                  </a:lnTo>
                  <a:lnTo>
                    <a:pt x="535051" y="858520"/>
                  </a:lnTo>
                  <a:lnTo>
                    <a:pt x="576491" y="834390"/>
                  </a:lnTo>
                  <a:lnTo>
                    <a:pt x="580478" y="831850"/>
                  </a:lnTo>
                  <a:lnTo>
                    <a:pt x="582472" y="830580"/>
                  </a:lnTo>
                  <a:lnTo>
                    <a:pt x="618324" y="807720"/>
                  </a:lnTo>
                  <a:lnTo>
                    <a:pt x="657225" y="782320"/>
                  </a:lnTo>
                  <a:lnTo>
                    <a:pt x="680758" y="767080"/>
                  </a:lnTo>
                  <a:lnTo>
                    <a:pt x="688594" y="762000"/>
                  </a:lnTo>
                  <a:lnTo>
                    <a:pt x="692518" y="759460"/>
                  </a:lnTo>
                  <a:lnTo>
                    <a:pt x="700366" y="754380"/>
                  </a:lnTo>
                  <a:lnTo>
                    <a:pt x="779780" y="709930"/>
                  </a:lnTo>
                  <a:lnTo>
                    <a:pt x="786638" y="706120"/>
                  </a:lnTo>
                  <a:lnTo>
                    <a:pt x="828205" y="678180"/>
                  </a:lnTo>
                  <a:lnTo>
                    <a:pt x="865441" y="654050"/>
                  </a:lnTo>
                  <a:lnTo>
                    <a:pt x="869353" y="651510"/>
                  </a:lnTo>
                  <a:lnTo>
                    <a:pt x="909472" y="627380"/>
                  </a:lnTo>
                  <a:lnTo>
                    <a:pt x="911580" y="626110"/>
                  </a:lnTo>
                  <a:lnTo>
                    <a:pt x="996746" y="572770"/>
                  </a:lnTo>
                  <a:lnTo>
                    <a:pt x="1001382" y="570230"/>
                  </a:lnTo>
                  <a:lnTo>
                    <a:pt x="1040803" y="548640"/>
                  </a:lnTo>
                  <a:lnTo>
                    <a:pt x="1076045" y="535940"/>
                  </a:lnTo>
                  <a:lnTo>
                    <a:pt x="1086612" y="532130"/>
                  </a:lnTo>
                  <a:lnTo>
                    <a:pt x="1089012" y="533400"/>
                  </a:lnTo>
                  <a:lnTo>
                    <a:pt x="1091641" y="534670"/>
                  </a:lnTo>
                  <a:lnTo>
                    <a:pt x="1091717" y="538365"/>
                  </a:lnTo>
                  <a:lnTo>
                    <a:pt x="1095476" y="536016"/>
                  </a:lnTo>
                  <a:lnTo>
                    <a:pt x="1097241" y="538480"/>
                  </a:lnTo>
                  <a:lnTo>
                    <a:pt x="1095108" y="539750"/>
                  </a:lnTo>
                  <a:lnTo>
                    <a:pt x="1093368" y="539750"/>
                  </a:lnTo>
                  <a:lnTo>
                    <a:pt x="1093622" y="541020"/>
                  </a:lnTo>
                  <a:lnTo>
                    <a:pt x="1094028" y="542290"/>
                  </a:lnTo>
                  <a:lnTo>
                    <a:pt x="1094613" y="544830"/>
                  </a:lnTo>
                  <a:lnTo>
                    <a:pt x="1099223" y="546100"/>
                  </a:lnTo>
                  <a:lnTo>
                    <a:pt x="1097241" y="546100"/>
                  </a:lnTo>
                  <a:lnTo>
                    <a:pt x="1093127" y="549910"/>
                  </a:lnTo>
                  <a:lnTo>
                    <a:pt x="1087361" y="557530"/>
                  </a:lnTo>
                  <a:lnTo>
                    <a:pt x="1081595" y="563880"/>
                  </a:lnTo>
                  <a:lnTo>
                    <a:pt x="1073124" y="574040"/>
                  </a:lnTo>
                  <a:lnTo>
                    <a:pt x="1065555" y="584200"/>
                  </a:lnTo>
                  <a:lnTo>
                    <a:pt x="1057046" y="594360"/>
                  </a:lnTo>
                  <a:lnTo>
                    <a:pt x="1030630" y="627380"/>
                  </a:lnTo>
                  <a:lnTo>
                    <a:pt x="1003096" y="659130"/>
                  </a:lnTo>
                  <a:lnTo>
                    <a:pt x="976947" y="684530"/>
                  </a:lnTo>
                  <a:lnTo>
                    <a:pt x="963815" y="698500"/>
                  </a:lnTo>
                  <a:lnTo>
                    <a:pt x="951115" y="711200"/>
                  </a:lnTo>
                  <a:lnTo>
                    <a:pt x="938530" y="726440"/>
                  </a:lnTo>
                  <a:lnTo>
                    <a:pt x="927735" y="740410"/>
                  </a:lnTo>
                  <a:lnTo>
                    <a:pt x="916584" y="753110"/>
                  </a:lnTo>
                  <a:lnTo>
                    <a:pt x="902931" y="764540"/>
                  </a:lnTo>
                  <a:lnTo>
                    <a:pt x="887272" y="779780"/>
                  </a:lnTo>
                  <a:lnTo>
                    <a:pt x="873518" y="797560"/>
                  </a:lnTo>
                  <a:lnTo>
                    <a:pt x="860513" y="815340"/>
                  </a:lnTo>
                  <a:lnTo>
                    <a:pt x="847077" y="833120"/>
                  </a:lnTo>
                  <a:lnTo>
                    <a:pt x="815111" y="871220"/>
                  </a:lnTo>
                  <a:lnTo>
                    <a:pt x="784567" y="909320"/>
                  </a:lnTo>
                  <a:lnTo>
                    <a:pt x="759256" y="943610"/>
                  </a:lnTo>
                  <a:lnTo>
                    <a:pt x="734314" y="976630"/>
                  </a:lnTo>
                  <a:lnTo>
                    <a:pt x="727646" y="984250"/>
                  </a:lnTo>
                  <a:lnTo>
                    <a:pt x="720966" y="994410"/>
                  </a:lnTo>
                  <a:lnTo>
                    <a:pt x="714387" y="1003300"/>
                  </a:lnTo>
                  <a:lnTo>
                    <a:pt x="708037" y="1012190"/>
                  </a:lnTo>
                  <a:lnTo>
                    <a:pt x="704926" y="1017270"/>
                  </a:lnTo>
                  <a:lnTo>
                    <a:pt x="701979" y="1022350"/>
                  </a:lnTo>
                  <a:lnTo>
                    <a:pt x="698766" y="1028700"/>
                  </a:lnTo>
                  <a:lnTo>
                    <a:pt x="694867" y="1036320"/>
                  </a:lnTo>
                  <a:lnTo>
                    <a:pt x="681647" y="1079500"/>
                  </a:lnTo>
                  <a:lnTo>
                    <a:pt x="681863" y="1090930"/>
                  </a:lnTo>
                  <a:lnTo>
                    <a:pt x="699719" y="1126490"/>
                  </a:lnTo>
                  <a:lnTo>
                    <a:pt x="734555" y="1141730"/>
                  </a:lnTo>
                  <a:lnTo>
                    <a:pt x="753833" y="1139190"/>
                  </a:lnTo>
                  <a:lnTo>
                    <a:pt x="760514" y="1137920"/>
                  </a:lnTo>
                  <a:lnTo>
                    <a:pt x="767676" y="1135380"/>
                  </a:lnTo>
                  <a:lnTo>
                    <a:pt x="774598" y="1131570"/>
                  </a:lnTo>
                  <a:lnTo>
                    <a:pt x="792137" y="1123950"/>
                  </a:lnTo>
                  <a:lnTo>
                    <a:pt x="814463" y="1112520"/>
                  </a:lnTo>
                  <a:lnTo>
                    <a:pt x="836752" y="1102360"/>
                  </a:lnTo>
                  <a:lnTo>
                    <a:pt x="859104" y="1090930"/>
                  </a:lnTo>
                  <a:lnTo>
                    <a:pt x="898779" y="1073150"/>
                  </a:lnTo>
                  <a:lnTo>
                    <a:pt x="904494" y="1070610"/>
                  </a:lnTo>
                  <a:lnTo>
                    <a:pt x="915174" y="1065530"/>
                  </a:lnTo>
                  <a:lnTo>
                    <a:pt x="931202" y="1057910"/>
                  </a:lnTo>
                  <a:lnTo>
                    <a:pt x="949896" y="1049020"/>
                  </a:lnTo>
                  <a:lnTo>
                    <a:pt x="995362" y="1024890"/>
                  </a:lnTo>
                  <a:lnTo>
                    <a:pt x="1014399" y="1016000"/>
                  </a:lnTo>
                  <a:lnTo>
                    <a:pt x="1041590" y="1003300"/>
                  </a:lnTo>
                  <a:lnTo>
                    <a:pt x="1089253" y="988060"/>
                  </a:lnTo>
                  <a:lnTo>
                    <a:pt x="1093381" y="986790"/>
                  </a:lnTo>
                  <a:lnTo>
                    <a:pt x="1109865" y="981710"/>
                  </a:lnTo>
                  <a:lnTo>
                    <a:pt x="1163751" y="962660"/>
                  </a:lnTo>
                  <a:lnTo>
                    <a:pt x="1174673" y="957580"/>
                  </a:lnTo>
                  <a:lnTo>
                    <a:pt x="1173441" y="955040"/>
                  </a:lnTo>
                  <a:lnTo>
                    <a:pt x="1176947" y="952500"/>
                  </a:lnTo>
                  <a:lnTo>
                    <a:pt x="1216863" y="934720"/>
                  </a:lnTo>
                  <a:lnTo>
                    <a:pt x="1239164" y="922020"/>
                  </a:lnTo>
                  <a:lnTo>
                    <a:pt x="1237767" y="916940"/>
                  </a:lnTo>
                  <a:lnTo>
                    <a:pt x="1241069" y="916940"/>
                  </a:lnTo>
                  <a:lnTo>
                    <a:pt x="1246505" y="914400"/>
                  </a:lnTo>
                  <a:lnTo>
                    <a:pt x="1253172" y="911860"/>
                  </a:lnTo>
                  <a:lnTo>
                    <a:pt x="1263967" y="906780"/>
                  </a:lnTo>
                  <a:lnTo>
                    <a:pt x="1269644" y="904240"/>
                  </a:lnTo>
                  <a:lnTo>
                    <a:pt x="1271130" y="902970"/>
                  </a:lnTo>
                  <a:lnTo>
                    <a:pt x="1272692" y="902970"/>
                  </a:lnTo>
                  <a:lnTo>
                    <a:pt x="1277137" y="900430"/>
                  </a:lnTo>
                  <a:lnTo>
                    <a:pt x="1277391" y="900430"/>
                  </a:lnTo>
                  <a:lnTo>
                    <a:pt x="1280515" y="897890"/>
                  </a:lnTo>
                  <a:lnTo>
                    <a:pt x="1285875" y="896620"/>
                  </a:lnTo>
                  <a:lnTo>
                    <a:pt x="1288999" y="899160"/>
                  </a:lnTo>
                  <a:lnTo>
                    <a:pt x="1292301" y="902970"/>
                  </a:lnTo>
                  <a:lnTo>
                    <a:pt x="1291971" y="908050"/>
                  </a:lnTo>
                  <a:lnTo>
                    <a:pt x="1288427" y="910590"/>
                  </a:lnTo>
                  <a:lnTo>
                    <a:pt x="1285379" y="913130"/>
                  </a:lnTo>
                  <a:lnTo>
                    <a:pt x="1282001" y="915670"/>
                  </a:lnTo>
                  <a:lnTo>
                    <a:pt x="1279613" y="916940"/>
                  </a:lnTo>
                  <a:lnTo>
                    <a:pt x="1278788" y="918210"/>
                  </a:lnTo>
                  <a:lnTo>
                    <a:pt x="1275829" y="920750"/>
                  </a:lnTo>
                  <a:lnTo>
                    <a:pt x="1269568" y="928370"/>
                  </a:lnTo>
                  <a:lnTo>
                    <a:pt x="1265440" y="932180"/>
                  </a:lnTo>
                  <a:lnTo>
                    <a:pt x="1245704" y="957580"/>
                  </a:lnTo>
                  <a:lnTo>
                    <a:pt x="1235595" y="971550"/>
                  </a:lnTo>
                  <a:lnTo>
                    <a:pt x="1225067" y="984250"/>
                  </a:lnTo>
                  <a:lnTo>
                    <a:pt x="1197114" y="1013460"/>
                  </a:lnTo>
                  <a:lnTo>
                    <a:pt x="1172121" y="1050290"/>
                  </a:lnTo>
                  <a:lnTo>
                    <a:pt x="1170965" y="1052830"/>
                  </a:lnTo>
                  <a:lnTo>
                    <a:pt x="1166266" y="1059180"/>
                  </a:lnTo>
                  <a:lnTo>
                    <a:pt x="1162151" y="1064260"/>
                  </a:lnTo>
                  <a:lnTo>
                    <a:pt x="1157947" y="1070610"/>
                  </a:lnTo>
                  <a:lnTo>
                    <a:pt x="1153833" y="1075690"/>
                  </a:lnTo>
                  <a:lnTo>
                    <a:pt x="1128153" y="1113790"/>
                  </a:lnTo>
                  <a:lnTo>
                    <a:pt x="1122286" y="1135380"/>
                  </a:lnTo>
                  <a:lnTo>
                    <a:pt x="1122527" y="1143000"/>
                  </a:lnTo>
                  <a:lnTo>
                    <a:pt x="1138326" y="1178560"/>
                  </a:lnTo>
                  <a:lnTo>
                    <a:pt x="1167053" y="1197610"/>
                  </a:lnTo>
                  <a:lnTo>
                    <a:pt x="1189431" y="1197610"/>
                  </a:lnTo>
                  <a:lnTo>
                    <a:pt x="1190574" y="1196340"/>
                  </a:lnTo>
                  <a:lnTo>
                    <a:pt x="1193292" y="1195070"/>
                  </a:lnTo>
                  <a:lnTo>
                    <a:pt x="1201801" y="1191260"/>
                  </a:lnTo>
                  <a:lnTo>
                    <a:pt x="1227137" y="1181100"/>
                  </a:lnTo>
                  <a:lnTo>
                    <a:pt x="1243622" y="1173480"/>
                  </a:lnTo>
                  <a:lnTo>
                    <a:pt x="1261567" y="1160780"/>
                  </a:lnTo>
                  <a:lnTo>
                    <a:pt x="1283652" y="1146810"/>
                  </a:lnTo>
                  <a:lnTo>
                    <a:pt x="1303845" y="1132840"/>
                  </a:lnTo>
                  <a:lnTo>
                    <a:pt x="1320253" y="1122680"/>
                  </a:lnTo>
                  <a:lnTo>
                    <a:pt x="1324356" y="1120140"/>
                  </a:lnTo>
                  <a:lnTo>
                    <a:pt x="1345336" y="1107440"/>
                  </a:lnTo>
                  <a:lnTo>
                    <a:pt x="1366926" y="1096010"/>
                  </a:lnTo>
                  <a:lnTo>
                    <a:pt x="1399819" y="1075690"/>
                  </a:lnTo>
                  <a:lnTo>
                    <a:pt x="1410106" y="1069340"/>
                  </a:lnTo>
                  <a:lnTo>
                    <a:pt x="1451229" y="1041400"/>
                  </a:lnTo>
                  <a:lnTo>
                    <a:pt x="1482890" y="1018540"/>
                  </a:lnTo>
                  <a:lnTo>
                    <a:pt x="1491678" y="1012190"/>
                  </a:lnTo>
                  <a:lnTo>
                    <a:pt x="1522082" y="990600"/>
                  </a:lnTo>
                  <a:lnTo>
                    <a:pt x="1573530" y="953770"/>
                  </a:lnTo>
                  <a:lnTo>
                    <a:pt x="1604327" y="928370"/>
                  </a:lnTo>
                  <a:lnTo>
                    <a:pt x="1613560" y="920750"/>
                  </a:lnTo>
                  <a:lnTo>
                    <a:pt x="1654492" y="890270"/>
                  </a:lnTo>
                  <a:lnTo>
                    <a:pt x="1658835" y="887730"/>
                  </a:lnTo>
                  <a:lnTo>
                    <a:pt x="1697888" y="864870"/>
                  </a:lnTo>
                  <a:lnTo>
                    <a:pt x="1716709" y="853440"/>
                  </a:lnTo>
                  <a:lnTo>
                    <a:pt x="1742376" y="836930"/>
                  </a:lnTo>
                  <a:lnTo>
                    <a:pt x="1765007" y="822960"/>
                  </a:lnTo>
                  <a:lnTo>
                    <a:pt x="1771472" y="817880"/>
                  </a:lnTo>
                  <a:lnTo>
                    <a:pt x="1771472" y="811530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96263" y="1499831"/>
              <a:ext cx="203835" cy="306705"/>
            </a:xfrm>
            <a:custGeom>
              <a:avLst/>
              <a:gdLst/>
              <a:ahLst/>
              <a:cxnLst/>
              <a:rect l="l" t="t" r="r" b="b"/>
              <a:pathLst>
                <a:path w="203834" h="306705">
                  <a:moveTo>
                    <a:pt x="18859" y="291757"/>
                  </a:moveTo>
                  <a:lnTo>
                    <a:pt x="14909" y="291998"/>
                  </a:lnTo>
                  <a:lnTo>
                    <a:pt x="12268" y="291426"/>
                  </a:lnTo>
                  <a:lnTo>
                    <a:pt x="9220" y="291503"/>
                  </a:lnTo>
                  <a:lnTo>
                    <a:pt x="6591" y="291503"/>
                  </a:lnTo>
                  <a:lnTo>
                    <a:pt x="2552" y="292569"/>
                  </a:lnTo>
                  <a:lnTo>
                    <a:pt x="825" y="293230"/>
                  </a:lnTo>
                  <a:lnTo>
                    <a:pt x="0" y="296862"/>
                  </a:lnTo>
                  <a:lnTo>
                    <a:pt x="1066" y="298665"/>
                  </a:lnTo>
                  <a:lnTo>
                    <a:pt x="2882" y="299085"/>
                  </a:lnTo>
                  <a:lnTo>
                    <a:pt x="4610" y="299580"/>
                  </a:lnTo>
                  <a:lnTo>
                    <a:pt x="11696" y="295871"/>
                  </a:lnTo>
                  <a:lnTo>
                    <a:pt x="18859" y="291757"/>
                  </a:lnTo>
                  <a:close/>
                </a:path>
                <a:path w="203834" h="306705">
                  <a:moveTo>
                    <a:pt x="40767" y="253530"/>
                  </a:moveTo>
                  <a:lnTo>
                    <a:pt x="40601" y="252704"/>
                  </a:lnTo>
                  <a:lnTo>
                    <a:pt x="38963" y="253199"/>
                  </a:lnTo>
                  <a:lnTo>
                    <a:pt x="37553" y="253530"/>
                  </a:lnTo>
                  <a:lnTo>
                    <a:pt x="36652" y="253784"/>
                  </a:lnTo>
                  <a:lnTo>
                    <a:pt x="29489" y="256247"/>
                  </a:lnTo>
                  <a:lnTo>
                    <a:pt x="29400" y="257568"/>
                  </a:lnTo>
                  <a:lnTo>
                    <a:pt x="34505" y="259956"/>
                  </a:lnTo>
                  <a:lnTo>
                    <a:pt x="37884" y="257568"/>
                  </a:lnTo>
                  <a:lnTo>
                    <a:pt x="40525" y="255841"/>
                  </a:lnTo>
                  <a:lnTo>
                    <a:pt x="40690" y="253949"/>
                  </a:lnTo>
                  <a:lnTo>
                    <a:pt x="40767" y="253530"/>
                  </a:lnTo>
                  <a:close/>
                </a:path>
                <a:path w="203834" h="306705">
                  <a:moveTo>
                    <a:pt x="47777" y="225272"/>
                  </a:moveTo>
                  <a:lnTo>
                    <a:pt x="45300" y="222389"/>
                  </a:lnTo>
                  <a:lnTo>
                    <a:pt x="41186" y="223469"/>
                  </a:lnTo>
                  <a:lnTo>
                    <a:pt x="41757" y="225767"/>
                  </a:lnTo>
                  <a:lnTo>
                    <a:pt x="42824" y="229069"/>
                  </a:lnTo>
                  <a:lnTo>
                    <a:pt x="45961" y="226923"/>
                  </a:lnTo>
                  <a:lnTo>
                    <a:pt x="47777" y="225272"/>
                  </a:lnTo>
                  <a:close/>
                </a:path>
                <a:path w="203834" h="306705">
                  <a:moveTo>
                    <a:pt x="48348" y="26847"/>
                  </a:moveTo>
                  <a:lnTo>
                    <a:pt x="43319" y="24536"/>
                  </a:lnTo>
                  <a:lnTo>
                    <a:pt x="41516" y="25361"/>
                  </a:lnTo>
                  <a:lnTo>
                    <a:pt x="42989" y="29400"/>
                  </a:lnTo>
                  <a:lnTo>
                    <a:pt x="45631" y="30467"/>
                  </a:lnTo>
                  <a:lnTo>
                    <a:pt x="47358" y="29565"/>
                  </a:lnTo>
                  <a:lnTo>
                    <a:pt x="48348" y="26847"/>
                  </a:lnTo>
                  <a:close/>
                </a:path>
                <a:path w="203834" h="306705">
                  <a:moveTo>
                    <a:pt x="62268" y="282282"/>
                  </a:moveTo>
                  <a:lnTo>
                    <a:pt x="59385" y="284911"/>
                  </a:lnTo>
                  <a:lnTo>
                    <a:pt x="55930" y="288709"/>
                  </a:lnTo>
                  <a:lnTo>
                    <a:pt x="53047" y="297522"/>
                  </a:lnTo>
                  <a:lnTo>
                    <a:pt x="56172" y="295783"/>
                  </a:lnTo>
                  <a:lnTo>
                    <a:pt x="58724" y="291007"/>
                  </a:lnTo>
                  <a:lnTo>
                    <a:pt x="62268" y="282282"/>
                  </a:lnTo>
                  <a:close/>
                </a:path>
                <a:path w="203834" h="306705">
                  <a:moveTo>
                    <a:pt x="67627" y="239610"/>
                  </a:moveTo>
                  <a:lnTo>
                    <a:pt x="67462" y="229730"/>
                  </a:lnTo>
                  <a:lnTo>
                    <a:pt x="63423" y="226758"/>
                  </a:lnTo>
                  <a:lnTo>
                    <a:pt x="60452" y="227342"/>
                  </a:lnTo>
                  <a:lnTo>
                    <a:pt x="58559" y="231457"/>
                  </a:lnTo>
                  <a:lnTo>
                    <a:pt x="57823" y="233591"/>
                  </a:lnTo>
                  <a:lnTo>
                    <a:pt x="67627" y="239610"/>
                  </a:lnTo>
                  <a:close/>
                </a:path>
                <a:path w="203834" h="306705">
                  <a:moveTo>
                    <a:pt x="69189" y="285991"/>
                  </a:moveTo>
                  <a:lnTo>
                    <a:pt x="67462" y="288290"/>
                  </a:lnTo>
                  <a:lnTo>
                    <a:pt x="65646" y="291668"/>
                  </a:lnTo>
                  <a:lnTo>
                    <a:pt x="63500" y="296037"/>
                  </a:lnTo>
                  <a:lnTo>
                    <a:pt x="62026" y="306501"/>
                  </a:lnTo>
                  <a:lnTo>
                    <a:pt x="64325" y="303453"/>
                  </a:lnTo>
                  <a:lnTo>
                    <a:pt x="65887" y="298424"/>
                  </a:lnTo>
                  <a:lnTo>
                    <a:pt x="67703" y="293319"/>
                  </a:lnTo>
                  <a:lnTo>
                    <a:pt x="69189" y="285991"/>
                  </a:lnTo>
                  <a:close/>
                </a:path>
                <a:path w="203834" h="306705">
                  <a:moveTo>
                    <a:pt x="74777" y="42151"/>
                  </a:moveTo>
                  <a:lnTo>
                    <a:pt x="71335" y="38582"/>
                  </a:lnTo>
                  <a:lnTo>
                    <a:pt x="70307" y="33883"/>
                  </a:lnTo>
                  <a:lnTo>
                    <a:pt x="69545" y="28981"/>
                  </a:lnTo>
                  <a:lnTo>
                    <a:pt x="66713" y="24625"/>
                  </a:lnTo>
                  <a:lnTo>
                    <a:pt x="59296" y="37719"/>
                  </a:lnTo>
                  <a:lnTo>
                    <a:pt x="69380" y="42646"/>
                  </a:lnTo>
                  <a:lnTo>
                    <a:pt x="74777" y="42151"/>
                  </a:lnTo>
                  <a:close/>
                </a:path>
                <a:path w="203834" h="306705">
                  <a:moveTo>
                    <a:pt x="78905" y="43738"/>
                  </a:moveTo>
                  <a:lnTo>
                    <a:pt x="78105" y="41846"/>
                  </a:lnTo>
                  <a:lnTo>
                    <a:pt x="74777" y="42151"/>
                  </a:lnTo>
                  <a:lnTo>
                    <a:pt x="74955" y="42329"/>
                  </a:lnTo>
                  <a:lnTo>
                    <a:pt x="78905" y="43738"/>
                  </a:lnTo>
                  <a:close/>
                </a:path>
                <a:path w="203834" h="306705">
                  <a:moveTo>
                    <a:pt x="81559" y="41529"/>
                  </a:moveTo>
                  <a:lnTo>
                    <a:pt x="80391" y="36563"/>
                  </a:lnTo>
                  <a:lnTo>
                    <a:pt x="74701" y="33845"/>
                  </a:lnTo>
                  <a:lnTo>
                    <a:pt x="78105" y="41846"/>
                  </a:lnTo>
                  <a:lnTo>
                    <a:pt x="81559" y="41529"/>
                  </a:lnTo>
                  <a:close/>
                </a:path>
                <a:path w="203834" h="306705">
                  <a:moveTo>
                    <a:pt x="86893" y="20497"/>
                  </a:moveTo>
                  <a:lnTo>
                    <a:pt x="84429" y="16306"/>
                  </a:lnTo>
                  <a:lnTo>
                    <a:pt x="85331" y="8064"/>
                  </a:lnTo>
                  <a:lnTo>
                    <a:pt x="77177" y="13665"/>
                  </a:lnTo>
                  <a:lnTo>
                    <a:pt x="79654" y="17297"/>
                  </a:lnTo>
                  <a:lnTo>
                    <a:pt x="83350" y="18110"/>
                  </a:lnTo>
                  <a:lnTo>
                    <a:pt x="86893" y="20497"/>
                  </a:lnTo>
                  <a:close/>
                </a:path>
                <a:path w="203834" h="306705">
                  <a:moveTo>
                    <a:pt x="88138" y="212267"/>
                  </a:moveTo>
                  <a:lnTo>
                    <a:pt x="80632" y="209880"/>
                  </a:lnTo>
                  <a:lnTo>
                    <a:pt x="75450" y="214985"/>
                  </a:lnTo>
                  <a:lnTo>
                    <a:pt x="69189" y="215976"/>
                  </a:lnTo>
                  <a:lnTo>
                    <a:pt x="79070" y="221246"/>
                  </a:lnTo>
                  <a:lnTo>
                    <a:pt x="79895" y="221081"/>
                  </a:lnTo>
                  <a:lnTo>
                    <a:pt x="88138" y="212267"/>
                  </a:lnTo>
                  <a:close/>
                </a:path>
                <a:path w="203834" h="306705">
                  <a:moveTo>
                    <a:pt x="89115" y="194221"/>
                  </a:moveTo>
                  <a:lnTo>
                    <a:pt x="89039" y="187223"/>
                  </a:lnTo>
                  <a:lnTo>
                    <a:pt x="84759" y="189534"/>
                  </a:lnTo>
                  <a:lnTo>
                    <a:pt x="81292" y="190931"/>
                  </a:lnTo>
                  <a:lnTo>
                    <a:pt x="80632" y="197104"/>
                  </a:lnTo>
                  <a:lnTo>
                    <a:pt x="84836" y="194716"/>
                  </a:lnTo>
                  <a:lnTo>
                    <a:pt x="89115" y="194221"/>
                  </a:lnTo>
                  <a:close/>
                </a:path>
                <a:path w="203834" h="306705">
                  <a:moveTo>
                    <a:pt x="110286" y="20180"/>
                  </a:moveTo>
                  <a:lnTo>
                    <a:pt x="109385" y="14820"/>
                  </a:lnTo>
                  <a:lnTo>
                    <a:pt x="106997" y="13830"/>
                  </a:lnTo>
                  <a:lnTo>
                    <a:pt x="102628" y="18110"/>
                  </a:lnTo>
                  <a:lnTo>
                    <a:pt x="103454" y="21488"/>
                  </a:lnTo>
                  <a:lnTo>
                    <a:pt x="105676" y="22072"/>
                  </a:lnTo>
                  <a:lnTo>
                    <a:pt x="110286" y="20180"/>
                  </a:lnTo>
                  <a:close/>
                </a:path>
                <a:path w="203834" h="306705">
                  <a:moveTo>
                    <a:pt x="120256" y="6997"/>
                  </a:moveTo>
                  <a:lnTo>
                    <a:pt x="117208" y="2146"/>
                  </a:lnTo>
                  <a:lnTo>
                    <a:pt x="112890" y="0"/>
                  </a:lnTo>
                  <a:lnTo>
                    <a:pt x="107073" y="660"/>
                  </a:lnTo>
                  <a:lnTo>
                    <a:pt x="99580" y="4191"/>
                  </a:lnTo>
                  <a:lnTo>
                    <a:pt x="104114" y="9791"/>
                  </a:lnTo>
                  <a:lnTo>
                    <a:pt x="110210" y="9626"/>
                  </a:lnTo>
                  <a:lnTo>
                    <a:pt x="120256" y="6997"/>
                  </a:lnTo>
                  <a:close/>
                </a:path>
                <a:path w="203834" h="306705">
                  <a:moveTo>
                    <a:pt x="130657" y="269976"/>
                  </a:moveTo>
                  <a:lnTo>
                    <a:pt x="118859" y="265887"/>
                  </a:lnTo>
                  <a:lnTo>
                    <a:pt x="124866" y="271411"/>
                  </a:lnTo>
                  <a:lnTo>
                    <a:pt x="127012" y="271246"/>
                  </a:lnTo>
                  <a:lnTo>
                    <a:pt x="129070" y="270662"/>
                  </a:lnTo>
                  <a:lnTo>
                    <a:pt x="130657" y="269976"/>
                  </a:lnTo>
                  <a:close/>
                </a:path>
                <a:path w="203834" h="306705">
                  <a:moveTo>
                    <a:pt x="188048" y="204685"/>
                  </a:moveTo>
                  <a:lnTo>
                    <a:pt x="184594" y="201714"/>
                  </a:lnTo>
                  <a:lnTo>
                    <a:pt x="182524" y="202374"/>
                  </a:lnTo>
                  <a:lnTo>
                    <a:pt x="181622" y="206667"/>
                  </a:lnTo>
                  <a:lnTo>
                    <a:pt x="185661" y="209880"/>
                  </a:lnTo>
                  <a:lnTo>
                    <a:pt x="187807" y="209219"/>
                  </a:lnTo>
                  <a:lnTo>
                    <a:pt x="188048" y="204685"/>
                  </a:lnTo>
                  <a:close/>
                </a:path>
                <a:path w="203834" h="306705">
                  <a:moveTo>
                    <a:pt x="203288" y="196443"/>
                  </a:moveTo>
                  <a:lnTo>
                    <a:pt x="198348" y="191338"/>
                  </a:lnTo>
                  <a:lnTo>
                    <a:pt x="195795" y="189699"/>
                  </a:lnTo>
                  <a:lnTo>
                    <a:pt x="193814" y="190347"/>
                  </a:lnTo>
                  <a:lnTo>
                    <a:pt x="192582" y="193484"/>
                  </a:lnTo>
                  <a:lnTo>
                    <a:pt x="203288" y="196443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4897" y="3245862"/>
            <a:ext cx="13106399" cy="493394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45533" y="970206"/>
            <a:ext cx="3307079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50" spc="-105" dirty="0"/>
              <a:t>2.1.</a:t>
            </a:r>
            <a:r>
              <a:rPr sz="6250" spc="-250" dirty="0"/>
              <a:t> </a:t>
            </a:r>
            <a:r>
              <a:rPr sz="6250" spc="-345" dirty="0"/>
              <a:t>Code</a:t>
            </a:r>
            <a:endParaRPr sz="62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562" y="1410873"/>
            <a:ext cx="4951730" cy="7792720"/>
          </a:xfrm>
          <a:prstGeom prst="rect">
            <a:avLst/>
          </a:prstGeom>
          <a:solidFill>
            <a:srgbClr val="FFECC8"/>
          </a:solidFill>
        </p:spPr>
        <p:txBody>
          <a:bodyPr vert="horz" wrap="square" lIns="0" tIns="587375" rIns="0" bIns="0" rtlCol="0">
            <a:spAutoFit/>
          </a:bodyPr>
          <a:lstStyle/>
          <a:p>
            <a:pPr marL="581660">
              <a:lnSpc>
                <a:spcPts val="9330"/>
              </a:lnSpc>
              <a:spcBef>
                <a:spcPts val="4625"/>
              </a:spcBef>
            </a:pPr>
            <a:r>
              <a:rPr sz="7800" b="1" spc="290" dirty="0">
                <a:solidFill>
                  <a:srgbClr val="E4645D"/>
                </a:solidFill>
                <a:latin typeface="Arial"/>
                <a:cs typeface="Arial"/>
              </a:rPr>
              <a:t>2.2.</a:t>
            </a:r>
            <a:endParaRPr sz="7800">
              <a:latin typeface="Arial"/>
              <a:cs typeface="Arial"/>
            </a:endParaRPr>
          </a:p>
          <a:p>
            <a:pPr marL="581660" marR="1243965">
              <a:lnSpc>
                <a:spcPts val="9300"/>
              </a:lnSpc>
              <a:spcBef>
                <a:spcPts val="330"/>
              </a:spcBef>
            </a:pPr>
            <a:r>
              <a:rPr sz="7800" b="1" spc="-265" dirty="0">
                <a:solidFill>
                  <a:srgbClr val="E4645D"/>
                </a:solidFill>
                <a:latin typeface="Arial"/>
                <a:cs typeface="Arial"/>
              </a:rPr>
              <a:t>Giao </a:t>
            </a:r>
            <a:r>
              <a:rPr sz="7800" b="1" spc="-260" dirty="0">
                <a:solidFill>
                  <a:srgbClr val="E4645D"/>
                </a:solidFill>
                <a:latin typeface="Arial"/>
                <a:cs typeface="Arial"/>
              </a:rPr>
              <a:t> </a:t>
            </a:r>
            <a:r>
              <a:rPr sz="7800" b="1" spc="-105" dirty="0">
                <a:solidFill>
                  <a:srgbClr val="E4645D"/>
                </a:solidFill>
                <a:latin typeface="Arial"/>
                <a:cs typeface="Arial"/>
              </a:rPr>
              <a:t>Diện </a:t>
            </a:r>
            <a:r>
              <a:rPr sz="7800" b="1" spc="-100" dirty="0">
                <a:solidFill>
                  <a:srgbClr val="E4645D"/>
                </a:solidFill>
                <a:latin typeface="Arial"/>
                <a:cs typeface="Arial"/>
              </a:rPr>
              <a:t> </a:t>
            </a:r>
            <a:r>
              <a:rPr sz="7800" b="1" spc="-125" dirty="0">
                <a:solidFill>
                  <a:srgbClr val="E4645D"/>
                </a:solidFill>
                <a:latin typeface="Arial"/>
                <a:cs typeface="Arial"/>
              </a:rPr>
              <a:t>quản</a:t>
            </a:r>
            <a:r>
              <a:rPr sz="7800" b="1" spc="-300" dirty="0">
                <a:solidFill>
                  <a:srgbClr val="E4645D"/>
                </a:solidFill>
                <a:latin typeface="Arial"/>
                <a:cs typeface="Arial"/>
              </a:rPr>
              <a:t> </a:t>
            </a:r>
            <a:r>
              <a:rPr sz="7800" b="1" spc="55" dirty="0">
                <a:solidFill>
                  <a:srgbClr val="E4645D"/>
                </a:solidFill>
                <a:latin typeface="Arial"/>
                <a:cs typeface="Arial"/>
              </a:rPr>
              <a:t>lí</a:t>
            </a:r>
            <a:endParaRPr sz="7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299" y="2552281"/>
            <a:ext cx="5524499" cy="60007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7597" y="2552281"/>
            <a:ext cx="5657849" cy="6057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85331" y="2502931"/>
            <a:ext cx="5410199" cy="61531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50776" y="713109"/>
            <a:ext cx="320738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409" dirty="0"/>
              <a:t>C</a:t>
            </a:r>
            <a:r>
              <a:rPr sz="3900" spc="-50" dirty="0"/>
              <a:t>á</a:t>
            </a:r>
            <a:r>
              <a:rPr sz="3900" spc="-280" dirty="0"/>
              <a:t>c</a:t>
            </a:r>
            <a:r>
              <a:rPr sz="3900" spc="-150" dirty="0"/>
              <a:t> </a:t>
            </a:r>
            <a:r>
              <a:rPr sz="3900" spc="-285" dirty="0"/>
              <a:t>c</a:t>
            </a:r>
            <a:r>
              <a:rPr sz="3900" spc="-185" dirty="0"/>
              <a:t>h</a:t>
            </a:r>
            <a:r>
              <a:rPr sz="3900" spc="-660" dirty="0"/>
              <a:t>ứ</a:t>
            </a:r>
            <a:r>
              <a:rPr sz="3900" spc="-280" dirty="0"/>
              <a:t>c</a:t>
            </a:r>
            <a:r>
              <a:rPr sz="3900" spc="-150" dirty="0"/>
              <a:t> </a:t>
            </a:r>
            <a:r>
              <a:rPr sz="3900" spc="-215" dirty="0"/>
              <a:t>n</a:t>
            </a:r>
            <a:r>
              <a:rPr sz="3900" spc="-50" dirty="0"/>
              <a:t>ă</a:t>
            </a:r>
            <a:r>
              <a:rPr sz="3900" spc="-215" dirty="0"/>
              <a:t>n</a:t>
            </a:r>
            <a:r>
              <a:rPr sz="3900" spc="-254" dirty="0"/>
              <a:t>g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2906414" y="8810687"/>
            <a:ext cx="94678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185" dirty="0">
                <a:solidFill>
                  <a:srgbClr val="E4645D"/>
                </a:solidFill>
                <a:latin typeface="Arial"/>
                <a:cs typeface="Arial"/>
              </a:rPr>
              <a:t>T</a:t>
            </a:r>
            <a:r>
              <a:rPr sz="2900" b="1" spc="-140" dirty="0">
                <a:solidFill>
                  <a:srgbClr val="E4645D"/>
                </a:solidFill>
                <a:latin typeface="Arial"/>
                <a:cs typeface="Arial"/>
              </a:rPr>
              <a:t>h</a:t>
            </a:r>
            <a:r>
              <a:rPr sz="2900" b="1" spc="-55" dirty="0">
                <a:solidFill>
                  <a:srgbClr val="E4645D"/>
                </a:solidFill>
                <a:latin typeface="Arial"/>
                <a:cs typeface="Arial"/>
              </a:rPr>
              <a:t>ê</a:t>
            </a:r>
            <a:r>
              <a:rPr sz="2900" b="1" spc="-120" dirty="0">
                <a:solidFill>
                  <a:srgbClr val="E4645D"/>
                </a:solidFill>
                <a:latin typeface="Arial"/>
                <a:cs typeface="Arial"/>
              </a:rPr>
              <a:t>m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56622" y="8816975"/>
            <a:ext cx="5753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315" dirty="0">
                <a:solidFill>
                  <a:srgbClr val="E4645D"/>
                </a:solidFill>
                <a:latin typeface="Arial"/>
                <a:cs typeface="Arial"/>
              </a:rPr>
              <a:t>Sửa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83162" y="8831262"/>
            <a:ext cx="6172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55" dirty="0">
                <a:solidFill>
                  <a:srgbClr val="E4645D"/>
                </a:solidFill>
                <a:latin typeface="Arial"/>
                <a:cs typeface="Arial"/>
              </a:rPr>
              <a:t>X</a:t>
            </a:r>
            <a:r>
              <a:rPr sz="2700" b="1" spc="-114" dirty="0">
                <a:solidFill>
                  <a:srgbClr val="E4645D"/>
                </a:solidFill>
                <a:latin typeface="Arial"/>
                <a:cs typeface="Arial"/>
              </a:rPr>
              <a:t>ó</a:t>
            </a:r>
            <a:r>
              <a:rPr sz="2700" b="1" spc="-35" dirty="0">
                <a:solidFill>
                  <a:srgbClr val="E4645D"/>
                </a:solidFill>
                <a:latin typeface="Arial"/>
                <a:cs typeface="Arial"/>
              </a:rPr>
              <a:t>a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19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19" y="869783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678"/>
                </a:lnTo>
                <a:lnTo>
                  <a:pt x="0" y="1309678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19" y="7292974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752"/>
                </a:lnTo>
                <a:lnTo>
                  <a:pt x="0" y="1309752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19" y="5888184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678"/>
                </a:lnTo>
                <a:lnTo>
                  <a:pt x="0" y="1309678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19" y="4483503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569"/>
                </a:lnTo>
                <a:lnTo>
                  <a:pt x="0" y="1309569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19" y="3078639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752"/>
                </a:lnTo>
                <a:lnTo>
                  <a:pt x="0" y="1309752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719" y="1673849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678"/>
                </a:lnTo>
                <a:lnTo>
                  <a:pt x="0" y="1309678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19" y="268985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752"/>
                </a:lnTo>
                <a:lnTo>
                  <a:pt x="0" y="1309752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719" y="198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9719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09712" y="8697848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70000" y="0"/>
                </a:moveTo>
                <a:lnTo>
                  <a:pt x="0" y="0"/>
                </a:lnTo>
                <a:lnTo>
                  <a:pt x="0" y="718451"/>
                </a:lnTo>
                <a:lnTo>
                  <a:pt x="0" y="1309674"/>
                </a:lnTo>
                <a:lnTo>
                  <a:pt x="1270000" y="1309674"/>
                </a:lnTo>
                <a:lnTo>
                  <a:pt x="1270000" y="718451"/>
                </a:lnTo>
                <a:lnTo>
                  <a:pt x="1270000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9719" y="7292937"/>
            <a:ext cx="1076325" cy="1310005"/>
          </a:xfrm>
          <a:custGeom>
            <a:avLst/>
            <a:gdLst/>
            <a:ahLst/>
            <a:cxnLst/>
            <a:rect l="l" t="t" r="r" b="b"/>
            <a:pathLst>
              <a:path w="1076325" h="1310004">
                <a:moveTo>
                  <a:pt x="0" y="1309751"/>
                </a:moveTo>
                <a:lnTo>
                  <a:pt x="1076305" y="1309751"/>
                </a:lnTo>
                <a:lnTo>
                  <a:pt x="1076305" y="0"/>
                </a:lnTo>
                <a:lnTo>
                  <a:pt x="0" y="0"/>
                </a:lnTo>
                <a:lnTo>
                  <a:pt x="0" y="1309751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09719" y="5888147"/>
            <a:ext cx="1076325" cy="1310005"/>
          </a:xfrm>
          <a:custGeom>
            <a:avLst/>
            <a:gdLst/>
            <a:ahLst/>
            <a:cxnLst/>
            <a:rect l="l" t="t" r="r" b="b"/>
            <a:pathLst>
              <a:path w="1076325" h="1310004">
                <a:moveTo>
                  <a:pt x="0" y="1309678"/>
                </a:moveTo>
                <a:lnTo>
                  <a:pt x="1076305" y="1309678"/>
                </a:lnTo>
                <a:lnTo>
                  <a:pt x="1076305" y="0"/>
                </a:lnTo>
                <a:lnTo>
                  <a:pt x="0" y="0"/>
                </a:lnTo>
                <a:lnTo>
                  <a:pt x="0" y="130967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9719" y="4483430"/>
            <a:ext cx="1076325" cy="1310005"/>
          </a:xfrm>
          <a:custGeom>
            <a:avLst/>
            <a:gdLst/>
            <a:ahLst/>
            <a:cxnLst/>
            <a:rect l="l" t="t" r="r" b="b"/>
            <a:pathLst>
              <a:path w="1076325" h="1310004">
                <a:moveTo>
                  <a:pt x="0" y="1309569"/>
                </a:moveTo>
                <a:lnTo>
                  <a:pt x="1076305" y="1309569"/>
                </a:lnTo>
                <a:lnTo>
                  <a:pt x="1076305" y="0"/>
                </a:lnTo>
                <a:lnTo>
                  <a:pt x="0" y="0"/>
                </a:lnTo>
                <a:lnTo>
                  <a:pt x="0" y="1309569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9719" y="3078566"/>
            <a:ext cx="1076325" cy="1310005"/>
          </a:xfrm>
          <a:custGeom>
            <a:avLst/>
            <a:gdLst/>
            <a:ahLst/>
            <a:cxnLst/>
            <a:rect l="l" t="t" r="r" b="b"/>
            <a:pathLst>
              <a:path w="1076325" h="1310004">
                <a:moveTo>
                  <a:pt x="0" y="1309752"/>
                </a:moveTo>
                <a:lnTo>
                  <a:pt x="1076305" y="1309752"/>
                </a:lnTo>
                <a:lnTo>
                  <a:pt x="1076305" y="0"/>
                </a:lnTo>
                <a:lnTo>
                  <a:pt x="0" y="0"/>
                </a:lnTo>
                <a:lnTo>
                  <a:pt x="0" y="1309752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9712" y="1673783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70000" y="0"/>
                </a:moveTo>
                <a:lnTo>
                  <a:pt x="0" y="0"/>
                </a:lnTo>
                <a:lnTo>
                  <a:pt x="0" y="265391"/>
                </a:lnTo>
                <a:lnTo>
                  <a:pt x="0" y="1309674"/>
                </a:lnTo>
                <a:lnTo>
                  <a:pt x="1270000" y="1309674"/>
                </a:lnTo>
                <a:lnTo>
                  <a:pt x="1270000" y="265391"/>
                </a:lnTo>
                <a:lnTo>
                  <a:pt x="1270000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719" y="26887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751"/>
                </a:lnTo>
                <a:lnTo>
                  <a:pt x="0" y="130975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09719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06718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06718" y="9416288"/>
            <a:ext cx="1270000" cy="591820"/>
          </a:xfrm>
          <a:custGeom>
            <a:avLst/>
            <a:gdLst/>
            <a:ahLst/>
            <a:cxnLst/>
            <a:rect l="l" t="t" r="r" b="b"/>
            <a:pathLst>
              <a:path w="1270000" h="591820">
                <a:moveTo>
                  <a:pt x="0" y="591228"/>
                </a:moveTo>
                <a:lnTo>
                  <a:pt x="1269999" y="591228"/>
                </a:lnTo>
                <a:lnTo>
                  <a:pt x="1269999" y="0"/>
                </a:lnTo>
                <a:lnTo>
                  <a:pt x="0" y="0"/>
                </a:lnTo>
                <a:lnTo>
                  <a:pt x="0" y="59122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06718" y="1673740"/>
            <a:ext cx="1270000" cy="265430"/>
          </a:xfrm>
          <a:custGeom>
            <a:avLst/>
            <a:gdLst/>
            <a:ahLst/>
            <a:cxnLst/>
            <a:rect l="l" t="t" r="r" b="b"/>
            <a:pathLst>
              <a:path w="1270000" h="265430">
                <a:moveTo>
                  <a:pt x="0" y="265423"/>
                </a:moveTo>
                <a:lnTo>
                  <a:pt x="1269999" y="265423"/>
                </a:lnTo>
                <a:lnTo>
                  <a:pt x="1269999" y="0"/>
                </a:lnTo>
                <a:lnTo>
                  <a:pt x="0" y="0"/>
                </a:lnTo>
                <a:lnTo>
                  <a:pt x="0" y="265423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06718" y="26887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751"/>
                </a:lnTo>
                <a:lnTo>
                  <a:pt x="0" y="130975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06718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03718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03718" y="9416288"/>
            <a:ext cx="1270000" cy="591820"/>
          </a:xfrm>
          <a:custGeom>
            <a:avLst/>
            <a:gdLst/>
            <a:ahLst/>
            <a:cxnLst/>
            <a:rect l="l" t="t" r="r" b="b"/>
            <a:pathLst>
              <a:path w="1270000" h="591820">
                <a:moveTo>
                  <a:pt x="0" y="591228"/>
                </a:moveTo>
                <a:lnTo>
                  <a:pt x="1269999" y="591228"/>
                </a:lnTo>
                <a:lnTo>
                  <a:pt x="1269999" y="0"/>
                </a:lnTo>
                <a:lnTo>
                  <a:pt x="0" y="0"/>
                </a:lnTo>
                <a:lnTo>
                  <a:pt x="0" y="59122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03718" y="1673740"/>
            <a:ext cx="1270000" cy="265430"/>
          </a:xfrm>
          <a:custGeom>
            <a:avLst/>
            <a:gdLst/>
            <a:ahLst/>
            <a:cxnLst/>
            <a:rect l="l" t="t" r="r" b="b"/>
            <a:pathLst>
              <a:path w="1270000" h="265430">
                <a:moveTo>
                  <a:pt x="0" y="265423"/>
                </a:moveTo>
                <a:lnTo>
                  <a:pt x="1269999" y="265423"/>
                </a:lnTo>
                <a:lnTo>
                  <a:pt x="1269999" y="0"/>
                </a:lnTo>
                <a:lnTo>
                  <a:pt x="0" y="0"/>
                </a:lnTo>
                <a:lnTo>
                  <a:pt x="0" y="265423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03718" y="26887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751"/>
                </a:lnTo>
                <a:lnTo>
                  <a:pt x="0" y="130975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03718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00718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00718" y="9416288"/>
            <a:ext cx="1270000" cy="591820"/>
          </a:xfrm>
          <a:custGeom>
            <a:avLst/>
            <a:gdLst/>
            <a:ahLst/>
            <a:cxnLst/>
            <a:rect l="l" t="t" r="r" b="b"/>
            <a:pathLst>
              <a:path w="1270000" h="591820">
                <a:moveTo>
                  <a:pt x="0" y="591228"/>
                </a:moveTo>
                <a:lnTo>
                  <a:pt x="1269999" y="591228"/>
                </a:lnTo>
                <a:lnTo>
                  <a:pt x="1269999" y="0"/>
                </a:lnTo>
                <a:lnTo>
                  <a:pt x="0" y="0"/>
                </a:lnTo>
                <a:lnTo>
                  <a:pt x="0" y="59122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00718" y="1673740"/>
            <a:ext cx="1270000" cy="265430"/>
          </a:xfrm>
          <a:custGeom>
            <a:avLst/>
            <a:gdLst/>
            <a:ahLst/>
            <a:cxnLst/>
            <a:rect l="l" t="t" r="r" b="b"/>
            <a:pathLst>
              <a:path w="1270000" h="265430">
                <a:moveTo>
                  <a:pt x="0" y="265423"/>
                </a:moveTo>
                <a:lnTo>
                  <a:pt x="1269999" y="265423"/>
                </a:lnTo>
                <a:lnTo>
                  <a:pt x="1269999" y="0"/>
                </a:lnTo>
                <a:lnTo>
                  <a:pt x="0" y="0"/>
                </a:lnTo>
                <a:lnTo>
                  <a:pt x="0" y="265423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00718" y="26887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751"/>
                </a:lnTo>
                <a:lnTo>
                  <a:pt x="0" y="130975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00718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97718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97718" y="9416288"/>
            <a:ext cx="1270000" cy="591820"/>
          </a:xfrm>
          <a:custGeom>
            <a:avLst/>
            <a:gdLst/>
            <a:ahLst/>
            <a:cxnLst/>
            <a:rect l="l" t="t" r="r" b="b"/>
            <a:pathLst>
              <a:path w="1270000" h="591820">
                <a:moveTo>
                  <a:pt x="0" y="591228"/>
                </a:moveTo>
                <a:lnTo>
                  <a:pt x="1269999" y="591228"/>
                </a:lnTo>
                <a:lnTo>
                  <a:pt x="1269999" y="0"/>
                </a:lnTo>
                <a:lnTo>
                  <a:pt x="0" y="0"/>
                </a:lnTo>
                <a:lnTo>
                  <a:pt x="0" y="59122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97718" y="1673740"/>
            <a:ext cx="1270000" cy="265430"/>
          </a:xfrm>
          <a:custGeom>
            <a:avLst/>
            <a:gdLst/>
            <a:ahLst/>
            <a:cxnLst/>
            <a:rect l="l" t="t" r="r" b="b"/>
            <a:pathLst>
              <a:path w="1270000" h="265430">
                <a:moveTo>
                  <a:pt x="0" y="265423"/>
                </a:moveTo>
                <a:lnTo>
                  <a:pt x="1269999" y="265423"/>
                </a:lnTo>
                <a:lnTo>
                  <a:pt x="1269999" y="0"/>
                </a:lnTo>
                <a:lnTo>
                  <a:pt x="0" y="0"/>
                </a:lnTo>
                <a:lnTo>
                  <a:pt x="0" y="265423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97718" y="26887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751"/>
                </a:lnTo>
                <a:lnTo>
                  <a:pt x="0" y="130975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97718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94718" y="10102627"/>
            <a:ext cx="6985000" cy="172085"/>
          </a:xfrm>
          <a:custGeom>
            <a:avLst/>
            <a:gdLst/>
            <a:ahLst/>
            <a:cxnLst/>
            <a:rect l="l" t="t" r="r" b="b"/>
            <a:pathLst>
              <a:path w="6985000" h="172084">
                <a:moveTo>
                  <a:pt x="6984999" y="0"/>
                </a:moveTo>
                <a:lnTo>
                  <a:pt x="6984999" y="171886"/>
                </a:lnTo>
                <a:lnTo>
                  <a:pt x="0" y="171886"/>
                </a:lnTo>
                <a:lnTo>
                  <a:pt x="0" y="0"/>
                </a:lnTo>
                <a:lnTo>
                  <a:pt x="6984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94718" y="9416288"/>
            <a:ext cx="6985000" cy="591820"/>
          </a:xfrm>
          <a:custGeom>
            <a:avLst/>
            <a:gdLst/>
            <a:ahLst/>
            <a:cxnLst/>
            <a:rect l="l" t="t" r="r" b="b"/>
            <a:pathLst>
              <a:path w="6985000" h="591820">
                <a:moveTo>
                  <a:pt x="0" y="591228"/>
                </a:moveTo>
                <a:lnTo>
                  <a:pt x="6984999" y="591228"/>
                </a:lnTo>
                <a:lnTo>
                  <a:pt x="6984999" y="0"/>
                </a:lnTo>
                <a:lnTo>
                  <a:pt x="0" y="0"/>
                </a:lnTo>
                <a:lnTo>
                  <a:pt x="0" y="59122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94718" y="1673740"/>
            <a:ext cx="5588000" cy="265430"/>
          </a:xfrm>
          <a:custGeom>
            <a:avLst/>
            <a:gdLst/>
            <a:ahLst/>
            <a:cxnLst/>
            <a:rect l="l" t="t" r="r" b="b"/>
            <a:pathLst>
              <a:path w="5588000" h="265430">
                <a:moveTo>
                  <a:pt x="0" y="265423"/>
                </a:moveTo>
                <a:lnTo>
                  <a:pt x="5587999" y="265423"/>
                </a:lnTo>
                <a:lnTo>
                  <a:pt x="5587999" y="0"/>
                </a:lnTo>
                <a:lnTo>
                  <a:pt x="0" y="0"/>
                </a:lnTo>
                <a:lnTo>
                  <a:pt x="0" y="265423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94718" y="268877"/>
            <a:ext cx="6985000" cy="1310005"/>
          </a:xfrm>
          <a:custGeom>
            <a:avLst/>
            <a:gdLst/>
            <a:ahLst/>
            <a:cxnLst/>
            <a:rect l="l" t="t" r="r" b="b"/>
            <a:pathLst>
              <a:path w="6985000" h="1310005">
                <a:moveTo>
                  <a:pt x="6984999" y="0"/>
                </a:moveTo>
                <a:lnTo>
                  <a:pt x="6984999" y="1309751"/>
                </a:lnTo>
                <a:lnTo>
                  <a:pt x="0" y="1309751"/>
                </a:lnTo>
                <a:lnTo>
                  <a:pt x="0" y="0"/>
                </a:lnTo>
                <a:lnTo>
                  <a:pt x="6984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94718" y="1879"/>
            <a:ext cx="6985000" cy="172085"/>
          </a:xfrm>
          <a:custGeom>
            <a:avLst/>
            <a:gdLst/>
            <a:ahLst/>
            <a:cxnLst/>
            <a:rect l="l" t="t" r="r" b="b"/>
            <a:pathLst>
              <a:path w="6985000" h="172085">
                <a:moveTo>
                  <a:pt x="6984999" y="0"/>
                </a:moveTo>
                <a:lnTo>
                  <a:pt x="6984999" y="171886"/>
                </a:lnTo>
                <a:lnTo>
                  <a:pt x="0" y="171886"/>
                </a:lnTo>
                <a:lnTo>
                  <a:pt x="0" y="0"/>
                </a:lnTo>
                <a:lnTo>
                  <a:pt x="6984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982718" y="1673776"/>
            <a:ext cx="1397000" cy="265430"/>
          </a:xfrm>
          <a:custGeom>
            <a:avLst/>
            <a:gdLst/>
            <a:ahLst/>
            <a:cxnLst/>
            <a:rect l="l" t="t" r="r" b="b"/>
            <a:pathLst>
              <a:path w="1397000" h="265430">
                <a:moveTo>
                  <a:pt x="0" y="265386"/>
                </a:moveTo>
                <a:lnTo>
                  <a:pt x="1396999" y="265386"/>
                </a:lnTo>
                <a:lnTo>
                  <a:pt x="1396999" y="0"/>
                </a:lnTo>
                <a:lnTo>
                  <a:pt x="0" y="0"/>
                </a:lnTo>
                <a:lnTo>
                  <a:pt x="0" y="265386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506718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506713" y="8697848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70000" y="0"/>
                </a:moveTo>
                <a:lnTo>
                  <a:pt x="0" y="0"/>
                </a:lnTo>
                <a:lnTo>
                  <a:pt x="0" y="718451"/>
                </a:lnTo>
                <a:lnTo>
                  <a:pt x="0" y="1309674"/>
                </a:lnTo>
                <a:lnTo>
                  <a:pt x="1270000" y="1309674"/>
                </a:lnTo>
                <a:lnTo>
                  <a:pt x="1270000" y="718451"/>
                </a:lnTo>
                <a:lnTo>
                  <a:pt x="1270000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849598" y="7292937"/>
            <a:ext cx="927735" cy="1310005"/>
          </a:xfrm>
          <a:custGeom>
            <a:avLst/>
            <a:gdLst/>
            <a:ahLst/>
            <a:cxnLst/>
            <a:rect l="l" t="t" r="r" b="b"/>
            <a:pathLst>
              <a:path w="927734" h="1310004">
                <a:moveTo>
                  <a:pt x="0" y="1309751"/>
                </a:moveTo>
                <a:lnTo>
                  <a:pt x="927119" y="1309751"/>
                </a:lnTo>
                <a:lnTo>
                  <a:pt x="927119" y="0"/>
                </a:lnTo>
                <a:lnTo>
                  <a:pt x="0" y="0"/>
                </a:lnTo>
                <a:lnTo>
                  <a:pt x="0" y="1309751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849598" y="5888147"/>
            <a:ext cx="927735" cy="1310005"/>
          </a:xfrm>
          <a:custGeom>
            <a:avLst/>
            <a:gdLst/>
            <a:ahLst/>
            <a:cxnLst/>
            <a:rect l="l" t="t" r="r" b="b"/>
            <a:pathLst>
              <a:path w="927734" h="1310004">
                <a:moveTo>
                  <a:pt x="0" y="1309678"/>
                </a:moveTo>
                <a:lnTo>
                  <a:pt x="927119" y="1309678"/>
                </a:lnTo>
                <a:lnTo>
                  <a:pt x="927119" y="0"/>
                </a:lnTo>
                <a:lnTo>
                  <a:pt x="0" y="0"/>
                </a:lnTo>
                <a:lnTo>
                  <a:pt x="0" y="130967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849598" y="4483466"/>
            <a:ext cx="927735" cy="1310005"/>
          </a:xfrm>
          <a:custGeom>
            <a:avLst/>
            <a:gdLst/>
            <a:ahLst/>
            <a:cxnLst/>
            <a:rect l="l" t="t" r="r" b="b"/>
            <a:pathLst>
              <a:path w="927734" h="1310004">
                <a:moveTo>
                  <a:pt x="0" y="1309569"/>
                </a:moveTo>
                <a:lnTo>
                  <a:pt x="927119" y="1309569"/>
                </a:lnTo>
                <a:lnTo>
                  <a:pt x="927119" y="0"/>
                </a:lnTo>
                <a:lnTo>
                  <a:pt x="0" y="0"/>
                </a:lnTo>
                <a:lnTo>
                  <a:pt x="0" y="1309569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849598" y="3078566"/>
            <a:ext cx="927735" cy="1310005"/>
          </a:xfrm>
          <a:custGeom>
            <a:avLst/>
            <a:gdLst/>
            <a:ahLst/>
            <a:cxnLst/>
            <a:rect l="l" t="t" r="r" b="b"/>
            <a:pathLst>
              <a:path w="927734" h="1310004">
                <a:moveTo>
                  <a:pt x="0" y="1309752"/>
                </a:moveTo>
                <a:lnTo>
                  <a:pt x="927119" y="1309752"/>
                </a:lnTo>
                <a:lnTo>
                  <a:pt x="927119" y="0"/>
                </a:lnTo>
                <a:lnTo>
                  <a:pt x="0" y="0"/>
                </a:lnTo>
                <a:lnTo>
                  <a:pt x="0" y="1309752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506713" y="1673745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70000" y="0"/>
                </a:moveTo>
                <a:lnTo>
                  <a:pt x="0" y="0"/>
                </a:lnTo>
                <a:lnTo>
                  <a:pt x="0" y="265430"/>
                </a:lnTo>
                <a:lnTo>
                  <a:pt x="0" y="1309674"/>
                </a:lnTo>
                <a:lnTo>
                  <a:pt x="1270000" y="1309674"/>
                </a:lnTo>
                <a:lnTo>
                  <a:pt x="1270000" y="265430"/>
                </a:lnTo>
                <a:lnTo>
                  <a:pt x="1270000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506718" y="26887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751"/>
                </a:lnTo>
                <a:lnTo>
                  <a:pt x="0" y="130975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506718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903718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903718" y="869783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678"/>
                </a:lnTo>
                <a:lnTo>
                  <a:pt x="0" y="1309678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903718" y="729293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751"/>
                </a:lnTo>
                <a:lnTo>
                  <a:pt x="0" y="130975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903718" y="588814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678"/>
                </a:lnTo>
                <a:lnTo>
                  <a:pt x="0" y="1309678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903718" y="4483466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569"/>
                </a:lnTo>
                <a:lnTo>
                  <a:pt x="0" y="1309569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903718" y="3078566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752"/>
                </a:lnTo>
                <a:lnTo>
                  <a:pt x="0" y="1309752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903718" y="1673740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678"/>
                </a:lnTo>
                <a:lnTo>
                  <a:pt x="0" y="1309678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903718" y="26887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751"/>
                </a:lnTo>
                <a:lnTo>
                  <a:pt x="0" y="130975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903718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4" name="object 64"/>
          <p:cNvGrpSpPr/>
          <p:nvPr/>
        </p:nvGrpSpPr>
        <p:grpSpPr>
          <a:xfrm>
            <a:off x="1028855" y="1752719"/>
            <a:ext cx="16751935" cy="7663815"/>
            <a:chOff x="1028855" y="1752719"/>
            <a:chExt cx="16751935" cy="7663815"/>
          </a:xfrm>
        </p:grpSpPr>
        <p:sp>
          <p:nvSpPr>
            <p:cNvPr id="65" name="object 65"/>
            <p:cNvSpPr/>
            <p:nvPr/>
          </p:nvSpPr>
          <p:spPr>
            <a:xfrm>
              <a:off x="2486024" y="1939163"/>
              <a:ext cx="13363575" cy="7477125"/>
            </a:xfrm>
            <a:custGeom>
              <a:avLst/>
              <a:gdLst/>
              <a:ahLst/>
              <a:cxnLst/>
              <a:rect l="l" t="t" r="r" b="b"/>
              <a:pathLst>
                <a:path w="13363575" h="7477125">
                  <a:moveTo>
                    <a:pt x="0" y="0"/>
                  </a:moveTo>
                  <a:lnTo>
                    <a:pt x="13363573" y="0"/>
                  </a:lnTo>
                  <a:lnTo>
                    <a:pt x="13363573" y="7477124"/>
                  </a:lnTo>
                  <a:lnTo>
                    <a:pt x="0" y="7477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3931900" y="5652689"/>
              <a:ext cx="3837304" cy="3289300"/>
            </a:xfrm>
            <a:custGeom>
              <a:avLst/>
              <a:gdLst/>
              <a:ahLst/>
              <a:cxnLst/>
              <a:rect l="l" t="t" r="r" b="b"/>
              <a:pathLst>
                <a:path w="3837305" h="3289300">
                  <a:moveTo>
                    <a:pt x="2709455" y="1594544"/>
                  </a:moveTo>
                  <a:lnTo>
                    <a:pt x="2531183" y="1594544"/>
                  </a:lnTo>
                  <a:lnTo>
                    <a:pt x="3089430" y="417322"/>
                  </a:lnTo>
                  <a:lnTo>
                    <a:pt x="2943056" y="351142"/>
                  </a:lnTo>
                  <a:lnTo>
                    <a:pt x="3376728" y="0"/>
                  </a:lnTo>
                  <a:lnTo>
                    <a:pt x="3382207" y="483502"/>
                  </a:lnTo>
                  <a:lnTo>
                    <a:pt x="3236583" y="483502"/>
                  </a:lnTo>
                  <a:lnTo>
                    <a:pt x="2709455" y="1594544"/>
                  </a:lnTo>
                  <a:close/>
                </a:path>
                <a:path w="3837305" h="3289300">
                  <a:moveTo>
                    <a:pt x="3382957" y="549681"/>
                  </a:moveTo>
                  <a:lnTo>
                    <a:pt x="3236583" y="483502"/>
                  </a:lnTo>
                  <a:lnTo>
                    <a:pt x="3382207" y="483502"/>
                  </a:lnTo>
                  <a:lnTo>
                    <a:pt x="3382957" y="549681"/>
                  </a:lnTo>
                  <a:close/>
                </a:path>
                <a:path w="3837305" h="3289300">
                  <a:moveTo>
                    <a:pt x="1312696" y="2704808"/>
                  </a:moveTo>
                  <a:lnTo>
                    <a:pt x="1172550" y="2624614"/>
                  </a:lnTo>
                  <a:lnTo>
                    <a:pt x="2007195" y="1135178"/>
                  </a:lnTo>
                  <a:lnTo>
                    <a:pt x="2326028" y="1414691"/>
                  </a:lnTo>
                  <a:lnTo>
                    <a:pt x="2035224" y="1414691"/>
                  </a:lnTo>
                  <a:lnTo>
                    <a:pt x="1312696" y="2704808"/>
                  </a:lnTo>
                  <a:close/>
                </a:path>
                <a:path w="3837305" h="3289300">
                  <a:moveTo>
                    <a:pt x="3251695" y="1928558"/>
                  </a:moveTo>
                  <a:lnTo>
                    <a:pt x="2822375" y="1928558"/>
                  </a:lnTo>
                  <a:lnTo>
                    <a:pt x="3262276" y="1674739"/>
                  </a:lnTo>
                  <a:lnTo>
                    <a:pt x="3262276" y="1258195"/>
                  </a:lnTo>
                  <a:lnTo>
                    <a:pt x="3836873" y="1590651"/>
                  </a:lnTo>
                  <a:lnTo>
                    <a:pt x="3251695" y="1928558"/>
                  </a:lnTo>
                  <a:close/>
                </a:path>
                <a:path w="3837305" h="3289300">
                  <a:moveTo>
                    <a:pt x="2571670" y="1884957"/>
                  </a:moveTo>
                  <a:lnTo>
                    <a:pt x="2035224" y="1414691"/>
                  </a:lnTo>
                  <a:lnTo>
                    <a:pt x="2326028" y="1414691"/>
                  </a:lnTo>
                  <a:lnTo>
                    <a:pt x="2531183" y="1594544"/>
                  </a:lnTo>
                  <a:lnTo>
                    <a:pt x="2709455" y="1594544"/>
                  </a:lnTo>
                  <a:lnTo>
                    <a:pt x="2571670" y="1884957"/>
                  </a:lnTo>
                  <a:close/>
                </a:path>
                <a:path w="3837305" h="3289300">
                  <a:moveTo>
                    <a:pt x="2632809" y="2285929"/>
                  </a:moveTo>
                  <a:lnTo>
                    <a:pt x="2194834" y="2285929"/>
                  </a:lnTo>
                  <a:lnTo>
                    <a:pt x="2634736" y="2032110"/>
                  </a:lnTo>
                  <a:lnTo>
                    <a:pt x="2634736" y="1820334"/>
                  </a:lnTo>
                  <a:lnTo>
                    <a:pt x="2822375" y="1928558"/>
                  </a:lnTo>
                  <a:lnTo>
                    <a:pt x="3251695" y="1928558"/>
                  </a:lnTo>
                  <a:lnTo>
                    <a:pt x="2632809" y="2285929"/>
                  </a:lnTo>
                  <a:close/>
                </a:path>
                <a:path w="3837305" h="3289300">
                  <a:moveTo>
                    <a:pt x="1981563" y="2661986"/>
                  </a:moveTo>
                  <a:lnTo>
                    <a:pt x="1575080" y="2661986"/>
                  </a:lnTo>
                  <a:lnTo>
                    <a:pt x="2014981" y="2408167"/>
                  </a:lnTo>
                  <a:lnTo>
                    <a:pt x="2014981" y="2182377"/>
                  </a:lnTo>
                  <a:lnTo>
                    <a:pt x="2194834" y="2285929"/>
                  </a:lnTo>
                  <a:lnTo>
                    <a:pt x="2632809" y="2285929"/>
                  </a:lnTo>
                  <a:lnTo>
                    <a:pt x="1981563" y="2661986"/>
                  </a:lnTo>
                  <a:close/>
                </a:path>
                <a:path w="3837305" h="3289300">
                  <a:moveTo>
                    <a:pt x="896152" y="3288748"/>
                  </a:moveTo>
                  <a:lnTo>
                    <a:pt x="0" y="2770988"/>
                  </a:lnTo>
                  <a:lnTo>
                    <a:pt x="497516" y="2483690"/>
                  </a:lnTo>
                  <a:lnTo>
                    <a:pt x="497516" y="2766317"/>
                  </a:lnTo>
                  <a:lnTo>
                    <a:pt x="938196" y="3020914"/>
                  </a:lnTo>
                  <a:lnTo>
                    <a:pt x="1359980" y="3020914"/>
                  </a:lnTo>
                  <a:lnTo>
                    <a:pt x="896152" y="3288748"/>
                  </a:lnTo>
                  <a:close/>
                </a:path>
                <a:path w="3837305" h="3289300">
                  <a:moveTo>
                    <a:pt x="1359980" y="3020914"/>
                  </a:moveTo>
                  <a:lnTo>
                    <a:pt x="938196" y="3020914"/>
                  </a:lnTo>
                  <a:lnTo>
                    <a:pt x="1378097" y="2767095"/>
                  </a:lnTo>
                  <a:lnTo>
                    <a:pt x="1378097" y="2614492"/>
                  </a:lnTo>
                  <a:lnTo>
                    <a:pt x="1406126" y="2564663"/>
                  </a:lnTo>
                  <a:lnTo>
                    <a:pt x="1575080" y="2661986"/>
                  </a:lnTo>
                  <a:lnTo>
                    <a:pt x="1981563" y="2661986"/>
                  </a:lnTo>
                  <a:lnTo>
                    <a:pt x="1359980" y="3020914"/>
                  </a:lnTo>
                  <a:close/>
                </a:path>
              </a:pathLst>
            </a:custGeom>
            <a:solidFill>
              <a:srgbClr val="F5B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53700" y="6734924"/>
              <a:ext cx="3814294" cy="2189384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5081093" y="5152058"/>
              <a:ext cx="2098675" cy="3148965"/>
            </a:xfrm>
            <a:custGeom>
              <a:avLst/>
              <a:gdLst/>
              <a:ahLst/>
              <a:cxnLst/>
              <a:rect l="l" t="t" r="r" b="b"/>
              <a:pathLst>
                <a:path w="2098675" h="3148965">
                  <a:moveTo>
                    <a:pt x="2089364" y="242140"/>
                  </a:moveTo>
                  <a:lnTo>
                    <a:pt x="1249630" y="242140"/>
                  </a:lnTo>
                  <a:lnTo>
                    <a:pt x="1670067" y="0"/>
                  </a:lnTo>
                  <a:lnTo>
                    <a:pt x="2089364" y="242140"/>
                  </a:lnTo>
                  <a:close/>
                </a:path>
                <a:path w="2098675" h="3148965">
                  <a:moveTo>
                    <a:pt x="1465299" y="1223159"/>
                  </a:moveTo>
                  <a:lnTo>
                    <a:pt x="1243402" y="1095470"/>
                  </a:lnTo>
                  <a:lnTo>
                    <a:pt x="1243402" y="239804"/>
                  </a:lnTo>
                  <a:lnTo>
                    <a:pt x="1249630" y="242140"/>
                  </a:lnTo>
                  <a:lnTo>
                    <a:pt x="2089364" y="242140"/>
                  </a:lnTo>
                  <a:lnTo>
                    <a:pt x="2092061" y="243697"/>
                  </a:lnTo>
                  <a:lnTo>
                    <a:pt x="2098290" y="243697"/>
                  </a:lnTo>
                  <a:lnTo>
                    <a:pt x="2098290" y="421215"/>
                  </a:lnTo>
                  <a:lnTo>
                    <a:pt x="1646709" y="787150"/>
                  </a:lnTo>
                  <a:lnTo>
                    <a:pt x="1794641" y="866566"/>
                  </a:lnTo>
                  <a:lnTo>
                    <a:pt x="1626991" y="1220044"/>
                  </a:lnTo>
                  <a:lnTo>
                    <a:pt x="1471528" y="1220044"/>
                  </a:lnTo>
                  <a:lnTo>
                    <a:pt x="1465299" y="1223159"/>
                  </a:lnTo>
                  <a:close/>
                </a:path>
                <a:path w="2098675" h="3148965">
                  <a:moveTo>
                    <a:pt x="2098290" y="243697"/>
                  </a:moveTo>
                  <a:lnTo>
                    <a:pt x="2092061" y="243697"/>
                  </a:lnTo>
                  <a:lnTo>
                    <a:pt x="2098290" y="240583"/>
                  </a:lnTo>
                  <a:lnTo>
                    <a:pt x="2098290" y="243697"/>
                  </a:lnTo>
                  <a:close/>
                </a:path>
                <a:path w="2098675" h="3148965">
                  <a:moveTo>
                    <a:pt x="1672403" y="2414396"/>
                  </a:moveTo>
                  <a:lnTo>
                    <a:pt x="1476978" y="2301501"/>
                  </a:lnTo>
                  <a:lnTo>
                    <a:pt x="2094397" y="1000483"/>
                  </a:lnTo>
                  <a:lnTo>
                    <a:pt x="2098290" y="1002819"/>
                  </a:lnTo>
                  <a:lnTo>
                    <a:pt x="2098290" y="2167584"/>
                  </a:lnTo>
                  <a:lnTo>
                    <a:pt x="1672403" y="2413617"/>
                  </a:lnTo>
                  <a:lnTo>
                    <a:pt x="1672403" y="2414396"/>
                  </a:lnTo>
                  <a:close/>
                </a:path>
                <a:path w="2098675" h="3148965">
                  <a:moveTo>
                    <a:pt x="1471528" y="1547829"/>
                  </a:moveTo>
                  <a:lnTo>
                    <a:pt x="1471528" y="1220044"/>
                  </a:lnTo>
                  <a:lnTo>
                    <a:pt x="1626991" y="1220044"/>
                  </a:lnTo>
                  <a:lnTo>
                    <a:pt x="1471528" y="1547829"/>
                  </a:lnTo>
                  <a:close/>
                </a:path>
                <a:path w="2098675" h="3148965">
                  <a:moveTo>
                    <a:pt x="210996" y="2436974"/>
                  </a:moveTo>
                  <a:lnTo>
                    <a:pt x="0" y="2315515"/>
                  </a:lnTo>
                  <a:lnTo>
                    <a:pt x="3892" y="1182672"/>
                  </a:lnTo>
                  <a:lnTo>
                    <a:pt x="423551" y="940532"/>
                  </a:lnTo>
                  <a:lnTo>
                    <a:pt x="846323" y="1185008"/>
                  </a:lnTo>
                  <a:lnTo>
                    <a:pt x="853330" y="1185008"/>
                  </a:lnTo>
                  <a:lnTo>
                    <a:pt x="853330" y="1551722"/>
                  </a:lnTo>
                  <a:lnTo>
                    <a:pt x="730314" y="1551722"/>
                  </a:lnTo>
                  <a:lnTo>
                    <a:pt x="235986" y="2433860"/>
                  </a:lnTo>
                  <a:lnTo>
                    <a:pt x="217225" y="2433860"/>
                  </a:lnTo>
                  <a:lnTo>
                    <a:pt x="210996" y="2436974"/>
                  </a:lnTo>
                  <a:close/>
                </a:path>
                <a:path w="2098675" h="3148965">
                  <a:moveTo>
                    <a:pt x="853330" y="1185008"/>
                  </a:moveTo>
                  <a:lnTo>
                    <a:pt x="846323" y="1185008"/>
                  </a:lnTo>
                  <a:lnTo>
                    <a:pt x="853330" y="1181115"/>
                  </a:lnTo>
                  <a:lnTo>
                    <a:pt x="853330" y="1185008"/>
                  </a:lnTo>
                  <a:close/>
                </a:path>
                <a:path w="2098675" h="3148965">
                  <a:moveTo>
                    <a:pt x="853330" y="1617902"/>
                  </a:moveTo>
                  <a:lnTo>
                    <a:pt x="730314" y="1551722"/>
                  </a:lnTo>
                  <a:lnTo>
                    <a:pt x="853330" y="1551722"/>
                  </a:lnTo>
                  <a:lnTo>
                    <a:pt x="853330" y="1617902"/>
                  </a:lnTo>
                  <a:close/>
                </a:path>
                <a:path w="2098675" h="3148965">
                  <a:moveTo>
                    <a:pt x="425886" y="3148603"/>
                  </a:moveTo>
                  <a:lnTo>
                    <a:pt x="262383" y="3054394"/>
                  </a:lnTo>
                  <a:lnTo>
                    <a:pt x="851773" y="2002523"/>
                  </a:lnTo>
                  <a:lnTo>
                    <a:pt x="851773" y="2901791"/>
                  </a:lnTo>
                  <a:lnTo>
                    <a:pt x="425886" y="3147824"/>
                  </a:lnTo>
                  <a:lnTo>
                    <a:pt x="425886" y="3148603"/>
                  </a:lnTo>
                  <a:close/>
                </a:path>
                <a:path w="2098675" h="3148965">
                  <a:moveTo>
                    <a:pt x="217225" y="2467339"/>
                  </a:moveTo>
                  <a:lnTo>
                    <a:pt x="217225" y="2433860"/>
                  </a:lnTo>
                  <a:lnTo>
                    <a:pt x="235986" y="2433860"/>
                  </a:lnTo>
                  <a:lnTo>
                    <a:pt x="217225" y="2467339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4441873" y="6130741"/>
              <a:ext cx="2111375" cy="2529205"/>
            </a:xfrm>
            <a:custGeom>
              <a:avLst/>
              <a:gdLst/>
              <a:ahLst/>
              <a:cxnLst/>
              <a:rect l="l" t="t" r="r" b="b"/>
              <a:pathLst>
                <a:path w="2111375" h="2529204">
                  <a:moveTo>
                    <a:pt x="1484763" y="205546"/>
                  </a:moveTo>
                  <a:lnTo>
                    <a:pt x="1405348" y="159610"/>
                  </a:lnTo>
                  <a:lnTo>
                    <a:pt x="1680967" y="0"/>
                  </a:lnTo>
                  <a:lnTo>
                    <a:pt x="2031033" y="202432"/>
                  </a:lnTo>
                  <a:lnTo>
                    <a:pt x="1490992" y="202432"/>
                  </a:lnTo>
                  <a:lnTo>
                    <a:pt x="1484763" y="205546"/>
                  </a:lnTo>
                  <a:close/>
                </a:path>
                <a:path w="2111375" h="2529204">
                  <a:moveTo>
                    <a:pt x="1906757" y="998926"/>
                  </a:moveTo>
                  <a:lnTo>
                    <a:pt x="1504228" y="646226"/>
                  </a:lnTo>
                  <a:lnTo>
                    <a:pt x="1490992" y="639219"/>
                  </a:lnTo>
                  <a:lnTo>
                    <a:pt x="1490992" y="202432"/>
                  </a:lnTo>
                  <a:lnTo>
                    <a:pt x="2031033" y="202432"/>
                  </a:lnTo>
                  <a:lnTo>
                    <a:pt x="2103739" y="244476"/>
                  </a:lnTo>
                  <a:lnTo>
                    <a:pt x="2110747" y="244476"/>
                  </a:lnTo>
                  <a:lnTo>
                    <a:pt x="2110747" y="569146"/>
                  </a:lnTo>
                  <a:lnTo>
                    <a:pt x="1906757" y="998926"/>
                  </a:lnTo>
                  <a:close/>
                </a:path>
                <a:path w="2111375" h="2529204">
                  <a:moveTo>
                    <a:pt x="2110747" y="244476"/>
                  </a:moveTo>
                  <a:lnTo>
                    <a:pt x="2103739" y="244476"/>
                  </a:lnTo>
                  <a:lnTo>
                    <a:pt x="2110747" y="241361"/>
                  </a:lnTo>
                  <a:lnTo>
                    <a:pt x="2110747" y="244476"/>
                  </a:lnTo>
                  <a:close/>
                </a:path>
                <a:path w="2111375" h="2529204">
                  <a:moveTo>
                    <a:pt x="1684860" y="1794641"/>
                  </a:moveTo>
                  <a:lnTo>
                    <a:pt x="1490992" y="1682524"/>
                  </a:lnTo>
                  <a:lnTo>
                    <a:pt x="1490992" y="1023840"/>
                  </a:lnTo>
                  <a:lnTo>
                    <a:pt x="1529143" y="956103"/>
                  </a:lnTo>
                  <a:lnTo>
                    <a:pt x="2066368" y="1427148"/>
                  </a:lnTo>
                  <a:lnTo>
                    <a:pt x="2110747" y="1427148"/>
                  </a:lnTo>
                  <a:lnTo>
                    <a:pt x="2110747" y="1547829"/>
                  </a:lnTo>
                  <a:lnTo>
                    <a:pt x="1684860" y="1793862"/>
                  </a:lnTo>
                  <a:lnTo>
                    <a:pt x="1684860" y="1794641"/>
                  </a:lnTo>
                  <a:close/>
                </a:path>
                <a:path w="2111375" h="2529204">
                  <a:moveTo>
                    <a:pt x="2110747" y="1427148"/>
                  </a:moveTo>
                  <a:lnTo>
                    <a:pt x="2066368" y="1427148"/>
                  </a:lnTo>
                  <a:lnTo>
                    <a:pt x="2110747" y="1334496"/>
                  </a:lnTo>
                  <a:lnTo>
                    <a:pt x="2110747" y="1427148"/>
                  </a:lnTo>
                  <a:close/>
                </a:path>
                <a:path w="2111375" h="2529204">
                  <a:moveTo>
                    <a:pt x="845966" y="1457513"/>
                  </a:moveTo>
                  <a:lnTo>
                    <a:pt x="6228" y="1457513"/>
                  </a:lnTo>
                  <a:lnTo>
                    <a:pt x="425886" y="1214594"/>
                  </a:lnTo>
                  <a:lnTo>
                    <a:pt x="845966" y="1457513"/>
                  </a:lnTo>
                  <a:close/>
                </a:path>
                <a:path w="2111375" h="2529204">
                  <a:moveTo>
                    <a:pt x="429001" y="2528848"/>
                  </a:moveTo>
                  <a:lnTo>
                    <a:pt x="0" y="2281257"/>
                  </a:lnTo>
                  <a:lnTo>
                    <a:pt x="0" y="1455177"/>
                  </a:lnTo>
                  <a:lnTo>
                    <a:pt x="6228" y="1457513"/>
                  </a:lnTo>
                  <a:lnTo>
                    <a:pt x="845966" y="1457513"/>
                  </a:lnTo>
                  <a:lnTo>
                    <a:pt x="848659" y="1459070"/>
                  </a:lnTo>
                  <a:lnTo>
                    <a:pt x="854887" y="1459070"/>
                  </a:lnTo>
                  <a:lnTo>
                    <a:pt x="854887" y="1489435"/>
                  </a:lnTo>
                  <a:lnTo>
                    <a:pt x="520874" y="2085053"/>
                  </a:lnTo>
                  <a:lnTo>
                    <a:pt x="656348" y="2157462"/>
                  </a:lnTo>
                  <a:lnTo>
                    <a:pt x="807393" y="2243885"/>
                  </a:lnTo>
                  <a:lnTo>
                    <a:pt x="854887" y="2243885"/>
                  </a:lnTo>
                  <a:lnTo>
                    <a:pt x="854887" y="2282036"/>
                  </a:lnTo>
                  <a:lnTo>
                    <a:pt x="429001" y="2528069"/>
                  </a:lnTo>
                  <a:lnTo>
                    <a:pt x="429001" y="2528848"/>
                  </a:lnTo>
                  <a:close/>
                </a:path>
                <a:path w="2111375" h="2529204">
                  <a:moveTo>
                    <a:pt x="854887" y="1459070"/>
                  </a:moveTo>
                  <a:lnTo>
                    <a:pt x="848659" y="1459070"/>
                  </a:lnTo>
                  <a:lnTo>
                    <a:pt x="854887" y="1455956"/>
                  </a:lnTo>
                  <a:lnTo>
                    <a:pt x="854887" y="1459070"/>
                  </a:lnTo>
                  <a:close/>
                </a:path>
                <a:path w="2111375" h="2529204">
                  <a:moveTo>
                    <a:pt x="854887" y="2243885"/>
                  </a:moveTo>
                  <a:lnTo>
                    <a:pt x="807393" y="2243885"/>
                  </a:lnTo>
                  <a:lnTo>
                    <a:pt x="854887" y="2159798"/>
                  </a:lnTo>
                  <a:lnTo>
                    <a:pt x="854887" y="22438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28852" y="1752726"/>
              <a:ext cx="16751935" cy="7277100"/>
            </a:xfrm>
            <a:custGeom>
              <a:avLst/>
              <a:gdLst/>
              <a:ahLst/>
              <a:cxnLst/>
              <a:rect l="l" t="t" r="r" b="b"/>
              <a:pathLst>
                <a:path w="16751935" h="7277100">
                  <a:moveTo>
                    <a:pt x="2060651" y="1016000"/>
                  </a:moveTo>
                  <a:lnTo>
                    <a:pt x="2060562" y="1012837"/>
                  </a:lnTo>
                  <a:lnTo>
                    <a:pt x="2056447" y="1016000"/>
                  </a:lnTo>
                  <a:lnTo>
                    <a:pt x="2060651" y="1016000"/>
                  </a:lnTo>
                  <a:close/>
                </a:path>
                <a:path w="16751935" h="7277100">
                  <a:moveTo>
                    <a:pt x="2568689" y="1714500"/>
                  </a:moveTo>
                  <a:lnTo>
                    <a:pt x="2567800" y="1701800"/>
                  </a:lnTo>
                  <a:lnTo>
                    <a:pt x="2566759" y="1706613"/>
                  </a:lnTo>
                  <a:lnTo>
                    <a:pt x="2568689" y="1714500"/>
                  </a:lnTo>
                  <a:close/>
                </a:path>
                <a:path w="16751935" h="7277100">
                  <a:moveTo>
                    <a:pt x="3349739" y="1536700"/>
                  </a:moveTo>
                  <a:lnTo>
                    <a:pt x="3267189" y="1422400"/>
                  </a:lnTo>
                  <a:lnTo>
                    <a:pt x="3264217" y="1435100"/>
                  </a:lnTo>
                  <a:lnTo>
                    <a:pt x="3256686" y="1447800"/>
                  </a:lnTo>
                  <a:lnTo>
                    <a:pt x="3246717" y="1447800"/>
                  </a:lnTo>
                  <a:lnTo>
                    <a:pt x="3236404" y="1460500"/>
                  </a:lnTo>
                  <a:lnTo>
                    <a:pt x="3217126" y="1485900"/>
                  </a:lnTo>
                  <a:lnTo>
                    <a:pt x="3196602" y="1498600"/>
                  </a:lnTo>
                  <a:lnTo>
                    <a:pt x="3175495" y="1511300"/>
                  </a:lnTo>
                  <a:lnTo>
                    <a:pt x="3154476" y="1536700"/>
                  </a:lnTo>
                  <a:lnTo>
                    <a:pt x="3106864" y="1562100"/>
                  </a:lnTo>
                  <a:lnTo>
                    <a:pt x="3064700" y="1587500"/>
                  </a:lnTo>
                  <a:lnTo>
                    <a:pt x="3027540" y="1625600"/>
                  </a:lnTo>
                  <a:lnTo>
                    <a:pt x="2994977" y="1676400"/>
                  </a:lnTo>
                  <a:lnTo>
                    <a:pt x="2979483" y="1663700"/>
                  </a:lnTo>
                  <a:lnTo>
                    <a:pt x="2963646" y="1663700"/>
                  </a:lnTo>
                  <a:lnTo>
                    <a:pt x="2948622" y="1676400"/>
                  </a:lnTo>
                  <a:lnTo>
                    <a:pt x="2935579" y="1689100"/>
                  </a:lnTo>
                  <a:lnTo>
                    <a:pt x="2927337" y="1689100"/>
                  </a:lnTo>
                  <a:lnTo>
                    <a:pt x="2918002" y="1701800"/>
                  </a:lnTo>
                  <a:lnTo>
                    <a:pt x="2907576" y="1701800"/>
                  </a:lnTo>
                  <a:lnTo>
                    <a:pt x="2896095" y="1714500"/>
                  </a:lnTo>
                  <a:lnTo>
                    <a:pt x="2894673" y="1714500"/>
                  </a:lnTo>
                  <a:lnTo>
                    <a:pt x="2892780" y="1727200"/>
                  </a:lnTo>
                  <a:lnTo>
                    <a:pt x="2890431" y="1739900"/>
                  </a:lnTo>
                  <a:lnTo>
                    <a:pt x="2887700" y="1752600"/>
                  </a:lnTo>
                  <a:lnTo>
                    <a:pt x="2860065" y="1739900"/>
                  </a:lnTo>
                  <a:lnTo>
                    <a:pt x="2814282" y="1765300"/>
                  </a:lnTo>
                  <a:lnTo>
                    <a:pt x="2762631" y="1790700"/>
                  </a:lnTo>
                  <a:lnTo>
                    <a:pt x="2717406" y="1828800"/>
                  </a:lnTo>
                  <a:lnTo>
                    <a:pt x="2690888" y="1841500"/>
                  </a:lnTo>
                  <a:lnTo>
                    <a:pt x="2696172" y="1854200"/>
                  </a:lnTo>
                  <a:lnTo>
                    <a:pt x="2698508" y="1854200"/>
                  </a:lnTo>
                  <a:lnTo>
                    <a:pt x="2698038" y="1866900"/>
                  </a:lnTo>
                  <a:lnTo>
                    <a:pt x="2688552" y="1866900"/>
                  </a:lnTo>
                  <a:lnTo>
                    <a:pt x="2684983" y="1854200"/>
                  </a:lnTo>
                  <a:lnTo>
                    <a:pt x="2663152" y="1854200"/>
                  </a:lnTo>
                  <a:lnTo>
                    <a:pt x="2657894" y="1866900"/>
                  </a:lnTo>
                  <a:lnTo>
                    <a:pt x="2656370" y="1879600"/>
                  </a:lnTo>
                  <a:lnTo>
                    <a:pt x="2636393" y="1892300"/>
                  </a:lnTo>
                  <a:lnTo>
                    <a:pt x="2607691" y="1892300"/>
                  </a:lnTo>
                  <a:lnTo>
                    <a:pt x="2600566" y="1917700"/>
                  </a:lnTo>
                  <a:lnTo>
                    <a:pt x="2562999" y="1917700"/>
                  </a:lnTo>
                  <a:lnTo>
                    <a:pt x="2542171" y="1930400"/>
                  </a:lnTo>
                  <a:lnTo>
                    <a:pt x="2525788" y="1943100"/>
                  </a:lnTo>
                  <a:lnTo>
                    <a:pt x="2500541" y="1955800"/>
                  </a:lnTo>
                  <a:lnTo>
                    <a:pt x="2477884" y="1981200"/>
                  </a:lnTo>
                  <a:lnTo>
                    <a:pt x="2457297" y="2006600"/>
                  </a:lnTo>
                  <a:lnTo>
                    <a:pt x="2438260" y="2019300"/>
                  </a:lnTo>
                  <a:lnTo>
                    <a:pt x="2432202" y="2019300"/>
                  </a:lnTo>
                  <a:lnTo>
                    <a:pt x="2431008" y="2006600"/>
                  </a:lnTo>
                  <a:lnTo>
                    <a:pt x="2425204" y="2006600"/>
                  </a:lnTo>
                  <a:lnTo>
                    <a:pt x="2414206" y="2019300"/>
                  </a:lnTo>
                  <a:lnTo>
                    <a:pt x="2392464" y="2044700"/>
                  </a:lnTo>
                  <a:lnTo>
                    <a:pt x="2368118" y="2057400"/>
                  </a:lnTo>
                  <a:lnTo>
                    <a:pt x="2349335" y="2070100"/>
                  </a:lnTo>
                  <a:lnTo>
                    <a:pt x="2333637" y="2070100"/>
                  </a:lnTo>
                  <a:lnTo>
                    <a:pt x="2328507" y="2082800"/>
                  </a:lnTo>
                  <a:lnTo>
                    <a:pt x="2326221" y="2082800"/>
                  </a:lnTo>
                  <a:lnTo>
                    <a:pt x="2326665" y="2095500"/>
                  </a:lnTo>
                  <a:lnTo>
                    <a:pt x="2326436" y="2095500"/>
                  </a:lnTo>
                  <a:lnTo>
                    <a:pt x="2324620" y="2108200"/>
                  </a:lnTo>
                  <a:lnTo>
                    <a:pt x="2323833" y="2108200"/>
                  </a:lnTo>
                  <a:lnTo>
                    <a:pt x="2322652" y="2095500"/>
                  </a:lnTo>
                  <a:lnTo>
                    <a:pt x="2321445" y="2082800"/>
                  </a:lnTo>
                  <a:lnTo>
                    <a:pt x="2320582" y="2082800"/>
                  </a:lnTo>
                  <a:lnTo>
                    <a:pt x="2319845" y="2095500"/>
                  </a:lnTo>
                  <a:lnTo>
                    <a:pt x="2318753" y="2095500"/>
                  </a:lnTo>
                  <a:lnTo>
                    <a:pt x="2317254" y="2108200"/>
                  </a:lnTo>
                  <a:lnTo>
                    <a:pt x="2315286" y="2108200"/>
                  </a:lnTo>
                  <a:lnTo>
                    <a:pt x="2316086" y="2095500"/>
                  </a:lnTo>
                  <a:lnTo>
                    <a:pt x="2311247" y="2095500"/>
                  </a:lnTo>
                  <a:lnTo>
                    <a:pt x="2312809" y="2082800"/>
                  </a:lnTo>
                  <a:lnTo>
                    <a:pt x="2315133" y="2082800"/>
                  </a:lnTo>
                  <a:lnTo>
                    <a:pt x="2318245" y="2070100"/>
                  </a:lnTo>
                  <a:lnTo>
                    <a:pt x="2312593" y="2082800"/>
                  </a:lnTo>
                  <a:lnTo>
                    <a:pt x="2306980" y="2095500"/>
                  </a:lnTo>
                  <a:lnTo>
                    <a:pt x="2303284" y="2095500"/>
                  </a:lnTo>
                  <a:lnTo>
                    <a:pt x="2309660" y="2082800"/>
                  </a:lnTo>
                  <a:lnTo>
                    <a:pt x="2301583" y="2082800"/>
                  </a:lnTo>
                  <a:lnTo>
                    <a:pt x="2301583" y="2095500"/>
                  </a:lnTo>
                  <a:lnTo>
                    <a:pt x="2296642" y="2108200"/>
                  </a:lnTo>
                  <a:lnTo>
                    <a:pt x="2297887" y="2095500"/>
                  </a:lnTo>
                  <a:lnTo>
                    <a:pt x="2301583" y="2095500"/>
                  </a:lnTo>
                  <a:lnTo>
                    <a:pt x="2301583" y="2082800"/>
                  </a:lnTo>
                  <a:lnTo>
                    <a:pt x="2297417" y="2082800"/>
                  </a:lnTo>
                  <a:lnTo>
                    <a:pt x="2304567" y="2070100"/>
                  </a:lnTo>
                  <a:lnTo>
                    <a:pt x="2293950" y="2070100"/>
                  </a:lnTo>
                  <a:lnTo>
                    <a:pt x="2293950" y="2082800"/>
                  </a:lnTo>
                  <a:lnTo>
                    <a:pt x="2289327" y="2095500"/>
                  </a:lnTo>
                  <a:lnTo>
                    <a:pt x="2287930" y="2082800"/>
                  </a:lnTo>
                  <a:lnTo>
                    <a:pt x="2293950" y="2082800"/>
                  </a:lnTo>
                  <a:lnTo>
                    <a:pt x="2293950" y="2070100"/>
                  </a:lnTo>
                  <a:lnTo>
                    <a:pt x="2285669" y="2070100"/>
                  </a:lnTo>
                  <a:lnTo>
                    <a:pt x="2278443" y="2057400"/>
                  </a:lnTo>
                  <a:lnTo>
                    <a:pt x="2302281" y="2057400"/>
                  </a:lnTo>
                  <a:lnTo>
                    <a:pt x="2310942" y="2070100"/>
                  </a:lnTo>
                  <a:lnTo>
                    <a:pt x="2307513" y="2057400"/>
                  </a:lnTo>
                  <a:lnTo>
                    <a:pt x="2313533" y="2057400"/>
                  </a:lnTo>
                  <a:lnTo>
                    <a:pt x="2323668" y="2044700"/>
                  </a:lnTo>
                  <a:lnTo>
                    <a:pt x="2332609" y="2032000"/>
                  </a:lnTo>
                  <a:lnTo>
                    <a:pt x="2340013" y="2032000"/>
                  </a:lnTo>
                  <a:lnTo>
                    <a:pt x="2353449" y="2006600"/>
                  </a:lnTo>
                  <a:lnTo>
                    <a:pt x="2359558" y="2006600"/>
                  </a:lnTo>
                  <a:lnTo>
                    <a:pt x="2359202" y="1993900"/>
                  </a:lnTo>
                  <a:lnTo>
                    <a:pt x="2353221" y="1981200"/>
                  </a:lnTo>
                  <a:lnTo>
                    <a:pt x="2363825" y="1955800"/>
                  </a:lnTo>
                  <a:lnTo>
                    <a:pt x="2381173" y="1955800"/>
                  </a:lnTo>
                  <a:lnTo>
                    <a:pt x="2399614" y="1943100"/>
                  </a:lnTo>
                  <a:lnTo>
                    <a:pt x="2413546" y="1930400"/>
                  </a:lnTo>
                  <a:lnTo>
                    <a:pt x="2418473" y="1930400"/>
                  </a:lnTo>
                  <a:lnTo>
                    <a:pt x="2421331" y="1917700"/>
                  </a:lnTo>
                  <a:lnTo>
                    <a:pt x="2422131" y="1905000"/>
                  </a:lnTo>
                  <a:lnTo>
                    <a:pt x="2420848" y="1892300"/>
                  </a:lnTo>
                  <a:lnTo>
                    <a:pt x="2436711" y="1892300"/>
                  </a:lnTo>
                  <a:lnTo>
                    <a:pt x="2443086" y="1879600"/>
                  </a:lnTo>
                  <a:lnTo>
                    <a:pt x="2451366" y="1879600"/>
                  </a:lnTo>
                  <a:lnTo>
                    <a:pt x="2457615" y="1866900"/>
                  </a:lnTo>
                  <a:lnTo>
                    <a:pt x="2461539" y="1866900"/>
                  </a:lnTo>
                  <a:lnTo>
                    <a:pt x="2462822" y="1854200"/>
                  </a:lnTo>
                  <a:lnTo>
                    <a:pt x="2461171" y="1841500"/>
                  </a:lnTo>
                  <a:lnTo>
                    <a:pt x="2449639" y="1841500"/>
                  </a:lnTo>
                  <a:lnTo>
                    <a:pt x="2440902" y="1828800"/>
                  </a:lnTo>
                  <a:lnTo>
                    <a:pt x="2446185" y="1828800"/>
                  </a:lnTo>
                  <a:lnTo>
                    <a:pt x="2447594" y="1816100"/>
                  </a:lnTo>
                  <a:lnTo>
                    <a:pt x="2424290" y="1816100"/>
                  </a:lnTo>
                  <a:lnTo>
                    <a:pt x="2418524" y="1828800"/>
                  </a:lnTo>
                  <a:lnTo>
                    <a:pt x="2426284" y="1803400"/>
                  </a:lnTo>
                  <a:lnTo>
                    <a:pt x="2435682" y="1803400"/>
                  </a:lnTo>
                  <a:lnTo>
                    <a:pt x="2448534" y="1816100"/>
                  </a:lnTo>
                  <a:lnTo>
                    <a:pt x="2478506" y="1816100"/>
                  </a:lnTo>
                  <a:lnTo>
                    <a:pt x="2489911" y="1803400"/>
                  </a:lnTo>
                  <a:lnTo>
                    <a:pt x="2513355" y="1803400"/>
                  </a:lnTo>
                  <a:lnTo>
                    <a:pt x="2528697" y="1790700"/>
                  </a:lnTo>
                  <a:lnTo>
                    <a:pt x="2537752" y="1778000"/>
                  </a:lnTo>
                  <a:lnTo>
                    <a:pt x="2539581" y="1765300"/>
                  </a:lnTo>
                  <a:lnTo>
                    <a:pt x="2533243" y="1765300"/>
                  </a:lnTo>
                  <a:lnTo>
                    <a:pt x="2534526" y="1752600"/>
                  </a:lnTo>
                  <a:lnTo>
                    <a:pt x="2539873" y="1752600"/>
                  </a:lnTo>
                  <a:lnTo>
                    <a:pt x="2547353" y="1739900"/>
                  </a:lnTo>
                  <a:lnTo>
                    <a:pt x="2555011" y="1727200"/>
                  </a:lnTo>
                  <a:lnTo>
                    <a:pt x="2560713" y="1714500"/>
                  </a:lnTo>
                  <a:lnTo>
                    <a:pt x="2565057" y="1714500"/>
                  </a:lnTo>
                  <a:lnTo>
                    <a:pt x="2566759" y="1706613"/>
                  </a:lnTo>
                  <a:lnTo>
                    <a:pt x="2565590" y="1701800"/>
                  </a:lnTo>
                  <a:lnTo>
                    <a:pt x="2559100" y="1689100"/>
                  </a:lnTo>
                  <a:lnTo>
                    <a:pt x="2538996" y="1689100"/>
                  </a:lnTo>
                  <a:lnTo>
                    <a:pt x="2555595" y="1676400"/>
                  </a:lnTo>
                  <a:lnTo>
                    <a:pt x="2573820" y="1676400"/>
                  </a:lnTo>
                  <a:lnTo>
                    <a:pt x="2586228" y="1663700"/>
                  </a:lnTo>
                  <a:lnTo>
                    <a:pt x="2585770" y="1651000"/>
                  </a:lnTo>
                  <a:lnTo>
                    <a:pt x="2585326" y="1638300"/>
                  </a:lnTo>
                  <a:lnTo>
                    <a:pt x="2579459" y="1651000"/>
                  </a:lnTo>
                  <a:lnTo>
                    <a:pt x="2560459" y="1651000"/>
                  </a:lnTo>
                  <a:lnTo>
                    <a:pt x="2556624" y="1638300"/>
                  </a:lnTo>
                  <a:lnTo>
                    <a:pt x="2551188" y="1612900"/>
                  </a:lnTo>
                  <a:lnTo>
                    <a:pt x="2540228" y="1600200"/>
                  </a:lnTo>
                  <a:lnTo>
                    <a:pt x="2519883" y="1587500"/>
                  </a:lnTo>
                  <a:lnTo>
                    <a:pt x="2523274" y="1562100"/>
                  </a:lnTo>
                  <a:lnTo>
                    <a:pt x="2433891" y="1562100"/>
                  </a:lnTo>
                  <a:lnTo>
                    <a:pt x="2413698" y="1574800"/>
                  </a:lnTo>
                  <a:lnTo>
                    <a:pt x="2382824" y="1574800"/>
                  </a:lnTo>
                  <a:lnTo>
                    <a:pt x="2366581" y="1587500"/>
                  </a:lnTo>
                  <a:lnTo>
                    <a:pt x="2349957" y="1587500"/>
                  </a:lnTo>
                  <a:lnTo>
                    <a:pt x="2327033" y="1600200"/>
                  </a:lnTo>
                  <a:lnTo>
                    <a:pt x="2300198" y="1612900"/>
                  </a:lnTo>
                  <a:lnTo>
                    <a:pt x="2274951" y="1612900"/>
                  </a:lnTo>
                  <a:lnTo>
                    <a:pt x="2256840" y="1625600"/>
                  </a:lnTo>
                  <a:lnTo>
                    <a:pt x="2247100" y="1651000"/>
                  </a:lnTo>
                  <a:lnTo>
                    <a:pt x="2240889" y="1663700"/>
                  </a:lnTo>
                  <a:lnTo>
                    <a:pt x="2231021" y="1676400"/>
                  </a:lnTo>
                  <a:lnTo>
                    <a:pt x="2216226" y="1676400"/>
                  </a:lnTo>
                  <a:lnTo>
                    <a:pt x="2228621" y="1663700"/>
                  </a:lnTo>
                  <a:lnTo>
                    <a:pt x="2236241" y="1651000"/>
                  </a:lnTo>
                  <a:lnTo>
                    <a:pt x="2227770" y="1638300"/>
                  </a:lnTo>
                  <a:lnTo>
                    <a:pt x="2215705" y="1651000"/>
                  </a:lnTo>
                  <a:lnTo>
                    <a:pt x="2192959" y="1663700"/>
                  </a:lnTo>
                  <a:lnTo>
                    <a:pt x="2170950" y="1676400"/>
                  </a:lnTo>
                  <a:lnTo>
                    <a:pt x="2161844" y="1676400"/>
                  </a:lnTo>
                  <a:lnTo>
                    <a:pt x="2158034" y="1689100"/>
                  </a:lnTo>
                  <a:lnTo>
                    <a:pt x="2148459" y="1689100"/>
                  </a:lnTo>
                  <a:lnTo>
                    <a:pt x="2135949" y="1701800"/>
                  </a:lnTo>
                  <a:lnTo>
                    <a:pt x="2123300" y="1714500"/>
                  </a:lnTo>
                  <a:lnTo>
                    <a:pt x="2100338" y="1727200"/>
                  </a:lnTo>
                  <a:lnTo>
                    <a:pt x="2076272" y="1739900"/>
                  </a:lnTo>
                  <a:lnTo>
                    <a:pt x="2051850" y="1739900"/>
                  </a:lnTo>
                  <a:lnTo>
                    <a:pt x="2027847" y="1752600"/>
                  </a:lnTo>
                  <a:lnTo>
                    <a:pt x="1974367" y="1778000"/>
                  </a:lnTo>
                  <a:lnTo>
                    <a:pt x="1926983" y="1790700"/>
                  </a:lnTo>
                  <a:lnTo>
                    <a:pt x="1883511" y="1816100"/>
                  </a:lnTo>
                  <a:lnTo>
                    <a:pt x="1841754" y="1854200"/>
                  </a:lnTo>
                  <a:lnTo>
                    <a:pt x="1828711" y="1841500"/>
                  </a:lnTo>
                  <a:lnTo>
                    <a:pt x="1812366" y="1841500"/>
                  </a:lnTo>
                  <a:lnTo>
                    <a:pt x="1795449" y="1854200"/>
                  </a:lnTo>
                  <a:lnTo>
                    <a:pt x="1780654" y="1854200"/>
                  </a:lnTo>
                  <a:lnTo>
                    <a:pt x="1770837" y="1866900"/>
                  </a:lnTo>
                  <a:lnTo>
                    <a:pt x="1760258" y="1866900"/>
                  </a:lnTo>
                  <a:lnTo>
                    <a:pt x="1748917" y="1879600"/>
                  </a:lnTo>
                  <a:lnTo>
                    <a:pt x="1733588" y="1879600"/>
                  </a:lnTo>
                  <a:lnTo>
                    <a:pt x="1729943" y="1892300"/>
                  </a:lnTo>
                  <a:lnTo>
                    <a:pt x="1725891" y="1905000"/>
                  </a:lnTo>
                  <a:lnTo>
                    <a:pt x="1721421" y="1917700"/>
                  </a:lnTo>
                  <a:lnTo>
                    <a:pt x="1695246" y="1905000"/>
                  </a:lnTo>
                  <a:lnTo>
                    <a:pt x="1646605" y="1905000"/>
                  </a:lnTo>
                  <a:lnTo>
                    <a:pt x="1589887" y="1930400"/>
                  </a:lnTo>
                  <a:lnTo>
                    <a:pt x="1539455" y="1955800"/>
                  </a:lnTo>
                  <a:lnTo>
                    <a:pt x="1509687" y="1968500"/>
                  </a:lnTo>
                  <a:lnTo>
                    <a:pt x="1513890" y="1981200"/>
                  </a:lnTo>
                  <a:lnTo>
                    <a:pt x="1515135" y="1981200"/>
                  </a:lnTo>
                  <a:lnTo>
                    <a:pt x="1513420" y="1993900"/>
                  </a:lnTo>
                  <a:lnTo>
                    <a:pt x="1503934" y="1993900"/>
                  </a:lnTo>
                  <a:lnTo>
                    <a:pt x="1501140" y="1981200"/>
                  </a:lnTo>
                  <a:lnTo>
                    <a:pt x="1479219" y="1981200"/>
                  </a:lnTo>
                  <a:lnTo>
                    <a:pt x="1472628" y="1993900"/>
                  </a:lnTo>
                  <a:lnTo>
                    <a:pt x="1468958" y="2006600"/>
                  </a:lnTo>
                  <a:lnTo>
                    <a:pt x="1434909" y="2006600"/>
                  </a:lnTo>
                  <a:lnTo>
                    <a:pt x="1431175" y="2019300"/>
                  </a:lnTo>
                  <a:lnTo>
                    <a:pt x="1430172" y="2006600"/>
                  </a:lnTo>
                  <a:lnTo>
                    <a:pt x="1426832" y="2006600"/>
                  </a:lnTo>
                  <a:lnTo>
                    <a:pt x="1429308" y="1993900"/>
                  </a:lnTo>
                  <a:lnTo>
                    <a:pt x="1427759" y="1993900"/>
                  </a:lnTo>
                  <a:lnTo>
                    <a:pt x="1429004" y="1981200"/>
                  </a:lnTo>
                  <a:lnTo>
                    <a:pt x="1430718" y="1981200"/>
                  </a:lnTo>
                  <a:lnTo>
                    <a:pt x="1432737" y="1968500"/>
                  </a:lnTo>
                  <a:lnTo>
                    <a:pt x="1436471" y="1968500"/>
                  </a:lnTo>
                  <a:lnTo>
                    <a:pt x="1441132" y="1955800"/>
                  </a:lnTo>
                  <a:lnTo>
                    <a:pt x="1448625" y="1943100"/>
                  </a:lnTo>
                  <a:lnTo>
                    <a:pt x="1456486" y="1943100"/>
                  </a:lnTo>
                  <a:lnTo>
                    <a:pt x="1463687" y="1930400"/>
                  </a:lnTo>
                  <a:lnTo>
                    <a:pt x="1469263" y="1930400"/>
                  </a:lnTo>
                  <a:lnTo>
                    <a:pt x="1484769" y="1905000"/>
                  </a:lnTo>
                  <a:lnTo>
                    <a:pt x="1492123" y="1892300"/>
                  </a:lnTo>
                  <a:lnTo>
                    <a:pt x="1493050" y="1879600"/>
                  </a:lnTo>
                  <a:lnTo>
                    <a:pt x="1489316" y="1854200"/>
                  </a:lnTo>
                  <a:lnTo>
                    <a:pt x="1495882" y="1866900"/>
                  </a:lnTo>
                  <a:lnTo>
                    <a:pt x="1518399" y="1866900"/>
                  </a:lnTo>
                  <a:lnTo>
                    <a:pt x="1514817" y="1854200"/>
                  </a:lnTo>
                  <a:lnTo>
                    <a:pt x="1512798" y="1854200"/>
                  </a:lnTo>
                  <a:lnTo>
                    <a:pt x="1512176" y="1841500"/>
                  </a:lnTo>
                  <a:lnTo>
                    <a:pt x="1532483" y="1841500"/>
                  </a:lnTo>
                  <a:lnTo>
                    <a:pt x="1540052" y="1828800"/>
                  </a:lnTo>
                  <a:lnTo>
                    <a:pt x="1548714" y="1816100"/>
                  </a:lnTo>
                  <a:lnTo>
                    <a:pt x="1567370" y="1816100"/>
                  </a:lnTo>
                  <a:lnTo>
                    <a:pt x="1566633" y="1803400"/>
                  </a:lnTo>
                  <a:lnTo>
                    <a:pt x="1567040" y="1803400"/>
                  </a:lnTo>
                  <a:lnTo>
                    <a:pt x="1568564" y="1790700"/>
                  </a:lnTo>
                  <a:lnTo>
                    <a:pt x="1571256" y="1790700"/>
                  </a:lnTo>
                  <a:lnTo>
                    <a:pt x="1580273" y="1778000"/>
                  </a:lnTo>
                  <a:lnTo>
                    <a:pt x="1591475" y="1778000"/>
                  </a:lnTo>
                  <a:lnTo>
                    <a:pt x="1602359" y="1765300"/>
                  </a:lnTo>
                  <a:lnTo>
                    <a:pt x="1610423" y="1765300"/>
                  </a:lnTo>
                  <a:lnTo>
                    <a:pt x="1616722" y="1752600"/>
                  </a:lnTo>
                  <a:lnTo>
                    <a:pt x="1617662" y="1752600"/>
                  </a:lnTo>
                  <a:lnTo>
                    <a:pt x="1617078" y="1739900"/>
                  </a:lnTo>
                  <a:lnTo>
                    <a:pt x="1618818" y="1739900"/>
                  </a:lnTo>
                  <a:lnTo>
                    <a:pt x="1636725" y="1714500"/>
                  </a:lnTo>
                  <a:lnTo>
                    <a:pt x="1657553" y="1701800"/>
                  </a:lnTo>
                  <a:lnTo>
                    <a:pt x="1677479" y="1689100"/>
                  </a:lnTo>
                  <a:lnTo>
                    <a:pt x="1692668" y="1663700"/>
                  </a:lnTo>
                  <a:lnTo>
                    <a:pt x="1686585" y="1663700"/>
                  </a:lnTo>
                  <a:lnTo>
                    <a:pt x="1681391" y="1651000"/>
                  </a:lnTo>
                  <a:lnTo>
                    <a:pt x="1677149" y="1651000"/>
                  </a:lnTo>
                  <a:lnTo>
                    <a:pt x="1673860" y="1638300"/>
                  </a:lnTo>
                  <a:lnTo>
                    <a:pt x="1709928" y="1638300"/>
                  </a:lnTo>
                  <a:lnTo>
                    <a:pt x="1711629" y="1625600"/>
                  </a:lnTo>
                  <a:lnTo>
                    <a:pt x="1711477" y="1625600"/>
                  </a:lnTo>
                  <a:lnTo>
                    <a:pt x="1709610" y="1612900"/>
                  </a:lnTo>
                  <a:lnTo>
                    <a:pt x="1732114" y="1612900"/>
                  </a:lnTo>
                  <a:lnTo>
                    <a:pt x="1741360" y="1600200"/>
                  </a:lnTo>
                  <a:lnTo>
                    <a:pt x="1749259" y="1587500"/>
                  </a:lnTo>
                  <a:lnTo>
                    <a:pt x="1763382" y="1574800"/>
                  </a:lnTo>
                  <a:lnTo>
                    <a:pt x="1770024" y="1562100"/>
                  </a:lnTo>
                  <a:lnTo>
                    <a:pt x="1770176" y="1549400"/>
                  </a:lnTo>
                  <a:lnTo>
                    <a:pt x="1764804" y="1536700"/>
                  </a:lnTo>
                  <a:lnTo>
                    <a:pt x="1776183" y="1524000"/>
                  </a:lnTo>
                  <a:lnTo>
                    <a:pt x="1793925" y="1524000"/>
                  </a:lnTo>
                  <a:lnTo>
                    <a:pt x="1812696" y="1511300"/>
                  </a:lnTo>
                  <a:lnTo>
                    <a:pt x="1827136" y="1498600"/>
                  </a:lnTo>
                  <a:lnTo>
                    <a:pt x="1832648" y="1485900"/>
                  </a:lnTo>
                  <a:lnTo>
                    <a:pt x="1836115" y="1485900"/>
                  </a:lnTo>
                  <a:lnTo>
                    <a:pt x="1837550" y="1473200"/>
                  </a:lnTo>
                  <a:lnTo>
                    <a:pt x="1836940" y="1460500"/>
                  </a:lnTo>
                  <a:lnTo>
                    <a:pt x="1852637" y="1460500"/>
                  </a:lnTo>
                  <a:lnTo>
                    <a:pt x="1859013" y="1447800"/>
                  </a:lnTo>
                  <a:lnTo>
                    <a:pt x="1867852" y="1447800"/>
                  </a:lnTo>
                  <a:lnTo>
                    <a:pt x="1874367" y="1435100"/>
                  </a:lnTo>
                  <a:lnTo>
                    <a:pt x="1878596" y="1435100"/>
                  </a:lnTo>
                  <a:lnTo>
                    <a:pt x="1880616" y="1422400"/>
                  </a:lnTo>
                  <a:lnTo>
                    <a:pt x="1879587" y="1409700"/>
                  </a:lnTo>
                  <a:lnTo>
                    <a:pt x="1868093" y="1409700"/>
                  </a:lnTo>
                  <a:lnTo>
                    <a:pt x="1859635" y="1397000"/>
                  </a:lnTo>
                  <a:lnTo>
                    <a:pt x="1865223" y="1397000"/>
                  </a:lnTo>
                  <a:lnTo>
                    <a:pt x="1866785" y="1384300"/>
                  </a:lnTo>
                  <a:lnTo>
                    <a:pt x="1843595" y="1384300"/>
                  </a:lnTo>
                  <a:lnTo>
                    <a:pt x="1837563" y="1397000"/>
                  </a:lnTo>
                  <a:lnTo>
                    <a:pt x="1846364" y="1371600"/>
                  </a:lnTo>
                  <a:lnTo>
                    <a:pt x="1855762" y="1371600"/>
                  </a:lnTo>
                  <a:lnTo>
                    <a:pt x="1868233" y="1384300"/>
                  </a:lnTo>
                  <a:lnTo>
                    <a:pt x="1909724" y="1384300"/>
                  </a:lnTo>
                  <a:lnTo>
                    <a:pt x="1921243" y="1371600"/>
                  </a:lnTo>
                  <a:lnTo>
                    <a:pt x="1948675" y="1371600"/>
                  </a:lnTo>
                  <a:lnTo>
                    <a:pt x="1948421" y="1358900"/>
                  </a:lnTo>
                  <a:lnTo>
                    <a:pt x="1942655" y="1346200"/>
                  </a:lnTo>
                  <a:lnTo>
                    <a:pt x="1946643" y="1346200"/>
                  </a:lnTo>
                  <a:lnTo>
                    <a:pt x="1956841" y="1333500"/>
                  </a:lnTo>
                  <a:lnTo>
                    <a:pt x="1966391" y="1320800"/>
                  </a:lnTo>
                  <a:lnTo>
                    <a:pt x="1968461" y="1320800"/>
                  </a:lnTo>
                  <a:lnTo>
                    <a:pt x="1970493" y="1308100"/>
                  </a:lnTo>
                  <a:lnTo>
                    <a:pt x="1967585" y="1295400"/>
                  </a:lnTo>
                  <a:lnTo>
                    <a:pt x="1962658" y="1295400"/>
                  </a:lnTo>
                  <a:lnTo>
                    <a:pt x="1958657" y="1282700"/>
                  </a:lnTo>
                  <a:lnTo>
                    <a:pt x="1970811" y="1282700"/>
                  </a:lnTo>
                  <a:lnTo>
                    <a:pt x="1984921" y="1295400"/>
                  </a:lnTo>
                  <a:lnTo>
                    <a:pt x="2008251" y="1295400"/>
                  </a:lnTo>
                  <a:lnTo>
                    <a:pt x="2002421" y="1282700"/>
                  </a:lnTo>
                  <a:lnTo>
                    <a:pt x="1992160" y="1282700"/>
                  </a:lnTo>
                  <a:lnTo>
                    <a:pt x="1987727" y="1270000"/>
                  </a:lnTo>
                  <a:lnTo>
                    <a:pt x="1998167" y="1257300"/>
                  </a:lnTo>
                  <a:lnTo>
                    <a:pt x="2009648" y="1257300"/>
                  </a:lnTo>
                  <a:lnTo>
                    <a:pt x="2021141" y="1244600"/>
                  </a:lnTo>
                  <a:lnTo>
                    <a:pt x="2031568" y="1231900"/>
                  </a:lnTo>
                  <a:lnTo>
                    <a:pt x="2055571" y="1231900"/>
                  </a:lnTo>
                  <a:lnTo>
                    <a:pt x="2053463" y="1219200"/>
                  </a:lnTo>
                  <a:lnTo>
                    <a:pt x="2057539" y="1206500"/>
                  </a:lnTo>
                  <a:lnTo>
                    <a:pt x="2073351" y="1193800"/>
                  </a:lnTo>
                  <a:lnTo>
                    <a:pt x="2091169" y="1181100"/>
                  </a:lnTo>
                  <a:lnTo>
                    <a:pt x="2109546" y="1155700"/>
                  </a:lnTo>
                  <a:lnTo>
                    <a:pt x="2127021" y="1143000"/>
                  </a:lnTo>
                  <a:lnTo>
                    <a:pt x="2142998" y="1130300"/>
                  </a:lnTo>
                  <a:lnTo>
                    <a:pt x="2152827" y="1117600"/>
                  </a:lnTo>
                  <a:lnTo>
                    <a:pt x="2162937" y="1117600"/>
                  </a:lnTo>
                  <a:lnTo>
                    <a:pt x="2168690" y="1104900"/>
                  </a:lnTo>
                  <a:lnTo>
                    <a:pt x="2177859" y="1092200"/>
                  </a:lnTo>
                  <a:lnTo>
                    <a:pt x="2186571" y="1079500"/>
                  </a:lnTo>
                  <a:lnTo>
                    <a:pt x="2194814" y="1079500"/>
                  </a:lnTo>
                  <a:lnTo>
                    <a:pt x="2202205" y="1066800"/>
                  </a:lnTo>
                  <a:lnTo>
                    <a:pt x="2208669" y="1054100"/>
                  </a:lnTo>
                  <a:lnTo>
                    <a:pt x="2213978" y="1054100"/>
                  </a:lnTo>
                  <a:lnTo>
                    <a:pt x="2217978" y="1041400"/>
                  </a:lnTo>
                  <a:lnTo>
                    <a:pt x="2221661" y="1028700"/>
                  </a:lnTo>
                  <a:lnTo>
                    <a:pt x="2220595" y="1016000"/>
                  </a:lnTo>
                  <a:lnTo>
                    <a:pt x="2217166" y="1016000"/>
                  </a:lnTo>
                  <a:lnTo>
                    <a:pt x="2213775" y="1003300"/>
                  </a:lnTo>
                  <a:lnTo>
                    <a:pt x="2211489" y="1003300"/>
                  </a:lnTo>
                  <a:lnTo>
                    <a:pt x="2213000" y="990600"/>
                  </a:lnTo>
                  <a:lnTo>
                    <a:pt x="2218588" y="977900"/>
                  </a:lnTo>
                  <a:lnTo>
                    <a:pt x="2228342" y="965466"/>
                  </a:lnTo>
                  <a:lnTo>
                    <a:pt x="2225903" y="977900"/>
                  </a:lnTo>
                  <a:lnTo>
                    <a:pt x="2223719" y="990600"/>
                  </a:lnTo>
                  <a:lnTo>
                    <a:pt x="2223173" y="1003300"/>
                  </a:lnTo>
                  <a:lnTo>
                    <a:pt x="2231796" y="1003300"/>
                  </a:lnTo>
                  <a:lnTo>
                    <a:pt x="2242693" y="990600"/>
                  </a:lnTo>
                  <a:lnTo>
                    <a:pt x="2245804" y="990600"/>
                  </a:lnTo>
                  <a:lnTo>
                    <a:pt x="2247506" y="977900"/>
                  </a:lnTo>
                  <a:lnTo>
                    <a:pt x="2248103" y="977900"/>
                  </a:lnTo>
                  <a:lnTo>
                    <a:pt x="2248484" y="965200"/>
                  </a:lnTo>
                  <a:lnTo>
                    <a:pt x="2248344" y="952500"/>
                  </a:lnTo>
                  <a:lnTo>
                    <a:pt x="2247354" y="952500"/>
                  </a:lnTo>
                  <a:lnTo>
                    <a:pt x="2245652" y="939800"/>
                  </a:lnTo>
                  <a:lnTo>
                    <a:pt x="2243366" y="927100"/>
                  </a:lnTo>
                  <a:lnTo>
                    <a:pt x="2240597" y="927100"/>
                  </a:lnTo>
                  <a:lnTo>
                    <a:pt x="2233523" y="901700"/>
                  </a:lnTo>
                  <a:lnTo>
                    <a:pt x="2228075" y="901700"/>
                  </a:lnTo>
                  <a:lnTo>
                    <a:pt x="2221700" y="889000"/>
                  </a:lnTo>
                  <a:lnTo>
                    <a:pt x="2211133" y="889000"/>
                  </a:lnTo>
                  <a:lnTo>
                    <a:pt x="2202675" y="876300"/>
                  </a:lnTo>
                  <a:lnTo>
                    <a:pt x="2193391" y="876300"/>
                  </a:lnTo>
                  <a:lnTo>
                    <a:pt x="2183955" y="863600"/>
                  </a:lnTo>
                  <a:lnTo>
                    <a:pt x="2092896" y="863600"/>
                  </a:lnTo>
                  <a:lnTo>
                    <a:pt x="2073376" y="876300"/>
                  </a:lnTo>
                  <a:lnTo>
                    <a:pt x="2053475" y="889000"/>
                  </a:lnTo>
                  <a:lnTo>
                    <a:pt x="2026132" y="889000"/>
                  </a:lnTo>
                  <a:lnTo>
                    <a:pt x="2018512" y="901700"/>
                  </a:lnTo>
                  <a:lnTo>
                    <a:pt x="1995347" y="901700"/>
                  </a:lnTo>
                  <a:lnTo>
                    <a:pt x="1988553" y="914400"/>
                  </a:lnTo>
                  <a:lnTo>
                    <a:pt x="1968919" y="914400"/>
                  </a:lnTo>
                  <a:lnTo>
                    <a:pt x="1956638" y="927100"/>
                  </a:lnTo>
                  <a:lnTo>
                    <a:pt x="1933067" y="927100"/>
                  </a:lnTo>
                  <a:lnTo>
                    <a:pt x="1921662" y="939800"/>
                  </a:lnTo>
                  <a:lnTo>
                    <a:pt x="1899805" y="952500"/>
                  </a:lnTo>
                  <a:lnTo>
                    <a:pt x="1878634" y="965200"/>
                  </a:lnTo>
                  <a:lnTo>
                    <a:pt x="1858352" y="977900"/>
                  </a:lnTo>
                  <a:lnTo>
                    <a:pt x="1839112" y="1003300"/>
                  </a:lnTo>
                  <a:lnTo>
                    <a:pt x="1825078" y="990600"/>
                  </a:lnTo>
                  <a:lnTo>
                    <a:pt x="1808734" y="990600"/>
                  </a:lnTo>
                  <a:lnTo>
                    <a:pt x="1792300" y="1003300"/>
                  </a:lnTo>
                  <a:lnTo>
                    <a:pt x="1778012" y="1016000"/>
                  </a:lnTo>
                  <a:lnTo>
                    <a:pt x="1768602" y="1016000"/>
                  </a:lnTo>
                  <a:lnTo>
                    <a:pt x="1758289" y="1028700"/>
                  </a:lnTo>
                  <a:lnTo>
                    <a:pt x="1734947" y="1028700"/>
                  </a:lnTo>
                  <a:lnTo>
                    <a:pt x="1732648" y="1041400"/>
                  </a:lnTo>
                  <a:lnTo>
                    <a:pt x="1729943" y="1054100"/>
                  </a:lnTo>
                  <a:lnTo>
                    <a:pt x="1726819" y="1066800"/>
                  </a:lnTo>
                  <a:lnTo>
                    <a:pt x="1685518" y="1066800"/>
                  </a:lnTo>
                  <a:lnTo>
                    <a:pt x="1655038" y="1079500"/>
                  </a:lnTo>
                  <a:lnTo>
                    <a:pt x="1621155" y="1092200"/>
                  </a:lnTo>
                  <a:lnTo>
                    <a:pt x="1587665" y="1117600"/>
                  </a:lnTo>
                  <a:lnTo>
                    <a:pt x="1557401" y="1130300"/>
                  </a:lnTo>
                  <a:lnTo>
                    <a:pt x="1533512" y="1143000"/>
                  </a:lnTo>
                  <a:lnTo>
                    <a:pt x="1519174" y="1155700"/>
                  </a:lnTo>
                  <a:lnTo>
                    <a:pt x="1524139" y="1168400"/>
                  </a:lnTo>
                  <a:lnTo>
                    <a:pt x="1526324" y="1168400"/>
                  </a:lnTo>
                  <a:lnTo>
                    <a:pt x="1525549" y="1181100"/>
                  </a:lnTo>
                  <a:lnTo>
                    <a:pt x="1516062" y="1181100"/>
                  </a:lnTo>
                  <a:lnTo>
                    <a:pt x="1514652" y="1175880"/>
                  </a:lnTo>
                  <a:lnTo>
                    <a:pt x="1515440" y="1175131"/>
                  </a:lnTo>
                  <a:lnTo>
                    <a:pt x="1516684" y="1172489"/>
                  </a:lnTo>
                  <a:lnTo>
                    <a:pt x="1513205" y="1170508"/>
                  </a:lnTo>
                  <a:lnTo>
                    <a:pt x="1512646" y="1168400"/>
                  </a:lnTo>
                  <a:lnTo>
                    <a:pt x="1490586" y="1168400"/>
                  </a:lnTo>
                  <a:lnTo>
                    <a:pt x="1485036" y="1181100"/>
                  </a:lnTo>
                  <a:lnTo>
                    <a:pt x="1483106" y="1193800"/>
                  </a:lnTo>
                  <a:lnTo>
                    <a:pt x="1462836" y="1193800"/>
                  </a:lnTo>
                  <a:lnTo>
                    <a:pt x="1446237" y="1206500"/>
                  </a:lnTo>
                  <a:lnTo>
                    <a:pt x="1433804" y="1206500"/>
                  </a:lnTo>
                  <a:lnTo>
                    <a:pt x="1426044" y="1231900"/>
                  </a:lnTo>
                  <a:lnTo>
                    <a:pt x="1388160" y="1231900"/>
                  </a:lnTo>
                  <a:lnTo>
                    <a:pt x="1367028" y="1244600"/>
                  </a:lnTo>
                  <a:lnTo>
                    <a:pt x="1350492" y="1257300"/>
                  </a:lnTo>
                  <a:lnTo>
                    <a:pt x="1324927" y="1270000"/>
                  </a:lnTo>
                  <a:lnTo>
                    <a:pt x="1301965" y="1295400"/>
                  </a:lnTo>
                  <a:lnTo>
                    <a:pt x="1281087" y="1308100"/>
                  </a:lnTo>
                  <a:lnTo>
                    <a:pt x="1261732" y="1333500"/>
                  </a:lnTo>
                  <a:lnTo>
                    <a:pt x="1256652" y="1333500"/>
                  </a:lnTo>
                  <a:lnTo>
                    <a:pt x="1255737" y="1320800"/>
                  </a:lnTo>
                  <a:lnTo>
                    <a:pt x="1248829" y="1320800"/>
                  </a:lnTo>
                  <a:lnTo>
                    <a:pt x="1237678" y="1333500"/>
                  </a:lnTo>
                  <a:lnTo>
                    <a:pt x="1215783" y="1346200"/>
                  </a:lnTo>
                  <a:lnTo>
                    <a:pt x="1191323" y="1358900"/>
                  </a:lnTo>
                  <a:lnTo>
                    <a:pt x="1172489" y="1371600"/>
                  </a:lnTo>
                  <a:lnTo>
                    <a:pt x="1151382" y="1384300"/>
                  </a:lnTo>
                  <a:lnTo>
                    <a:pt x="1140510" y="1397000"/>
                  </a:lnTo>
                  <a:lnTo>
                    <a:pt x="1135278" y="1409700"/>
                  </a:lnTo>
                  <a:lnTo>
                    <a:pt x="1131138" y="1435100"/>
                  </a:lnTo>
                  <a:lnTo>
                    <a:pt x="1126820" y="1422400"/>
                  </a:lnTo>
                  <a:lnTo>
                    <a:pt x="1121321" y="1422400"/>
                  </a:lnTo>
                  <a:lnTo>
                    <a:pt x="1114628" y="1409700"/>
                  </a:lnTo>
                  <a:lnTo>
                    <a:pt x="1106728" y="1409700"/>
                  </a:lnTo>
                  <a:lnTo>
                    <a:pt x="1107973" y="1422400"/>
                  </a:lnTo>
                  <a:lnTo>
                    <a:pt x="1107351" y="1422400"/>
                  </a:lnTo>
                  <a:lnTo>
                    <a:pt x="1105331" y="1435100"/>
                  </a:lnTo>
                  <a:lnTo>
                    <a:pt x="1095095" y="1422400"/>
                  </a:lnTo>
                  <a:lnTo>
                    <a:pt x="1085570" y="1435100"/>
                  </a:lnTo>
                  <a:lnTo>
                    <a:pt x="1064285" y="1447800"/>
                  </a:lnTo>
                  <a:lnTo>
                    <a:pt x="1045476" y="1435100"/>
                  </a:lnTo>
                  <a:lnTo>
                    <a:pt x="1043266" y="1447800"/>
                  </a:lnTo>
                  <a:lnTo>
                    <a:pt x="1040117" y="1447800"/>
                  </a:lnTo>
                  <a:lnTo>
                    <a:pt x="1036027" y="1460500"/>
                  </a:lnTo>
                  <a:lnTo>
                    <a:pt x="1031024" y="1460500"/>
                  </a:lnTo>
                  <a:lnTo>
                    <a:pt x="1020572" y="1473200"/>
                  </a:lnTo>
                  <a:lnTo>
                    <a:pt x="978369" y="1473200"/>
                  </a:lnTo>
                  <a:lnTo>
                    <a:pt x="974585" y="1485900"/>
                  </a:lnTo>
                  <a:lnTo>
                    <a:pt x="972553" y="1485900"/>
                  </a:lnTo>
                  <a:lnTo>
                    <a:pt x="968832" y="1498600"/>
                  </a:lnTo>
                  <a:lnTo>
                    <a:pt x="946073" y="1511300"/>
                  </a:lnTo>
                  <a:lnTo>
                    <a:pt x="921029" y="1511300"/>
                  </a:lnTo>
                  <a:lnTo>
                    <a:pt x="896340" y="1524000"/>
                  </a:lnTo>
                  <a:lnTo>
                    <a:pt x="874623" y="1536700"/>
                  </a:lnTo>
                  <a:lnTo>
                    <a:pt x="877925" y="1536700"/>
                  </a:lnTo>
                  <a:lnTo>
                    <a:pt x="880110" y="1549400"/>
                  </a:lnTo>
                  <a:lnTo>
                    <a:pt x="881189" y="1549400"/>
                  </a:lnTo>
                  <a:lnTo>
                    <a:pt x="881151" y="1562100"/>
                  </a:lnTo>
                  <a:lnTo>
                    <a:pt x="863879" y="1562100"/>
                  </a:lnTo>
                  <a:lnTo>
                    <a:pt x="856081" y="1549400"/>
                  </a:lnTo>
                  <a:lnTo>
                    <a:pt x="844931" y="1549400"/>
                  </a:lnTo>
                  <a:lnTo>
                    <a:pt x="842441" y="1562100"/>
                  </a:lnTo>
                  <a:lnTo>
                    <a:pt x="805675" y="1562100"/>
                  </a:lnTo>
                  <a:lnTo>
                    <a:pt x="794715" y="1574800"/>
                  </a:lnTo>
                  <a:lnTo>
                    <a:pt x="776084" y="1574800"/>
                  </a:lnTo>
                  <a:lnTo>
                    <a:pt x="765467" y="1587500"/>
                  </a:lnTo>
                  <a:lnTo>
                    <a:pt x="760552" y="1587500"/>
                  </a:lnTo>
                  <a:lnTo>
                    <a:pt x="758964" y="1612900"/>
                  </a:lnTo>
                  <a:lnTo>
                    <a:pt x="677697" y="1612900"/>
                  </a:lnTo>
                  <a:lnTo>
                    <a:pt x="669163" y="1625600"/>
                  </a:lnTo>
                  <a:lnTo>
                    <a:pt x="662000" y="1638300"/>
                  </a:lnTo>
                  <a:lnTo>
                    <a:pt x="656196" y="1651000"/>
                  </a:lnTo>
                  <a:lnTo>
                    <a:pt x="650913" y="1638300"/>
                  </a:lnTo>
                  <a:lnTo>
                    <a:pt x="611543" y="1638300"/>
                  </a:lnTo>
                  <a:lnTo>
                    <a:pt x="601941" y="1651000"/>
                  </a:lnTo>
                  <a:lnTo>
                    <a:pt x="595845" y="1663700"/>
                  </a:lnTo>
                  <a:lnTo>
                    <a:pt x="598627" y="1663700"/>
                  </a:lnTo>
                  <a:lnTo>
                    <a:pt x="604812" y="1676400"/>
                  </a:lnTo>
                  <a:lnTo>
                    <a:pt x="601637" y="1676400"/>
                  </a:lnTo>
                  <a:lnTo>
                    <a:pt x="596976" y="1689100"/>
                  </a:lnTo>
                  <a:lnTo>
                    <a:pt x="594639" y="1689100"/>
                  </a:lnTo>
                  <a:lnTo>
                    <a:pt x="601306" y="1701800"/>
                  </a:lnTo>
                  <a:lnTo>
                    <a:pt x="622617" y="1701800"/>
                  </a:lnTo>
                  <a:lnTo>
                    <a:pt x="603935" y="1714500"/>
                  </a:lnTo>
                  <a:lnTo>
                    <a:pt x="595744" y="1701800"/>
                  </a:lnTo>
                  <a:lnTo>
                    <a:pt x="589813" y="1689100"/>
                  </a:lnTo>
                  <a:lnTo>
                    <a:pt x="577850" y="1676400"/>
                  </a:lnTo>
                  <a:lnTo>
                    <a:pt x="567118" y="1676400"/>
                  </a:lnTo>
                  <a:lnTo>
                    <a:pt x="556374" y="1663700"/>
                  </a:lnTo>
                  <a:lnTo>
                    <a:pt x="534784" y="1663700"/>
                  </a:lnTo>
                  <a:lnTo>
                    <a:pt x="525614" y="1651000"/>
                  </a:lnTo>
                  <a:lnTo>
                    <a:pt x="519023" y="1651000"/>
                  </a:lnTo>
                  <a:lnTo>
                    <a:pt x="514908" y="1663700"/>
                  </a:lnTo>
                  <a:lnTo>
                    <a:pt x="513181" y="1676400"/>
                  </a:lnTo>
                  <a:lnTo>
                    <a:pt x="478040" y="1676400"/>
                  </a:lnTo>
                  <a:lnTo>
                    <a:pt x="469036" y="1689100"/>
                  </a:lnTo>
                  <a:lnTo>
                    <a:pt x="466775" y="1689100"/>
                  </a:lnTo>
                  <a:lnTo>
                    <a:pt x="465315" y="1701800"/>
                  </a:lnTo>
                  <a:lnTo>
                    <a:pt x="458762" y="1714500"/>
                  </a:lnTo>
                  <a:lnTo>
                    <a:pt x="455612" y="1701800"/>
                  </a:lnTo>
                  <a:lnTo>
                    <a:pt x="450583" y="1689100"/>
                  </a:lnTo>
                  <a:lnTo>
                    <a:pt x="442264" y="1676400"/>
                  </a:lnTo>
                  <a:lnTo>
                    <a:pt x="429221" y="1676400"/>
                  </a:lnTo>
                  <a:lnTo>
                    <a:pt x="431558" y="1689100"/>
                  </a:lnTo>
                  <a:lnTo>
                    <a:pt x="433171" y="1689100"/>
                  </a:lnTo>
                  <a:lnTo>
                    <a:pt x="434060" y="1701800"/>
                  </a:lnTo>
                  <a:lnTo>
                    <a:pt x="390626" y="1701800"/>
                  </a:lnTo>
                  <a:lnTo>
                    <a:pt x="373100" y="1714500"/>
                  </a:lnTo>
                  <a:lnTo>
                    <a:pt x="363131" y="1689100"/>
                  </a:lnTo>
                  <a:lnTo>
                    <a:pt x="358254" y="1689100"/>
                  </a:lnTo>
                  <a:lnTo>
                    <a:pt x="352691" y="1701800"/>
                  </a:lnTo>
                  <a:lnTo>
                    <a:pt x="246062" y="1701800"/>
                  </a:lnTo>
                  <a:lnTo>
                    <a:pt x="235826" y="1689100"/>
                  </a:lnTo>
                  <a:lnTo>
                    <a:pt x="168109" y="1689100"/>
                  </a:lnTo>
                  <a:lnTo>
                    <a:pt x="161734" y="1701800"/>
                  </a:lnTo>
                  <a:lnTo>
                    <a:pt x="144589" y="1701800"/>
                  </a:lnTo>
                  <a:lnTo>
                    <a:pt x="141668" y="1689100"/>
                  </a:lnTo>
                  <a:lnTo>
                    <a:pt x="159664" y="1689100"/>
                  </a:lnTo>
                  <a:lnTo>
                    <a:pt x="164947" y="1676400"/>
                  </a:lnTo>
                  <a:lnTo>
                    <a:pt x="157162" y="1676400"/>
                  </a:lnTo>
                  <a:lnTo>
                    <a:pt x="151574" y="1663700"/>
                  </a:lnTo>
                  <a:lnTo>
                    <a:pt x="145821" y="1663700"/>
                  </a:lnTo>
                  <a:lnTo>
                    <a:pt x="140373" y="1651000"/>
                  </a:lnTo>
                  <a:lnTo>
                    <a:pt x="89077" y="1676400"/>
                  </a:lnTo>
                  <a:lnTo>
                    <a:pt x="138518" y="1651000"/>
                  </a:lnTo>
                  <a:lnTo>
                    <a:pt x="131114" y="1651000"/>
                  </a:lnTo>
                  <a:lnTo>
                    <a:pt x="125336" y="1638300"/>
                  </a:lnTo>
                  <a:lnTo>
                    <a:pt x="121259" y="1625600"/>
                  </a:lnTo>
                  <a:lnTo>
                    <a:pt x="117386" y="1600200"/>
                  </a:lnTo>
                  <a:lnTo>
                    <a:pt x="116052" y="1587500"/>
                  </a:lnTo>
                  <a:lnTo>
                    <a:pt x="116928" y="1562100"/>
                  </a:lnTo>
                  <a:lnTo>
                    <a:pt x="119697" y="1536700"/>
                  </a:lnTo>
                  <a:lnTo>
                    <a:pt x="134416" y="1485900"/>
                  </a:lnTo>
                  <a:lnTo>
                    <a:pt x="150672" y="1447800"/>
                  </a:lnTo>
                  <a:lnTo>
                    <a:pt x="164084" y="1397000"/>
                  </a:lnTo>
                  <a:lnTo>
                    <a:pt x="170230" y="1346200"/>
                  </a:lnTo>
                  <a:lnTo>
                    <a:pt x="188569" y="1346200"/>
                  </a:lnTo>
                  <a:lnTo>
                    <a:pt x="201091" y="1333500"/>
                  </a:lnTo>
                  <a:lnTo>
                    <a:pt x="210108" y="1320800"/>
                  </a:lnTo>
                  <a:lnTo>
                    <a:pt x="217957" y="1308100"/>
                  </a:lnTo>
                  <a:lnTo>
                    <a:pt x="222199" y="1295400"/>
                  </a:lnTo>
                  <a:lnTo>
                    <a:pt x="228053" y="1295400"/>
                  </a:lnTo>
                  <a:lnTo>
                    <a:pt x="235661" y="1282700"/>
                  </a:lnTo>
                  <a:lnTo>
                    <a:pt x="245160" y="1270000"/>
                  </a:lnTo>
                  <a:lnTo>
                    <a:pt x="243205" y="1270000"/>
                  </a:lnTo>
                  <a:lnTo>
                    <a:pt x="241782" y="1257300"/>
                  </a:lnTo>
                  <a:lnTo>
                    <a:pt x="240880" y="1244600"/>
                  </a:lnTo>
                  <a:lnTo>
                    <a:pt x="240499" y="1231900"/>
                  </a:lnTo>
                  <a:lnTo>
                    <a:pt x="256400" y="1244600"/>
                  </a:lnTo>
                  <a:lnTo>
                    <a:pt x="276987" y="1231900"/>
                  </a:lnTo>
                  <a:lnTo>
                    <a:pt x="300786" y="1206500"/>
                  </a:lnTo>
                  <a:lnTo>
                    <a:pt x="351612" y="1155700"/>
                  </a:lnTo>
                  <a:lnTo>
                    <a:pt x="374561" y="1130300"/>
                  </a:lnTo>
                  <a:lnTo>
                    <a:pt x="392709" y="1104900"/>
                  </a:lnTo>
                  <a:lnTo>
                    <a:pt x="403580" y="1092200"/>
                  </a:lnTo>
                  <a:lnTo>
                    <a:pt x="393776" y="1092200"/>
                  </a:lnTo>
                  <a:lnTo>
                    <a:pt x="392696" y="1079500"/>
                  </a:lnTo>
                  <a:lnTo>
                    <a:pt x="427075" y="1079500"/>
                  </a:lnTo>
                  <a:lnTo>
                    <a:pt x="430377" y="1066800"/>
                  </a:lnTo>
                  <a:lnTo>
                    <a:pt x="428917" y="1054100"/>
                  </a:lnTo>
                  <a:lnTo>
                    <a:pt x="447332" y="1041400"/>
                  </a:lnTo>
                  <a:lnTo>
                    <a:pt x="462902" y="1041400"/>
                  </a:lnTo>
                  <a:lnTo>
                    <a:pt x="473138" y="1028700"/>
                  </a:lnTo>
                  <a:lnTo>
                    <a:pt x="475551" y="1003300"/>
                  </a:lnTo>
                  <a:lnTo>
                    <a:pt x="492467" y="1003300"/>
                  </a:lnTo>
                  <a:lnTo>
                    <a:pt x="510959" y="990600"/>
                  </a:lnTo>
                  <a:lnTo>
                    <a:pt x="528459" y="977900"/>
                  </a:lnTo>
                  <a:lnTo>
                    <a:pt x="542404" y="965200"/>
                  </a:lnTo>
                  <a:lnTo>
                    <a:pt x="564172" y="939800"/>
                  </a:lnTo>
                  <a:lnTo>
                    <a:pt x="582510" y="914400"/>
                  </a:lnTo>
                  <a:lnTo>
                    <a:pt x="598284" y="901700"/>
                  </a:lnTo>
                  <a:lnTo>
                    <a:pt x="612355" y="863600"/>
                  </a:lnTo>
                  <a:lnTo>
                    <a:pt x="618045" y="876300"/>
                  </a:lnTo>
                  <a:lnTo>
                    <a:pt x="622528" y="876300"/>
                  </a:lnTo>
                  <a:lnTo>
                    <a:pt x="628992" y="889000"/>
                  </a:lnTo>
                  <a:lnTo>
                    <a:pt x="636447" y="863600"/>
                  </a:lnTo>
                  <a:lnTo>
                    <a:pt x="654469" y="850900"/>
                  </a:lnTo>
                  <a:lnTo>
                    <a:pt x="675500" y="825500"/>
                  </a:lnTo>
                  <a:lnTo>
                    <a:pt x="691959" y="812800"/>
                  </a:lnTo>
                  <a:lnTo>
                    <a:pt x="710082" y="800100"/>
                  </a:lnTo>
                  <a:lnTo>
                    <a:pt x="718908" y="787400"/>
                  </a:lnTo>
                  <a:lnTo>
                    <a:pt x="721537" y="774700"/>
                  </a:lnTo>
                  <a:lnTo>
                    <a:pt x="721029" y="749300"/>
                  </a:lnTo>
                  <a:lnTo>
                    <a:pt x="726770" y="762000"/>
                  </a:lnTo>
                  <a:lnTo>
                    <a:pt x="748385" y="762000"/>
                  </a:lnTo>
                  <a:lnTo>
                    <a:pt x="745744" y="749300"/>
                  </a:lnTo>
                  <a:lnTo>
                    <a:pt x="744664" y="749300"/>
                  </a:lnTo>
                  <a:lnTo>
                    <a:pt x="745439" y="736600"/>
                  </a:lnTo>
                  <a:lnTo>
                    <a:pt x="756653" y="749300"/>
                  </a:lnTo>
                  <a:lnTo>
                    <a:pt x="765784" y="736600"/>
                  </a:lnTo>
                  <a:lnTo>
                    <a:pt x="774534" y="736600"/>
                  </a:lnTo>
                  <a:lnTo>
                    <a:pt x="784618" y="723900"/>
                  </a:lnTo>
                  <a:lnTo>
                    <a:pt x="803579" y="723900"/>
                  </a:lnTo>
                  <a:lnTo>
                    <a:pt x="804100" y="711200"/>
                  </a:lnTo>
                  <a:lnTo>
                    <a:pt x="805675" y="711200"/>
                  </a:lnTo>
                  <a:lnTo>
                    <a:pt x="808304" y="698500"/>
                  </a:lnTo>
                  <a:lnTo>
                    <a:pt x="811974" y="698500"/>
                  </a:lnTo>
                  <a:lnTo>
                    <a:pt x="821740" y="685800"/>
                  </a:lnTo>
                  <a:lnTo>
                    <a:pt x="845134" y="685800"/>
                  </a:lnTo>
                  <a:lnTo>
                    <a:pt x="853948" y="673100"/>
                  </a:lnTo>
                  <a:lnTo>
                    <a:pt x="861568" y="673100"/>
                  </a:lnTo>
                  <a:lnTo>
                    <a:pt x="863815" y="660400"/>
                  </a:lnTo>
                  <a:lnTo>
                    <a:pt x="864438" y="660400"/>
                  </a:lnTo>
                  <a:lnTo>
                    <a:pt x="867168" y="647700"/>
                  </a:lnTo>
                  <a:lnTo>
                    <a:pt x="887603" y="635000"/>
                  </a:lnTo>
                  <a:lnTo>
                    <a:pt x="910767" y="622300"/>
                  </a:lnTo>
                  <a:lnTo>
                    <a:pt x="933361" y="609600"/>
                  </a:lnTo>
                  <a:lnTo>
                    <a:pt x="952042" y="596900"/>
                  </a:lnTo>
                  <a:lnTo>
                    <a:pt x="947178" y="584200"/>
                  </a:lnTo>
                  <a:lnTo>
                    <a:pt x="943317" y="584200"/>
                  </a:lnTo>
                  <a:lnTo>
                    <a:pt x="940485" y="571500"/>
                  </a:lnTo>
                  <a:lnTo>
                    <a:pt x="976604" y="571500"/>
                  </a:lnTo>
                  <a:lnTo>
                    <a:pt x="977696" y="558800"/>
                  </a:lnTo>
                  <a:lnTo>
                    <a:pt x="989545" y="558800"/>
                  </a:lnTo>
                  <a:lnTo>
                    <a:pt x="1001077" y="546100"/>
                  </a:lnTo>
                  <a:lnTo>
                    <a:pt x="1011643" y="546100"/>
                  </a:lnTo>
                  <a:lnTo>
                    <a:pt x="1021232" y="533400"/>
                  </a:lnTo>
                  <a:lnTo>
                    <a:pt x="1038009" y="520700"/>
                  </a:lnTo>
                  <a:lnTo>
                    <a:pt x="1046784" y="520700"/>
                  </a:lnTo>
                  <a:lnTo>
                    <a:pt x="1049235" y="508000"/>
                  </a:lnTo>
                  <a:lnTo>
                    <a:pt x="1047038" y="495300"/>
                  </a:lnTo>
                  <a:lnTo>
                    <a:pt x="1061135" y="482600"/>
                  </a:lnTo>
                  <a:lnTo>
                    <a:pt x="1080008" y="482600"/>
                  </a:lnTo>
                  <a:lnTo>
                    <a:pt x="1099616" y="469900"/>
                  </a:lnTo>
                  <a:lnTo>
                    <a:pt x="1115898" y="469900"/>
                  </a:lnTo>
                  <a:lnTo>
                    <a:pt x="1123721" y="457200"/>
                  </a:lnTo>
                  <a:lnTo>
                    <a:pt x="1129703" y="444500"/>
                  </a:lnTo>
                  <a:lnTo>
                    <a:pt x="1133868" y="431800"/>
                  </a:lnTo>
                  <a:lnTo>
                    <a:pt x="1136269" y="419100"/>
                  </a:lnTo>
                  <a:lnTo>
                    <a:pt x="1143419" y="431800"/>
                  </a:lnTo>
                  <a:lnTo>
                    <a:pt x="1157871" y="431800"/>
                  </a:lnTo>
                  <a:lnTo>
                    <a:pt x="1168539" y="419100"/>
                  </a:lnTo>
                  <a:lnTo>
                    <a:pt x="1181417" y="419100"/>
                  </a:lnTo>
                  <a:lnTo>
                    <a:pt x="1187107" y="406400"/>
                  </a:lnTo>
                  <a:lnTo>
                    <a:pt x="1189228" y="393700"/>
                  </a:lnTo>
                  <a:lnTo>
                    <a:pt x="1185278" y="381000"/>
                  </a:lnTo>
                  <a:lnTo>
                    <a:pt x="1171562" y="381000"/>
                  </a:lnTo>
                  <a:lnTo>
                    <a:pt x="1178090" y="368300"/>
                  </a:lnTo>
                  <a:lnTo>
                    <a:pt x="1181201" y="368300"/>
                  </a:lnTo>
                  <a:lnTo>
                    <a:pt x="1180884" y="355600"/>
                  </a:lnTo>
                  <a:lnTo>
                    <a:pt x="1159154" y="355600"/>
                  </a:lnTo>
                  <a:lnTo>
                    <a:pt x="1152283" y="368300"/>
                  </a:lnTo>
                  <a:lnTo>
                    <a:pt x="1165948" y="342900"/>
                  </a:lnTo>
                  <a:lnTo>
                    <a:pt x="1175207" y="342900"/>
                  </a:lnTo>
                  <a:lnTo>
                    <a:pt x="1185291" y="355600"/>
                  </a:lnTo>
                  <a:lnTo>
                    <a:pt x="1201407" y="368300"/>
                  </a:lnTo>
                  <a:lnTo>
                    <a:pt x="1265618" y="368300"/>
                  </a:lnTo>
                  <a:lnTo>
                    <a:pt x="1267358" y="355600"/>
                  </a:lnTo>
                  <a:lnTo>
                    <a:pt x="1264678" y="342900"/>
                  </a:lnTo>
                  <a:lnTo>
                    <a:pt x="1269987" y="342900"/>
                  </a:lnTo>
                  <a:lnTo>
                    <a:pt x="1283233" y="330200"/>
                  </a:lnTo>
                  <a:lnTo>
                    <a:pt x="1296555" y="330200"/>
                  </a:lnTo>
                  <a:lnTo>
                    <a:pt x="1301750" y="317500"/>
                  </a:lnTo>
                  <a:lnTo>
                    <a:pt x="1300937" y="317500"/>
                  </a:lnTo>
                  <a:lnTo>
                    <a:pt x="1298562" y="304800"/>
                  </a:lnTo>
                  <a:lnTo>
                    <a:pt x="1299032" y="292100"/>
                  </a:lnTo>
                  <a:lnTo>
                    <a:pt x="1307896" y="304800"/>
                  </a:lnTo>
                  <a:lnTo>
                    <a:pt x="1318882" y="317500"/>
                  </a:lnTo>
                  <a:lnTo>
                    <a:pt x="1343037" y="317500"/>
                  </a:lnTo>
                  <a:lnTo>
                    <a:pt x="1338402" y="304800"/>
                  </a:lnTo>
                  <a:lnTo>
                    <a:pt x="1334325" y="304800"/>
                  </a:lnTo>
                  <a:lnTo>
                    <a:pt x="1330833" y="292100"/>
                  </a:lnTo>
                  <a:lnTo>
                    <a:pt x="1327950" y="292100"/>
                  </a:lnTo>
                  <a:lnTo>
                    <a:pt x="1341094" y="279400"/>
                  </a:lnTo>
                  <a:lnTo>
                    <a:pt x="1354658" y="279400"/>
                  </a:lnTo>
                  <a:lnTo>
                    <a:pt x="1368615" y="266700"/>
                  </a:lnTo>
                  <a:lnTo>
                    <a:pt x="1377378" y="258953"/>
                  </a:lnTo>
                  <a:lnTo>
                    <a:pt x="1378013" y="260235"/>
                  </a:lnTo>
                  <a:lnTo>
                    <a:pt x="1382674" y="264287"/>
                  </a:lnTo>
                  <a:lnTo>
                    <a:pt x="1387805" y="260858"/>
                  </a:lnTo>
                  <a:lnTo>
                    <a:pt x="1388846" y="258279"/>
                  </a:lnTo>
                  <a:lnTo>
                    <a:pt x="1400429" y="266700"/>
                  </a:lnTo>
                  <a:lnTo>
                    <a:pt x="1404696" y="266700"/>
                  </a:lnTo>
                  <a:lnTo>
                    <a:pt x="1405826" y="254000"/>
                  </a:lnTo>
                  <a:lnTo>
                    <a:pt x="1413929" y="241300"/>
                  </a:lnTo>
                  <a:lnTo>
                    <a:pt x="1433893" y="241300"/>
                  </a:lnTo>
                  <a:lnTo>
                    <a:pt x="1476463" y="215900"/>
                  </a:lnTo>
                  <a:lnTo>
                    <a:pt x="1497406" y="215900"/>
                  </a:lnTo>
                  <a:lnTo>
                    <a:pt x="1517256" y="203200"/>
                  </a:lnTo>
                  <a:lnTo>
                    <a:pt x="1542262" y="190500"/>
                  </a:lnTo>
                  <a:lnTo>
                    <a:pt x="1566100" y="177800"/>
                  </a:lnTo>
                  <a:lnTo>
                    <a:pt x="1582445" y="165100"/>
                  </a:lnTo>
                  <a:lnTo>
                    <a:pt x="1590332" y="152400"/>
                  </a:lnTo>
                  <a:lnTo>
                    <a:pt x="1594802" y="127000"/>
                  </a:lnTo>
                  <a:lnTo>
                    <a:pt x="1603476" y="114300"/>
                  </a:lnTo>
                  <a:lnTo>
                    <a:pt x="1618411" y="114300"/>
                  </a:lnTo>
                  <a:lnTo>
                    <a:pt x="1606829" y="127000"/>
                  </a:lnTo>
                  <a:lnTo>
                    <a:pt x="1600238" y="139700"/>
                  </a:lnTo>
                  <a:lnTo>
                    <a:pt x="1609648" y="152400"/>
                  </a:lnTo>
                  <a:lnTo>
                    <a:pt x="1621028" y="139700"/>
                  </a:lnTo>
                  <a:lnTo>
                    <a:pt x="1642275" y="127000"/>
                  </a:lnTo>
                  <a:lnTo>
                    <a:pt x="1662798" y="114300"/>
                  </a:lnTo>
                  <a:lnTo>
                    <a:pt x="1671993" y="101600"/>
                  </a:lnTo>
                  <a:lnTo>
                    <a:pt x="1609026" y="0"/>
                  </a:lnTo>
                  <a:lnTo>
                    <a:pt x="1602333" y="0"/>
                  </a:lnTo>
                  <a:lnTo>
                    <a:pt x="1585747" y="12700"/>
                  </a:lnTo>
                  <a:lnTo>
                    <a:pt x="1564563" y="25400"/>
                  </a:lnTo>
                  <a:lnTo>
                    <a:pt x="1544040" y="25400"/>
                  </a:lnTo>
                  <a:lnTo>
                    <a:pt x="1529562" y="38100"/>
                  </a:lnTo>
                  <a:lnTo>
                    <a:pt x="1506753" y="50800"/>
                  </a:lnTo>
                  <a:lnTo>
                    <a:pt x="1489811" y="63500"/>
                  </a:lnTo>
                  <a:lnTo>
                    <a:pt x="1492897" y="76200"/>
                  </a:lnTo>
                  <a:lnTo>
                    <a:pt x="1466138" y="88900"/>
                  </a:lnTo>
                  <a:lnTo>
                    <a:pt x="1430210" y="114300"/>
                  </a:lnTo>
                  <a:lnTo>
                    <a:pt x="1397711" y="127000"/>
                  </a:lnTo>
                  <a:lnTo>
                    <a:pt x="1348536" y="165100"/>
                  </a:lnTo>
                  <a:lnTo>
                    <a:pt x="1280541" y="215900"/>
                  </a:lnTo>
                  <a:lnTo>
                    <a:pt x="1247267" y="228600"/>
                  </a:lnTo>
                  <a:lnTo>
                    <a:pt x="1216799" y="241300"/>
                  </a:lnTo>
                  <a:lnTo>
                    <a:pt x="1185799" y="266700"/>
                  </a:lnTo>
                  <a:lnTo>
                    <a:pt x="1154950" y="279400"/>
                  </a:lnTo>
                  <a:lnTo>
                    <a:pt x="1124915" y="304800"/>
                  </a:lnTo>
                  <a:lnTo>
                    <a:pt x="1094333" y="317500"/>
                  </a:lnTo>
                  <a:lnTo>
                    <a:pt x="1068133" y="342900"/>
                  </a:lnTo>
                  <a:lnTo>
                    <a:pt x="1041882" y="355600"/>
                  </a:lnTo>
                  <a:lnTo>
                    <a:pt x="1011123" y="381000"/>
                  </a:lnTo>
                  <a:lnTo>
                    <a:pt x="975588" y="393700"/>
                  </a:lnTo>
                  <a:lnTo>
                    <a:pt x="942568" y="431800"/>
                  </a:lnTo>
                  <a:lnTo>
                    <a:pt x="879132" y="482600"/>
                  </a:lnTo>
                  <a:lnTo>
                    <a:pt x="841857" y="508000"/>
                  </a:lnTo>
                  <a:lnTo>
                    <a:pt x="805497" y="546100"/>
                  </a:lnTo>
                  <a:lnTo>
                    <a:pt x="769937" y="571500"/>
                  </a:lnTo>
                  <a:lnTo>
                    <a:pt x="735025" y="609600"/>
                  </a:lnTo>
                  <a:lnTo>
                    <a:pt x="696417" y="647700"/>
                  </a:lnTo>
                  <a:lnTo>
                    <a:pt x="658634" y="673100"/>
                  </a:lnTo>
                  <a:lnTo>
                    <a:pt x="583704" y="749300"/>
                  </a:lnTo>
                  <a:lnTo>
                    <a:pt x="545630" y="787400"/>
                  </a:lnTo>
                  <a:lnTo>
                    <a:pt x="506526" y="825500"/>
                  </a:lnTo>
                  <a:lnTo>
                    <a:pt x="465912" y="863600"/>
                  </a:lnTo>
                  <a:lnTo>
                    <a:pt x="429920" y="889000"/>
                  </a:lnTo>
                  <a:lnTo>
                    <a:pt x="395668" y="927100"/>
                  </a:lnTo>
                  <a:lnTo>
                    <a:pt x="362839" y="952500"/>
                  </a:lnTo>
                  <a:lnTo>
                    <a:pt x="299605" y="1028700"/>
                  </a:lnTo>
                  <a:lnTo>
                    <a:pt x="236969" y="1104900"/>
                  </a:lnTo>
                  <a:lnTo>
                    <a:pt x="205359" y="1143000"/>
                  </a:lnTo>
                  <a:lnTo>
                    <a:pt x="174993" y="1181100"/>
                  </a:lnTo>
                  <a:lnTo>
                    <a:pt x="147027" y="1219200"/>
                  </a:lnTo>
                  <a:lnTo>
                    <a:pt x="121323" y="1257300"/>
                  </a:lnTo>
                  <a:lnTo>
                    <a:pt x="97777" y="1308100"/>
                  </a:lnTo>
                  <a:lnTo>
                    <a:pt x="75946" y="1358900"/>
                  </a:lnTo>
                  <a:lnTo>
                    <a:pt x="55765" y="1397000"/>
                  </a:lnTo>
                  <a:lnTo>
                    <a:pt x="36703" y="1447800"/>
                  </a:lnTo>
                  <a:lnTo>
                    <a:pt x="18186" y="1498600"/>
                  </a:lnTo>
                  <a:lnTo>
                    <a:pt x="6870" y="1549400"/>
                  </a:lnTo>
                  <a:lnTo>
                    <a:pt x="0" y="1612900"/>
                  </a:lnTo>
                  <a:lnTo>
                    <a:pt x="12" y="1625600"/>
                  </a:lnTo>
                  <a:lnTo>
                    <a:pt x="927" y="1638300"/>
                  </a:lnTo>
                  <a:lnTo>
                    <a:pt x="2667" y="1663700"/>
                  </a:lnTo>
                  <a:lnTo>
                    <a:pt x="5130" y="1676400"/>
                  </a:lnTo>
                  <a:lnTo>
                    <a:pt x="8013" y="1689100"/>
                  </a:lnTo>
                  <a:lnTo>
                    <a:pt x="10718" y="1701800"/>
                  </a:lnTo>
                  <a:lnTo>
                    <a:pt x="20866" y="1701800"/>
                  </a:lnTo>
                  <a:lnTo>
                    <a:pt x="24345" y="1714500"/>
                  </a:lnTo>
                  <a:lnTo>
                    <a:pt x="30302" y="1727200"/>
                  </a:lnTo>
                  <a:lnTo>
                    <a:pt x="38862" y="1739900"/>
                  </a:lnTo>
                  <a:lnTo>
                    <a:pt x="50228" y="1752600"/>
                  </a:lnTo>
                  <a:lnTo>
                    <a:pt x="63677" y="1765300"/>
                  </a:lnTo>
                  <a:lnTo>
                    <a:pt x="77978" y="1778000"/>
                  </a:lnTo>
                  <a:lnTo>
                    <a:pt x="91871" y="1790700"/>
                  </a:lnTo>
                  <a:lnTo>
                    <a:pt x="100215" y="1790700"/>
                  </a:lnTo>
                  <a:lnTo>
                    <a:pt x="115227" y="1803400"/>
                  </a:lnTo>
                  <a:lnTo>
                    <a:pt x="133807" y="1816100"/>
                  </a:lnTo>
                  <a:lnTo>
                    <a:pt x="313080" y="1816100"/>
                  </a:lnTo>
                  <a:lnTo>
                    <a:pt x="362178" y="1803400"/>
                  </a:lnTo>
                  <a:lnTo>
                    <a:pt x="424497" y="1803400"/>
                  </a:lnTo>
                  <a:lnTo>
                    <a:pt x="444931" y="1790700"/>
                  </a:lnTo>
                  <a:lnTo>
                    <a:pt x="520547" y="1790700"/>
                  </a:lnTo>
                  <a:lnTo>
                    <a:pt x="556437" y="1778000"/>
                  </a:lnTo>
                  <a:lnTo>
                    <a:pt x="592264" y="1778000"/>
                  </a:lnTo>
                  <a:lnTo>
                    <a:pt x="628065" y="1765300"/>
                  </a:lnTo>
                  <a:lnTo>
                    <a:pt x="665124" y="1752600"/>
                  </a:lnTo>
                  <a:lnTo>
                    <a:pt x="696734" y="1739900"/>
                  </a:lnTo>
                  <a:lnTo>
                    <a:pt x="727710" y="1739900"/>
                  </a:lnTo>
                  <a:lnTo>
                    <a:pt x="762850" y="1727200"/>
                  </a:lnTo>
                  <a:lnTo>
                    <a:pt x="803630" y="1714500"/>
                  </a:lnTo>
                  <a:lnTo>
                    <a:pt x="843280" y="1701800"/>
                  </a:lnTo>
                  <a:lnTo>
                    <a:pt x="881976" y="1676400"/>
                  </a:lnTo>
                  <a:lnTo>
                    <a:pt x="919861" y="1663700"/>
                  </a:lnTo>
                  <a:lnTo>
                    <a:pt x="941514" y="1651000"/>
                  </a:lnTo>
                  <a:lnTo>
                    <a:pt x="1005840" y="1612900"/>
                  </a:lnTo>
                  <a:lnTo>
                    <a:pt x="1047267" y="1587500"/>
                  </a:lnTo>
                  <a:lnTo>
                    <a:pt x="1067752" y="1587500"/>
                  </a:lnTo>
                  <a:lnTo>
                    <a:pt x="1088224" y="1574800"/>
                  </a:lnTo>
                  <a:lnTo>
                    <a:pt x="1133703" y="1536700"/>
                  </a:lnTo>
                  <a:lnTo>
                    <a:pt x="1222286" y="1485900"/>
                  </a:lnTo>
                  <a:lnTo>
                    <a:pt x="1266317" y="1447800"/>
                  </a:lnTo>
                  <a:lnTo>
                    <a:pt x="1310779" y="1422400"/>
                  </a:lnTo>
                  <a:lnTo>
                    <a:pt x="1356156" y="1397000"/>
                  </a:lnTo>
                  <a:lnTo>
                    <a:pt x="1450314" y="1346200"/>
                  </a:lnTo>
                  <a:lnTo>
                    <a:pt x="1473263" y="1333500"/>
                  </a:lnTo>
                  <a:lnTo>
                    <a:pt x="1496199" y="1320800"/>
                  </a:lnTo>
                  <a:lnTo>
                    <a:pt x="1541068" y="1295400"/>
                  </a:lnTo>
                  <a:lnTo>
                    <a:pt x="1585429" y="1257300"/>
                  </a:lnTo>
                  <a:lnTo>
                    <a:pt x="1674710" y="1206500"/>
                  </a:lnTo>
                  <a:lnTo>
                    <a:pt x="1720646" y="1181100"/>
                  </a:lnTo>
                  <a:lnTo>
                    <a:pt x="1840725" y="1104900"/>
                  </a:lnTo>
                  <a:lnTo>
                    <a:pt x="1922627" y="1054100"/>
                  </a:lnTo>
                  <a:lnTo>
                    <a:pt x="1964537" y="1028700"/>
                  </a:lnTo>
                  <a:lnTo>
                    <a:pt x="2051011" y="1003300"/>
                  </a:lnTo>
                  <a:lnTo>
                    <a:pt x="2060333" y="1003300"/>
                  </a:lnTo>
                  <a:lnTo>
                    <a:pt x="2060562" y="1012837"/>
                  </a:lnTo>
                  <a:lnTo>
                    <a:pt x="2068563" y="1006716"/>
                  </a:lnTo>
                  <a:lnTo>
                    <a:pt x="2071065" y="1016000"/>
                  </a:lnTo>
                  <a:lnTo>
                    <a:pt x="2066086" y="1016000"/>
                  </a:lnTo>
                  <a:lnTo>
                    <a:pt x="2074786" y="1028700"/>
                  </a:lnTo>
                  <a:lnTo>
                    <a:pt x="2064702" y="1028700"/>
                  </a:lnTo>
                  <a:lnTo>
                    <a:pt x="2057463" y="1041400"/>
                  </a:lnTo>
                  <a:lnTo>
                    <a:pt x="2049640" y="1054100"/>
                  </a:lnTo>
                  <a:lnTo>
                    <a:pt x="2041525" y="1054100"/>
                  </a:lnTo>
                  <a:lnTo>
                    <a:pt x="2025535" y="1079500"/>
                  </a:lnTo>
                  <a:lnTo>
                    <a:pt x="2011248" y="1092200"/>
                  </a:lnTo>
                  <a:lnTo>
                    <a:pt x="1995195" y="1117600"/>
                  </a:lnTo>
                  <a:lnTo>
                    <a:pt x="1970887" y="1143000"/>
                  </a:lnTo>
                  <a:lnTo>
                    <a:pt x="1945335" y="1181100"/>
                  </a:lnTo>
                  <a:lnTo>
                    <a:pt x="1919249" y="1206500"/>
                  </a:lnTo>
                  <a:lnTo>
                    <a:pt x="1893366" y="1244600"/>
                  </a:lnTo>
                  <a:lnTo>
                    <a:pt x="1868970" y="1257300"/>
                  </a:lnTo>
                  <a:lnTo>
                    <a:pt x="1819236" y="1308100"/>
                  </a:lnTo>
                  <a:lnTo>
                    <a:pt x="1795272" y="1333500"/>
                  </a:lnTo>
                  <a:lnTo>
                    <a:pt x="1771510" y="1371600"/>
                  </a:lnTo>
                  <a:lnTo>
                    <a:pt x="1751139" y="1397000"/>
                  </a:lnTo>
                  <a:lnTo>
                    <a:pt x="1730095" y="1409700"/>
                  </a:lnTo>
                  <a:lnTo>
                    <a:pt x="1704327" y="1435100"/>
                  </a:lnTo>
                  <a:lnTo>
                    <a:pt x="1674787" y="1460500"/>
                  </a:lnTo>
                  <a:lnTo>
                    <a:pt x="1648828" y="1498600"/>
                  </a:lnTo>
                  <a:lnTo>
                    <a:pt x="1624266" y="1536700"/>
                  </a:lnTo>
                  <a:lnTo>
                    <a:pt x="1598917" y="1562100"/>
                  </a:lnTo>
                  <a:lnTo>
                    <a:pt x="1568399" y="1600200"/>
                  </a:lnTo>
                  <a:lnTo>
                    <a:pt x="1538579" y="1638300"/>
                  </a:lnTo>
                  <a:lnTo>
                    <a:pt x="1509445" y="1676400"/>
                  </a:lnTo>
                  <a:lnTo>
                    <a:pt x="1480921" y="1714500"/>
                  </a:lnTo>
                  <a:lnTo>
                    <a:pt x="1456931" y="1739900"/>
                  </a:lnTo>
                  <a:lnTo>
                    <a:pt x="1433156" y="1778000"/>
                  </a:lnTo>
                  <a:lnTo>
                    <a:pt x="1422781" y="1789176"/>
                  </a:lnTo>
                  <a:lnTo>
                    <a:pt x="1422781" y="1993900"/>
                  </a:lnTo>
                  <a:lnTo>
                    <a:pt x="1413306" y="1993900"/>
                  </a:lnTo>
                  <a:lnTo>
                    <a:pt x="1410652" y="1981200"/>
                  </a:lnTo>
                  <a:lnTo>
                    <a:pt x="1419059" y="1981200"/>
                  </a:lnTo>
                  <a:lnTo>
                    <a:pt x="1422781" y="1993900"/>
                  </a:lnTo>
                  <a:lnTo>
                    <a:pt x="1422781" y="1789176"/>
                  </a:lnTo>
                  <a:lnTo>
                    <a:pt x="1409573" y="1803400"/>
                  </a:lnTo>
                  <a:lnTo>
                    <a:pt x="1386090" y="1841500"/>
                  </a:lnTo>
                  <a:lnTo>
                    <a:pt x="1360893" y="1866900"/>
                  </a:lnTo>
                  <a:lnTo>
                    <a:pt x="1348473" y="1892300"/>
                  </a:lnTo>
                  <a:lnTo>
                    <a:pt x="1336497" y="1905000"/>
                  </a:lnTo>
                  <a:lnTo>
                    <a:pt x="1330629" y="1917700"/>
                  </a:lnTo>
                  <a:lnTo>
                    <a:pt x="1325054" y="1930400"/>
                  </a:lnTo>
                  <a:lnTo>
                    <a:pt x="1318996" y="1930400"/>
                  </a:lnTo>
                  <a:lnTo>
                    <a:pt x="1311630" y="1955800"/>
                  </a:lnTo>
                  <a:lnTo>
                    <a:pt x="1304632" y="1968500"/>
                  </a:lnTo>
                  <a:lnTo>
                    <a:pt x="1298587" y="1981200"/>
                  </a:lnTo>
                  <a:lnTo>
                    <a:pt x="1293507" y="1993900"/>
                  </a:lnTo>
                  <a:lnTo>
                    <a:pt x="1289392" y="2019300"/>
                  </a:lnTo>
                  <a:lnTo>
                    <a:pt x="1286675" y="2032000"/>
                  </a:lnTo>
                  <a:lnTo>
                    <a:pt x="1287106" y="2057400"/>
                  </a:lnTo>
                  <a:lnTo>
                    <a:pt x="1290967" y="2070100"/>
                  </a:lnTo>
                  <a:lnTo>
                    <a:pt x="1298575" y="2095500"/>
                  </a:lnTo>
                  <a:lnTo>
                    <a:pt x="1320800" y="2120900"/>
                  </a:lnTo>
                  <a:lnTo>
                    <a:pt x="1351305" y="2146300"/>
                  </a:lnTo>
                  <a:lnTo>
                    <a:pt x="1432534" y="2146300"/>
                  </a:lnTo>
                  <a:lnTo>
                    <a:pt x="1442351" y="2133600"/>
                  </a:lnTo>
                  <a:lnTo>
                    <a:pt x="1462112" y="2133600"/>
                  </a:lnTo>
                  <a:lnTo>
                    <a:pt x="1495234" y="2120900"/>
                  </a:lnTo>
                  <a:lnTo>
                    <a:pt x="1579435" y="2070100"/>
                  </a:lnTo>
                  <a:lnTo>
                    <a:pt x="1621624" y="2057400"/>
                  </a:lnTo>
                  <a:lnTo>
                    <a:pt x="1664157" y="2032000"/>
                  </a:lnTo>
                  <a:lnTo>
                    <a:pt x="1707286" y="2019300"/>
                  </a:lnTo>
                  <a:lnTo>
                    <a:pt x="1750187" y="1993900"/>
                  </a:lnTo>
                  <a:lnTo>
                    <a:pt x="1792960" y="1968500"/>
                  </a:lnTo>
                  <a:lnTo>
                    <a:pt x="1835772" y="1955800"/>
                  </a:lnTo>
                  <a:lnTo>
                    <a:pt x="1900453" y="1917700"/>
                  </a:lnTo>
                  <a:lnTo>
                    <a:pt x="1922132" y="1905000"/>
                  </a:lnTo>
                  <a:lnTo>
                    <a:pt x="1966010" y="1892300"/>
                  </a:lnTo>
                  <a:lnTo>
                    <a:pt x="2010575" y="1866900"/>
                  </a:lnTo>
                  <a:lnTo>
                    <a:pt x="2055977" y="1854200"/>
                  </a:lnTo>
                  <a:lnTo>
                    <a:pt x="2094877" y="1841500"/>
                  </a:lnTo>
                  <a:lnTo>
                    <a:pt x="2148776" y="1828800"/>
                  </a:lnTo>
                  <a:lnTo>
                    <a:pt x="2196579" y="1816100"/>
                  </a:lnTo>
                  <a:lnTo>
                    <a:pt x="2217191" y="1803400"/>
                  </a:lnTo>
                  <a:lnTo>
                    <a:pt x="2210193" y="1790700"/>
                  </a:lnTo>
                  <a:lnTo>
                    <a:pt x="2238629" y="1790700"/>
                  </a:lnTo>
                  <a:lnTo>
                    <a:pt x="2260523" y="1778000"/>
                  </a:lnTo>
                  <a:lnTo>
                    <a:pt x="2281707" y="1765300"/>
                  </a:lnTo>
                  <a:lnTo>
                    <a:pt x="2296820" y="1765300"/>
                  </a:lnTo>
                  <a:lnTo>
                    <a:pt x="2320836" y="1752600"/>
                  </a:lnTo>
                  <a:lnTo>
                    <a:pt x="2338921" y="1739900"/>
                  </a:lnTo>
                  <a:lnTo>
                    <a:pt x="2336279" y="1727200"/>
                  </a:lnTo>
                  <a:lnTo>
                    <a:pt x="2348420" y="1727200"/>
                  </a:lnTo>
                  <a:lnTo>
                    <a:pt x="2356370" y="1714500"/>
                  </a:lnTo>
                  <a:lnTo>
                    <a:pt x="2380424" y="1714500"/>
                  </a:lnTo>
                  <a:lnTo>
                    <a:pt x="2396439" y="1701800"/>
                  </a:lnTo>
                  <a:lnTo>
                    <a:pt x="2404529" y="1701800"/>
                  </a:lnTo>
                  <a:lnTo>
                    <a:pt x="2410587" y="1689100"/>
                  </a:lnTo>
                  <a:lnTo>
                    <a:pt x="2432977" y="1689100"/>
                  </a:lnTo>
                  <a:lnTo>
                    <a:pt x="2439200" y="1701800"/>
                  </a:lnTo>
                  <a:lnTo>
                    <a:pt x="2438577" y="1714500"/>
                  </a:lnTo>
                  <a:lnTo>
                    <a:pt x="2426131" y="1714500"/>
                  </a:lnTo>
                  <a:lnTo>
                    <a:pt x="2419756" y="1727200"/>
                  </a:lnTo>
                  <a:lnTo>
                    <a:pt x="2408097" y="1727200"/>
                  </a:lnTo>
                  <a:lnTo>
                    <a:pt x="2396286" y="1752600"/>
                  </a:lnTo>
                  <a:lnTo>
                    <a:pt x="2390508" y="1752600"/>
                  </a:lnTo>
                  <a:lnTo>
                    <a:pt x="2384818" y="1765300"/>
                  </a:lnTo>
                  <a:lnTo>
                    <a:pt x="2379192" y="1765300"/>
                  </a:lnTo>
                  <a:lnTo>
                    <a:pt x="2373592" y="1778000"/>
                  </a:lnTo>
                  <a:lnTo>
                    <a:pt x="2351265" y="1803400"/>
                  </a:lnTo>
                  <a:lnTo>
                    <a:pt x="2332177" y="1828800"/>
                  </a:lnTo>
                  <a:lnTo>
                    <a:pt x="2312314" y="1854200"/>
                  </a:lnTo>
                  <a:lnTo>
                    <a:pt x="2287625" y="1879600"/>
                  </a:lnTo>
                  <a:lnTo>
                    <a:pt x="2272957" y="1892300"/>
                  </a:lnTo>
                  <a:lnTo>
                    <a:pt x="2259558" y="1905000"/>
                  </a:lnTo>
                  <a:lnTo>
                    <a:pt x="2247087" y="1930400"/>
                  </a:lnTo>
                  <a:lnTo>
                    <a:pt x="2235225" y="1943100"/>
                  </a:lnTo>
                  <a:lnTo>
                    <a:pt x="2218093" y="1968500"/>
                  </a:lnTo>
                  <a:lnTo>
                    <a:pt x="2209609" y="1981200"/>
                  </a:lnTo>
                  <a:lnTo>
                    <a:pt x="2205075" y="1993900"/>
                  </a:lnTo>
                  <a:lnTo>
                    <a:pt x="2199475" y="1993900"/>
                  </a:lnTo>
                  <a:lnTo>
                    <a:pt x="2193569" y="2006600"/>
                  </a:lnTo>
                  <a:lnTo>
                    <a:pt x="2187651" y="2006600"/>
                  </a:lnTo>
                  <a:lnTo>
                    <a:pt x="2170252" y="2032000"/>
                  </a:lnTo>
                  <a:lnTo>
                    <a:pt x="2146770" y="2070100"/>
                  </a:lnTo>
                  <a:lnTo>
                    <a:pt x="2136673" y="2082800"/>
                  </a:lnTo>
                  <a:lnTo>
                    <a:pt x="2129396" y="2095500"/>
                  </a:lnTo>
                  <a:lnTo>
                    <a:pt x="2124519" y="2108200"/>
                  </a:lnTo>
                  <a:lnTo>
                    <a:pt x="2121585" y="2120900"/>
                  </a:lnTo>
                  <a:lnTo>
                    <a:pt x="2119833" y="2133600"/>
                  </a:lnTo>
                  <a:lnTo>
                    <a:pt x="2119414" y="2146300"/>
                  </a:lnTo>
                  <a:lnTo>
                    <a:pt x="2120277" y="2159000"/>
                  </a:lnTo>
                  <a:lnTo>
                    <a:pt x="2132139" y="2197100"/>
                  </a:lnTo>
                  <a:lnTo>
                    <a:pt x="2170239" y="2235200"/>
                  </a:lnTo>
                  <a:lnTo>
                    <a:pt x="2195588" y="2247900"/>
                  </a:lnTo>
                  <a:lnTo>
                    <a:pt x="2202827" y="2260600"/>
                  </a:lnTo>
                  <a:lnTo>
                    <a:pt x="2241131" y="2260600"/>
                  </a:lnTo>
                  <a:lnTo>
                    <a:pt x="2247201" y="2247900"/>
                  </a:lnTo>
                  <a:lnTo>
                    <a:pt x="2268385" y="2247900"/>
                  </a:lnTo>
                  <a:lnTo>
                    <a:pt x="2284399" y="2235200"/>
                  </a:lnTo>
                  <a:lnTo>
                    <a:pt x="2347315" y="2209800"/>
                  </a:lnTo>
                  <a:lnTo>
                    <a:pt x="2381212" y="2184400"/>
                  </a:lnTo>
                  <a:lnTo>
                    <a:pt x="2422868" y="2159000"/>
                  </a:lnTo>
                  <a:lnTo>
                    <a:pt x="2460980" y="2133600"/>
                  </a:lnTo>
                  <a:lnTo>
                    <a:pt x="2499703" y="2108200"/>
                  </a:lnTo>
                  <a:lnTo>
                    <a:pt x="2539314" y="2082800"/>
                  </a:lnTo>
                  <a:lnTo>
                    <a:pt x="2580043" y="2057400"/>
                  </a:lnTo>
                  <a:lnTo>
                    <a:pt x="2627236" y="2032000"/>
                  </a:lnTo>
                  <a:lnTo>
                    <a:pt x="2650020" y="2019300"/>
                  </a:lnTo>
                  <a:lnTo>
                    <a:pt x="2672804" y="2006600"/>
                  </a:lnTo>
                  <a:lnTo>
                    <a:pt x="2717228" y="1981200"/>
                  </a:lnTo>
                  <a:lnTo>
                    <a:pt x="2760992" y="1943100"/>
                  </a:lnTo>
                  <a:lnTo>
                    <a:pt x="2804566" y="1917700"/>
                  </a:lnTo>
                  <a:lnTo>
                    <a:pt x="2848457" y="1879600"/>
                  </a:lnTo>
                  <a:lnTo>
                    <a:pt x="2870797" y="1866900"/>
                  </a:lnTo>
                  <a:lnTo>
                    <a:pt x="2893149" y="1854200"/>
                  </a:lnTo>
                  <a:lnTo>
                    <a:pt x="2931909" y="1828800"/>
                  </a:lnTo>
                  <a:lnTo>
                    <a:pt x="2969984" y="1790700"/>
                  </a:lnTo>
                  <a:lnTo>
                    <a:pt x="3007728" y="1765300"/>
                  </a:lnTo>
                  <a:lnTo>
                    <a:pt x="3020339" y="1752600"/>
                  </a:lnTo>
                  <a:lnTo>
                    <a:pt x="3083763" y="1701800"/>
                  </a:lnTo>
                  <a:lnTo>
                    <a:pt x="3122777" y="1676400"/>
                  </a:lnTo>
                  <a:lnTo>
                    <a:pt x="3162973" y="1651000"/>
                  </a:lnTo>
                  <a:lnTo>
                    <a:pt x="3204692" y="1625600"/>
                  </a:lnTo>
                  <a:lnTo>
                    <a:pt x="3240214" y="1612900"/>
                  </a:lnTo>
                  <a:lnTo>
                    <a:pt x="3288639" y="1574800"/>
                  </a:lnTo>
                  <a:lnTo>
                    <a:pt x="3331362" y="1549400"/>
                  </a:lnTo>
                  <a:lnTo>
                    <a:pt x="3349739" y="1536700"/>
                  </a:lnTo>
                  <a:close/>
                </a:path>
                <a:path w="16751935" h="7277100">
                  <a:moveTo>
                    <a:pt x="16751592" y="5482831"/>
                  </a:moveTo>
                  <a:lnTo>
                    <a:pt x="16715778" y="5462155"/>
                  </a:lnTo>
                  <a:lnTo>
                    <a:pt x="16715778" y="5490616"/>
                  </a:lnTo>
                  <a:lnTo>
                    <a:pt x="13799198" y="7173150"/>
                  </a:lnTo>
                  <a:lnTo>
                    <a:pt x="12928740" y="6670954"/>
                  </a:lnTo>
                  <a:lnTo>
                    <a:pt x="13400558" y="6398450"/>
                  </a:lnTo>
                  <a:lnTo>
                    <a:pt x="13400558" y="6666281"/>
                  </a:lnTo>
                  <a:lnTo>
                    <a:pt x="13841235" y="6920878"/>
                  </a:lnTo>
                  <a:lnTo>
                    <a:pt x="13904659" y="6884289"/>
                  </a:lnTo>
                  <a:lnTo>
                    <a:pt x="13907364" y="6882739"/>
                  </a:lnTo>
                  <a:lnTo>
                    <a:pt x="14281137" y="6667068"/>
                  </a:lnTo>
                  <a:lnTo>
                    <a:pt x="14281137" y="6560401"/>
                  </a:lnTo>
                  <a:lnTo>
                    <a:pt x="14281137" y="6514465"/>
                  </a:lnTo>
                  <a:lnTo>
                    <a:pt x="14309166" y="6464630"/>
                  </a:lnTo>
                  <a:lnTo>
                    <a:pt x="14478127" y="6561950"/>
                  </a:lnTo>
                  <a:lnTo>
                    <a:pt x="14541538" y="6525361"/>
                  </a:lnTo>
                  <a:lnTo>
                    <a:pt x="14918017" y="6308141"/>
                  </a:lnTo>
                  <a:lnTo>
                    <a:pt x="14918017" y="6082347"/>
                  </a:lnTo>
                  <a:lnTo>
                    <a:pt x="15097875" y="6185903"/>
                  </a:lnTo>
                  <a:lnTo>
                    <a:pt x="15158593" y="6150864"/>
                  </a:lnTo>
                  <a:lnTo>
                    <a:pt x="15159952" y="6150089"/>
                  </a:lnTo>
                  <a:lnTo>
                    <a:pt x="15537777" y="5932081"/>
                  </a:lnTo>
                  <a:lnTo>
                    <a:pt x="15537777" y="5728868"/>
                  </a:lnTo>
                  <a:lnTo>
                    <a:pt x="15537777" y="5720308"/>
                  </a:lnTo>
                  <a:lnTo>
                    <a:pt x="15725420" y="5828525"/>
                  </a:lnTo>
                  <a:lnTo>
                    <a:pt x="15788843" y="5791936"/>
                  </a:lnTo>
                  <a:lnTo>
                    <a:pt x="15791536" y="5790374"/>
                  </a:lnTo>
                  <a:lnTo>
                    <a:pt x="16165322" y="5574703"/>
                  </a:lnTo>
                  <a:lnTo>
                    <a:pt x="16165322" y="5172951"/>
                  </a:lnTo>
                  <a:lnTo>
                    <a:pt x="16715778" y="5490616"/>
                  </a:lnTo>
                  <a:lnTo>
                    <a:pt x="16715778" y="5462155"/>
                  </a:lnTo>
                  <a:lnTo>
                    <a:pt x="16214992" y="5172951"/>
                  </a:lnTo>
                  <a:lnTo>
                    <a:pt x="16163760" y="5143373"/>
                  </a:lnTo>
                  <a:lnTo>
                    <a:pt x="16163760" y="4408386"/>
                  </a:lnTo>
                  <a:lnTo>
                    <a:pt x="16300018" y="4469117"/>
                  </a:lnTo>
                  <a:lnTo>
                    <a:pt x="16299574" y="4428629"/>
                  </a:lnTo>
                  <a:lnTo>
                    <a:pt x="16294151" y="3925659"/>
                  </a:lnTo>
                  <a:lnTo>
                    <a:pt x="16293783" y="3891407"/>
                  </a:lnTo>
                  <a:lnTo>
                    <a:pt x="16273539" y="3880612"/>
                  </a:lnTo>
                  <a:lnTo>
                    <a:pt x="16273539" y="4428629"/>
                  </a:lnTo>
                  <a:lnTo>
                    <a:pt x="16228556" y="4408386"/>
                  </a:lnTo>
                  <a:lnTo>
                    <a:pt x="16209531" y="4399826"/>
                  </a:lnTo>
                  <a:lnTo>
                    <a:pt x="16146628" y="4371518"/>
                  </a:lnTo>
                  <a:lnTo>
                    <a:pt x="16146628" y="4399826"/>
                  </a:lnTo>
                  <a:lnTo>
                    <a:pt x="16138843" y="4416945"/>
                  </a:lnTo>
                  <a:lnTo>
                    <a:pt x="16138843" y="5559133"/>
                  </a:lnTo>
                  <a:lnTo>
                    <a:pt x="15737878" y="5790374"/>
                  </a:lnTo>
                  <a:lnTo>
                    <a:pt x="15737878" y="5315445"/>
                  </a:lnTo>
                  <a:lnTo>
                    <a:pt x="15737878" y="5267172"/>
                  </a:lnTo>
                  <a:lnTo>
                    <a:pt x="15737878" y="5260937"/>
                  </a:lnTo>
                  <a:lnTo>
                    <a:pt x="15734754" y="5267172"/>
                  </a:lnTo>
                  <a:lnTo>
                    <a:pt x="16146628" y="4399826"/>
                  </a:lnTo>
                  <a:lnTo>
                    <a:pt x="16146628" y="4371518"/>
                  </a:lnTo>
                  <a:lnTo>
                    <a:pt x="16133394" y="4365561"/>
                  </a:lnTo>
                  <a:lnTo>
                    <a:pt x="15711399" y="5254625"/>
                  </a:lnTo>
                  <a:lnTo>
                    <a:pt x="15711399" y="5315445"/>
                  </a:lnTo>
                  <a:lnTo>
                    <a:pt x="15711399" y="5791936"/>
                  </a:lnTo>
                  <a:lnTo>
                    <a:pt x="15587421" y="5720308"/>
                  </a:lnTo>
                  <a:lnTo>
                    <a:pt x="15536215" y="5690717"/>
                  </a:lnTo>
                  <a:lnTo>
                    <a:pt x="15536215" y="5685269"/>
                  </a:lnTo>
                  <a:lnTo>
                    <a:pt x="15711399" y="5315445"/>
                  </a:lnTo>
                  <a:lnTo>
                    <a:pt x="15711399" y="5254625"/>
                  </a:lnTo>
                  <a:lnTo>
                    <a:pt x="15510523" y="5677827"/>
                  </a:lnTo>
                  <a:lnTo>
                    <a:pt x="15510523" y="5740349"/>
                  </a:lnTo>
                  <a:lnTo>
                    <a:pt x="15510523" y="5918847"/>
                  </a:lnTo>
                  <a:lnTo>
                    <a:pt x="15110333" y="6150089"/>
                  </a:lnTo>
                  <a:lnTo>
                    <a:pt x="15110333" y="5482831"/>
                  </a:lnTo>
                  <a:lnTo>
                    <a:pt x="15093201" y="5467261"/>
                  </a:lnTo>
                  <a:lnTo>
                    <a:pt x="15479383" y="5805944"/>
                  </a:lnTo>
                  <a:lnTo>
                    <a:pt x="15499715" y="5763120"/>
                  </a:lnTo>
                  <a:lnTo>
                    <a:pt x="15510523" y="5740349"/>
                  </a:lnTo>
                  <a:lnTo>
                    <a:pt x="15510523" y="5677827"/>
                  </a:lnTo>
                  <a:lnTo>
                    <a:pt x="15470035" y="5763120"/>
                  </a:lnTo>
                  <a:lnTo>
                    <a:pt x="15132469" y="5467261"/>
                  </a:lnTo>
                  <a:lnTo>
                    <a:pt x="15084641" y="5425351"/>
                  </a:lnTo>
                  <a:lnTo>
                    <a:pt x="15084641" y="5460250"/>
                  </a:lnTo>
                  <a:lnTo>
                    <a:pt x="15084641" y="6150864"/>
                  </a:lnTo>
                  <a:lnTo>
                    <a:pt x="14965287" y="6082347"/>
                  </a:lnTo>
                  <a:lnTo>
                    <a:pt x="14916468" y="6054318"/>
                  </a:lnTo>
                  <a:lnTo>
                    <a:pt x="14916468" y="5425224"/>
                  </a:lnTo>
                  <a:lnTo>
                    <a:pt x="14916468" y="5379288"/>
                  </a:lnTo>
                  <a:lnTo>
                    <a:pt x="14917242" y="5379288"/>
                  </a:lnTo>
                  <a:lnTo>
                    <a:pt x="14942160" y="5334901"/>
                  </a:lnTo>
                  <a:lnTo>
                    <a:pt x="15084641" y="5460250"/>
                  </a:lnTo>
                  <a:lnTo>
                    <a:pt x="15084641" y="5425351"/>
                  </a:lnTo>
                  <a:lnTo>
                    <a:pt x="14981454" y="5334901"/>
                  </a:lnTo>
                  <a:lnTo>
                    <a:pt x="14934375" y="5293639"/>
                  </a:lnTo>
                  <a:lnTo>
                    <a:pt x="14891550" y="5370080"/>
                  </a:lnTo>
                  <a:lnTo>
                    <a:pt x="14891550" y="5425224"/>
                  </a:lnTo>
                  <a:lnTo>
                    <a:pt x="14891550" y="6294120"/>
                  </a:lnTo>
                  <a:lnTo>
                    <a:pt x="14491361" y="6525361"/>
                  </a:lnTo>
                  <a:lnTo>
                    <a:pt x="14491361" y="6185116"/>
                  </a:lnTo>
                  <a:lnTo>
                    <a:pt x="14491361" y="6139180"/>
                  </a:lnTo>
                  <a:lnTo>
                    <a:pt x="14891550" y="5425224"/>
                  </a:lnTo>
                  <a:lnTo>
                    <a:pt x="14891550" y="5370080"/>
                  </a:lnTo>
                  <a:lnTo>
                    <a:pt x="14465668" y="6130252"/>
                  </a:lnTo>
                  <a:lnTo>
                    <a:pt x="14465668" y="6185116"/>
                  </a:lnTo>
                  <a:lnTo>
                    <a:pt x="14465668" y="6525361"/>
                  </a:lnTo>
                  <a:lnTo>
                    <a:pt x="14360665" y="6464630"/>
                  </a:lnTo>
                  <a:lnTo>
                    <a:pt x="14321625" y="6442049"/>
                  </a:lnTo>
                  <a:lnTo>
                    <a:pt x="14465668" y="6185116"/>
                  </a:lnTo>
                  <a:lnTo>
                    <a:pt x="14465668" y="6130252"/>
                  </a:lnTo>
                  <a:lnTo>
                    <a:pt x="14210284" y="6586093"/>
                  </a:lnTo>
                  <a:lnTo>
                    <a:pt x="14092720" y="6519138"/>
                  </a:lnTo>
                  <a:lnTo>
                    <a:pt x="14451343" y="5879135"/>
                  </a:lnTo>
                  <a:lnTo>
                    <a:pt x="14462684" y="5858891"/>
                  </a:lnTo>
                  <a:lnTo>
                    <a:pt x="14470977" y="5844095"/>
                  </a:lnTo>
                  <a:lnTo>
                    <a:pt x="14680819" y="5469598"/>
                  </a:lnTo>
                  <a:lnTo>
                    <a:pt x="14913356" y="5054612"/>
                  </a:lnTo>
                  <a:lnTo>
                    <a:pt x="15438120" y="5514759"/>
                  </a:lnTo>
                  <a:lnTo>
                    <a:pt x="15503563" y="5376951"/>
                  </a:lnTo>
                  <a:lnTo>
                    <a:pt x="15895828" y="4550867"/>
                  </a:lnTo>
                  <a:lnTo>
                    <a:pt x="15909138" y="4522838"/>
                  </a:lnTo>
                  <a:lnTo>
                    <a:pt x="15922079" y="4495584"/>
                  </a:lnTo>
                  <a:lnTo>
                    <a:pt x="16004147" y="4322737"/>
                  </a:lnTo>
                  <a:lnTo>
                    <a:pt x="16009608" y="4311066"/>
                  </a:lnTo>
                  <a:lnTo>
                    <a:pt x="15870238" y="4248772"/>
                  </a:lnTo>
                  <a:lnTo>
                    <a:pt x="15959392" y="4176369"/>
                  </a:lnTo>
                  <a:lnTo>
                    <a:pt x="16268091" y="3925659"/>
                  </a:lnTo>
                  <a:lnTo>
                    <a:pt x="16273539" y="4428629"/>
                  </a:lnTo>
                  <a:lnTo>
                    <a:pt x="16273539" y="3880612"/>
                  </a:lnTo>
                  <a:lnTo>
                    <a:pt x="16155200" y="3817442"/>
                  </a:lnTo>
                  <a:lnTo>
                    <a:pt x="16164535" y="3822115"/>
                  </a:lnTo>
                  <a:lnTo>
                    <a:pt x="16164535" y="3817442"/>
                  </a:lnTo>
                  <a:lnTo>
                    <a:pt x="16164535" y="3665613"/>
                  </a:lnTo>
                  <a:lnTo>
                    <a:pt x="16164535" y="3639921"/>
                  </a:lnTo>
                  <a:lnTo>
                    <a:pt x="16138068" y="3624643"/>
                  </a:lnTo>
                  <a:lnTo>
                    <a:pt x="16138068" y="3665613"/>
                  </a:lnTo>
                  <a:lnTo>
                    <a:pt x="16138068" y="3830675"/>
                  </a:lnTo>
                  <a:lnTo>
                    <a:pt x="15846882" y="4066629"/>
                  </a:lnTo>
                  <a:lnTo>
                    <a:pt x="15846882" y="4265904"/>
                  </a:lnTo>
                  <a:lnTo>
                    <a:pt x="15737878" y="4495584"/>
                  </a:lnTo>
                  <a:lnTo>
                    <a:pt x="15737878" y="4206735"/>
                  </a:lnTo>
                  <a:lnTo>
                    <a:pt x="15846882" y="4265904"/>
                  </a:lnTo>
                  <a:lnTo>
                    <a:pt x="15846882" y="4066629"/>
                  </a:lnTo>
                  <a:lnTo>
                    <a:pt x="15737878" y="4154944"/>
                  </a:lnTo>
                  <a:lnTo>
                    <a:pt x="15737878" y="3895293"/>
                  </a:lnTo>
                  <a:lnTo>
                    <a:pt x="15779928" y="3871163"/>
                  </a:lnTo>
                  <a:lnTo>
                    <a:pt x="16138068" y="3665613"/>
                  </a:lnTo>
                  <a:lnTo>
                    <a:pt x="16138068" y="3624643"/>
                  </a:lnTo>
                  <a:lnTo>
                    <a:pt x="16119386" y="3613861"/>
                  </a:lnTo>
                  <a:lnTo>
                    <a:pt x="16119386" y="3643820"/>
                  </a:lnTo>
                  <a:lnTo>
                    <a:pt x="15736316" y="3865321"/>
                  </a:lnTo>
                  <a:lnTo>
                    <a:pt x="15736316" y="4206735"/>
                  </a:lnTo>
                  <a:lnTo>
                    <a:pt x="15712186" y="4194276"/>
                  </a:lnTo>
                  <a:lnTo>
                    <a:pt x="15712186" y="4550702"/>
                  </a:lnTo>
                  <a:lnTo>
                    <a:pt x="15319769" y="5376951"/>
                  </a:lnTo>
                  <a:lnTo>
                    <a:pt x="15110333" y="5193195"/>
                  </a:lnTo>
                  <a:lnTo>
                    <a:pt x="15110333" y="5171402"/>
                  </a:lnTo>
                  <a:lnTo>
                    <a:pt x="15110333" y="4874755"/>
                  </a:lnTo>
                  <a:lnTo>
                    <a:pt x="15152383" y="4850625"/>
                  </a:lnTo>
                  <a:lnTo>
                    <a:pt x="15510523" y="4645076"/>
                  </a:lnTo>
                  <a:lnTo>
                    <a:pt x="15510523" y="4974412"/>
                  </a:lnTo>
                  <a:lnTo>
                    <a:pt x="15536215" y="4919916"/>
                  </a:lnTo>
                  <a:lnTo>
                    <a:pt x="15536215" y="4645076"/>
                  </a:lnTo>
                  <a:lnTo>
                    <a:pt x="15536215" y="4618609"/>
                  </a:lnTo>
                  <a:lnTo>
                    <a:pt x="15491841" y="4592929"/>
                  </a:lnTo>
                  <a:lnTo>
                    <a:pt x="15491841" y="4623270"/>
                  </a:lnTo>
                  <a:lnTo>
                    <a:pt x="15098649" y="4850625"/>
                  </a:lnTo>
                  <a:lnTo>
                    <a:pt x="15085416" y="4843056"/>
                  </a:lnTo>
                  <a:lnTo>
                    <a:pt x="15085416" y="4873206"/>
                  </a:lnTo>
                  <a:lnTo>
                    <a:pt x="15085416" y="5171402"/>
                  </a:lnTo>
                  <a:lnTo>
                    <a:pt x="14951952" y="5054612"/>
                  </a:lnTo>
                  <a:lnTo>
                    <a:pt x="14917242" y="5024247"/>
                  </a:lnTo>
                  <a:lnTo>
                    <a:pt x="14780997" y="4951057"/>
                  </a:lnTo>
                  <a:lnTo>
                    <a:pt x="14490573" y="5469598"/>
                  </a:lnTo>
                  <a:lnTo>
                    <a:pt x="14491361" y="5468036"/>
                  </a:lnTo>
                  <a:lnTo>
                    <a:pt x="14491361" y="4835830"/>
                  </a:lnTo>
                  <a:lnTo>
                    <a:pt x="14533410" y="4811700"/>
                  </a:lnTo>
                  <a:lnTo>
                    <a:pt x="14891550" y="4606150"/>
                  </a:lnTo>
                  <a:lnTo>
                    <a:pt x="14891550" y="5010239"/>
                  </a:lnTo>
                  <a:lnTo>
                    <a:pt x="14917242" y="5024247"/>
                  </a:lnTo>
                  <a:lnTo>
                    <a:pt x="14917242" y="4776660"/>
                  </a:lnTo>
                  <a:lnTo>
                    <a:pt x="15085416" y="4873206"/>
                  </a:lnTo>
                  <a:lnTo>
                    <a:pt x="15085416" y="4843056"/>
                  </a:lnTo>
                  <a:lnTo>
                    <a:pt x="14969490" y="4776660"/>
                  </a:lnTo>
                  <a:lnTo>
                    <a:pt x="14916468" y="4746295"/>
                  </a:lnTo>
                  <a:lnTo>
                    <a:pt x="14916468" y="4606150"/>
                  </a:lnTo>
                  <a:lnTo>
                    <a:pt x="14916468" y="4580458"/>
                  </a:lnTo>
                  <a:lnTo>
                    <a:pt x="14872081" y="4554690"/>
                  </a:lnTo>
                  <a:lnTo>
                    <a:pt x="14872081" y="4584344"/>
                  </a:lnTo>
                  <a:lnTo>
                    <a:pt x="14478902" y="4811700"/>
                  </a:lnTo>
                  <a:lnTo>
                    <a:pt x="14465668" y="4804067"/>
                  </a:lnTo>
                  <a:lnTo>
                    <a:pt x="14465668" y="4834267"/>
                  </a:lnTo>
                  <a:lnTo>
                    <a:pt x="14465668" y="5514759"/>
                  </a:lnTo>
                  <a:lnTo>
                    <a:pt x="14281137" y="5844095"/>
                  </a:lnTo>
                  <a:lnTo>
                    <a:pt x="14281137" y="5833199"/>
                  </a:lnTo>
                  <a:lnTo>
                    <a:pt x="14260894" y="5821540"/>
                  </a:lnTo>
                  <a:lnTo>
                    <a:pt x="14260894" y="5879135"/>
                  </a:lnTo>
                  <a:lnTo>
                    <a:pt x="13933894" y="6463081"/>
                  </a:lnTo>
                  <a:lnTo>
                    <a:pt x="14069365" y="6535483"/>
                  </a:lnTo>
                  <a:lnTo>
                    <a:pt x="14220406" y="6621907"/>
                  </a:lnTo>
                  <a:lnTo>
                    <a:pt x="14240358" y="6586093"/>
                  </a:lnTo>
                  <a:lnTo>
                    <a:pt x="14254671" y="6560401"/>
                  </a:lnTo>
                  <a:lnTo>
                    <a:pt x="14254671" y="6651498"/>
                  </a:lnTo>
                  <a:lnTo>
                    <a:pt x="13854468" y="6882739"/>
                  </a:lnTo>
                  <a:lnTo>
                    <a:pt x="13854468" y="6088570"/>
                  </a:lnTo>
                  <a:lnTo>
                    <a:pt x="13896531" y="6064440"/>
                  </a:lnTo>
                  <a:lnTo>
                    <a:pt x="14254671" y="5858891"/>
                  </a:lnTo>
                  <a:lnTo>
                    <a:pt x="14254671" y="5890031"/>
                  </a:lnTo>
                  <a:lnTo>
                    <a:pt x="14260894" y="5879135"/>
                  </a:lnTo>
                  <a:lnTo>
                    <a:pt x="14260894" y="5821540"/>
                  </a:lnTo>
                  <a:lnTo>
                    <a:pt x="14235976" y="5807164"/>
                  </a:lnTo>
                  <a:lnTo>
                    <a:pt x="14235976" y="5837098"/>
                  </a:lnTo>
                  <a:lnTo>
                    <a:pt x="13842797" y="6064440"/>
                  </a:lnTo>
                  <a:lnTo>
                    <a:pt x="13829564" y="6056846"/>
                  </a:lnTo>
                  <a:lnTo>
                    <a:pt x="13829564" y="6087021"/>
                  </a:lnTo>
                  <a:lnTo>
                    <a:pt x="13829564" y="6884289"/>
                  </a:lnTo>
                  <a:lnTo>
                    <a:pt x="13426250" y="6651498"/>
                  </a:lnTo>
                  <a:lnTo>
                    <a:pt x="13426250" y="6398450"/>
                  </a:lnTo>
                  <a:lnTo>
                    <a:pt x="13426250" y="5855005"/>
                  </a:lnTo>
                  <a:lnTo>
                    <a:pt x="13829564" y="6087021"/>
                  </a:lnTo>
                  <a:lnTo>
                    <a:pt x="13829564" y="6056846"/>
                  </a:lnTo>
                  <a:lnTo>
                    <a:pt x="13478053" y="5855005"/>
                  </a:lnTo>
                  <a:lnTo>
                    <a:pt x="13444157" y="5835535"/>
                  </a:lnTo>
                  <a:lnTo>
                    <a:pt x="13838898" y="5607405"/>
                  </a:lnTo>
                  <a:lnTo>
                    <a:pt x="14235976" y="5837098"/>
                  </a:lnTo>
                  <a:lnTo>
                    <a:pt x="14235976" y="5807164"/>
                  </a:lnTo>
                  <a:lnTo>
                    <a:pt x="14062355" y="5707062"/>
                  </a:lnTo>
                  <a:lnTo>
                    <a:pt x="14062355" y="5691492"/>
                  </a:lnTo>
                  <a:lnTo>
                    <a:pt x="14062355" y="4602251"/>
                  </a:lnTo>
                  <a:lnTo>
                    <a:pt x="14465668" y="4834267"/>
                  </a:lnTo>
                  <a:lnTo>
                    <a:pt x="14465668" y="4804067"/>
                  </a:lnTo>
                  <a:lnTo>
                    <a:pt x="14116114" y="4602251"/>
                  </a:lnTo>
                  <a:lnTo>
                    <a:pt x="14081049" y="4582007"/>
                  </a:lnTo>
                  <a:lnTo>
                    <a:pt x="14475003" y="4354665"/>
                  </a:lnTo>
                  <a:lnTo>
                    <a:pt x="14872081" y="4584344"/>
                  </a:lnTo>
                  <a:lnTo>
                    <a:pt x="14872081" y="4554690"/>
                  </a:lnTo>
                  <a:lnTo>
                    <a:pt x="14844052" y="4538408"/>
                  </a:lnTo>
                  <a:lnTo>
                    <a:pt x="14871014" y="4522838"/>
                  </a:lnTo>
                  <a:lnTo>
                    <a:pt x="15094763" y="4393590"/>
                  </a:lnTo>
                  <a:lnTo>
                    <a:pt x="15491841" y="4623270"/>
                  </a:lnTo>
                  <a:lnTo>
                    <a:pt x="15491841" y="4592929"/>
                  </a:lnTo>
                  <a:lnTo>
                    <a:pt x="15308872" y="4487024"/>
                  </a:lnTo>
                  <a:lnTo>
                    <a:pt x="15308872" y="4472229"/>
                  </a:lnTo>
                  <a:lnTo>
                    <a:pt x="15308872" y="3661727"/>
                  </a:lnTo>
                  <a:lnTo>
                    <a:pt x="15712186" y="3893743"/>
                  </a:lnTo>
                  <a:lnTo>
                    <a:pt x="15712186" y="4175760"/>
                  </a:lnTo>
                  <a:lnTo>
                    <a:pt x="15698940" y="4186491"/>
                  </a:lnTo>
                  <a:lnTo>
                    <a:pt x="15736316" y="4206735"/>
                  </a:lnTo>
                  <a:lnTo>
                    <a:pt x="15736316" y="3865321"/>
                  </a:lnTo>
                  <a:lnTo>
                    <a:pt x="15726194" y="3871163"/>
                  </a:lnTo>
                  <a:lnTo>
                    <a:pt x="15362695" y="3661727"/>
                  </a:lnTo>
                  <a:lnTo>
                    <a:pt x="15327554" y="3641483"/>
                  </a:lnTo>
                  <a:lnTo>
                    <a:pt x="15722308" y="3414128"/>
                  </a:lnTo>
                  <a:lnTo>
                    <a:pt x="16119386" y="3643820"/>
                  </a:lnTo>
                  <a:lnTo>
                    <a:pt x="16119386" y="3613861"/>
                  </a:lnTo>
                  <a:lnTo>
                    <a:pt x="15773540" y="3414128"/>
                  </a:lnTo>
                  <a:lnTo>
                    <a:pt x="15722308" y="3384550"/>
                  </a:lnTo>
                  <a:lnTo>
                    <a:pt x="15283955" y="3637584"/>
                  </a:lnTo>
                  <a:lnTo>
                    <a:pt x="15283955" y="4472229"/>
                  </a:lnTo>
                  <a:lnTo>
                    <a:pt x="15148027" y="4393590"/>
                  </a:lnTo>
                  <a:lnTo>
                    <a:pt x="15095538" y="4363224"/>
                  </a:lnTo>
                  <a:lnTo>
                    <a:pt x="14819922" y="4522838"/>
                  </a:lnTo>
                  <a:lnTo>
                    <a:pt x="14529080" y="4354665"/>
                  </a:lnTo>
                  <a:lnTo>
                    <a:pt x="14476565" y="4324299"/>
                  </a:lnTo>
                  <a:lnTo>
                    <a:pt x="14038225" y="4577334"/>
                  </a:lnTo>
                  <a:lnTo>
                    <a:pt x="14038225" y="5691492"/>
                  </a:lnTo>
                  <a:lnTo>
                    <a:pt x="13892924" y="5607405"/>
                  </a:lnTo>
                  <a:lnTo>
                    <a:pt x="13840460" y="5577040"/>
                  </a:lnTo>
                  <a:lnTo>
                    <a:pt x="13402120" y="5830087"/>
                  </a:lnTo>
                  <a:lnTo>
                    <a:pt x="13402120" y="6368085"/>
                  </a:lnTo>
                  <a:lnTo>
                    <a:pt x="12889802" y="6663957"/>
                  </a:lnTo>
                  <a:lnTo>
                    <a:pt x="12889802" y="6751929"/>
                  </a:lnTo>
                  <a:lnTo>
                    <a:pt x="13792187" y="7272807"/>
                  </a:lnTo>
                  <a:lnTo>
                    <a:pt x="13798410" y="7276693"/>
                  </a:lnTo>
                  <a:lnTo>
                    <a:pt x="13977760" y="7173150"/>
                  </a:lnTo>
                  <a:lnTo>
                    <a:pt x="16751592" y="5571591"/>
                  </a:lnTo>
                  <a:lnTo>
                    <a:pt x="16751592" y="5482831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661" y="3452385"/>
              <a:ext cx="64963" cy="66712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290497" y="2703689"/>
              <a:ext cx="2295525" cy="1217295"/>
            </a:xfrm>
            <a:custGeom>
              <a:avLst/>
              <a:gdLst/>
              <a:ahLst/>
              <a:cxnLst/>
              <a:rect l="l" t="t" r="r" b="b"/>
              <a:pathLst>
                <a:path w="2295525" h="1217295">
                  <a:moveTo>
                    <a:pt x="10871" y="802030"/>
                  </a:moveTo>
                  <a:lnTo>
                    <a:pt x="10096" y="791921"/>
                  </a:lnTo>
                  <a:lnTo>
                    <a:pt x="7302" y="789127"/>
                  </a:lnTo>
                  <a:lnTo>
                    <a:pt x="152" y="793013"/>
                  </a:lnTo>
                  <a:lnTo>
                    <a:pt x="0" y="799376"/>
                  </a:lnTo>
                  <a:lnTo>
                    <a:pt x="3098" y="802487"/>
                  </a:lnTo>
                  <a:lnTo>
                    <a:pt x="10871" y="802030"/>
                  </a:lnTo>
                  <a:close/>
                </a:path>
                <a:path w="2295525" h="1217295">
                  <a:moveTo>
                    <a:pt x="26263" y="785850"/>
                  </a:moveTo>
                  <a:lnTo>
                    <a:pt x="21564" y="775436"/>
                  </a:lnTo>
                  <a:lnTo>
                    <a:pt x="16129" y="768832"/>
                  </a:lnTo>
                  <a:lnTo>
                    <a:pt x="9347" y="765962"/>
                  </a:lnTo>
                  <a:lnTo>
                    <a:pt x="609" y="766737"/>
                  </a:lnTo>
                  <a:lnTo>
                    <a:pt x="3962" y="774992"/>
                  </a:lnTo>
                  <a:lnTo>
                    <a:pt x="9245" y="780440"/>
                  </a:lnTo>
                  <a:lnTo>
                    <a:pt x="16624" y="783805"/>
                  </a:lnTo>
                  <a:lnTo>
                    <a:pt x="26263" y="785850"/>
                  </a:lnTo>
                  <a:close/>
                </a:path>
                <a:path w="2295525" h="1217295">
                  <a:moveTo>
                    <a:pt x="113322" y="771550"/>
                  </a:moveTo>
                  <a:lnTo>
                    <a:pt x="110832" y="765797"/>
                  </a:lnTo>
                  <a:lnTo>
                    <a:pt x="104927" y="766267"/>
                  </a:lnTo>
                  <a:lnTo>
                    <a:pt x="101041" y="769683"/>
                  </a:lnTo>
                  <a:lnTo>
                    <a:pt x="99174" y="776058"/>
                  </a:lnTo>
                  <a:lnTo>
                    <a:pt x="101511" y="781964"/>
                  </a:lnTo>
                  <a:lnTo>
                    <a:pt x="105549" y="784148"/>
                  </a:lnTo>
                  <a:lnTo>
                    <a:pt x="110998" y="782434"/>
                  </a:lnTo>
                  <a:lnTo>
                    <a:pt x="113322" y="776998"/>
                  </a:lnTo>
                  <a:lnTo>
                    <a:pt x="113322" y="771550"/>
                  </a:lnTo>
                  <a:close/>
                </a:path>
                <a:path w="2295525" h="1217295">
                  <a:moveTo>
                    <a:pt x="165874" y="817880"/>
                  </a:moveTo>
                  <a:lnTo>
                    <a:pt x="162052" y="812114"/>
                  </a:lnTo>
                  <a:lnTo>
                    <a:pt x="157086" y="807173"/>
                  </a:lnTo>
                  <a:lnTo>
                    <a:pt x="150964" y="802386"/>
                  </a:lnTo>
                  <a:lnTo>
                    <a:pt x="143637" y="797052"/>
                  </a:lnTo>
                  <a:lnTo>
                    <a:pt x="145821" y="810056"/>
                  </a:lnTo>
                  <a:lnTo>
                    <a:pt x="148869" y="816559"/>
                  </a:lnTo>
                  <a:lnTo>
                    <a:pt x="154851" y="818515"/>
                  </a:lnTo>
                  <a:lnTo>
                    <a:pt x="165874" y="817880"/>
                  </a:lnTo>
                  <a:close/>
                </a:path>
                <a:path w="2295525" h="1217295">
                  <a:moveTo>
                    <a:pt x="284645" y="740930"/>
                  </a:moveTo>
                  <a:lnTo>
                    <a:pt x="276250" y="737666"/>
                  </a:lnTo>
                  <a:lnTo>
                    <a:pt x="275780" y="742950"/>
                  </a:lnTo>
                  <a:lnTo>
                    <a:pt x="273761" y="747458"/>
                  </a:lnTo>
                  <a:lnTo>
                    <a:pt x="282473" y="750722"/>
                  </a:lnTo>
                  <a:lnTo>
                    <a:pt x="283095" y="745286"/>
                  </a:lnTo>
                  <a:lnTo>
                    <a:pt x="284645" y="740930"/>
                  </a:lnTo>
                  <a:close/>
                </a:path>
                <a:path w="2295525" h="1217295">
                  <a:moveTo>
                    <a:pt x="306412" y="748855"/>
                  </a:moveTo>
                  <a:lnTo>
                    <a:pt x="301282" y="745439"/>
                  </a:lnTo>
                  <a:lnTo>
                    <a:pt x="298170" y="746683"/>
                  </a:lnTo>
                  <a:lnTo>
                    <a:pt x="296621" y="752589"/>
                  </a:lnTo>
                  <a:lnTo>
                    <a:pt x="301739" y="756005"/>
                  </a:lnTo>
                  <a:lnTo>
                    <a:pt x="305015" y="754913"/>
                  </a:lnTo>
                  <a:lnTo>
                    <a:pt x="306412" y="748855"/>
                  </a:lnTo>
                  <a:close/>
                </a:path>
                <a:path w="2295525" h="1217295">
                  <a:moveTo>
                    <a:pt x="506958" y="687920"/>
                  </a:moveTo>
                  <a:lnTo>
                    <a:pt x="500519" y="687514"/>
                  </a:lnTo>
                  <a:lnTo>
                    <a:pt x="494652" y="687666"/>
                  </a:lnTo>
                  <a:lnTo>
                    <a:pt x="489229" y="689991"/>
                  </a:lnTo>
                  <a:lnTo>
                    <a:pt x="484098" y="696150"/>
                  </a:lnTo>
                  <a:lnTo>
                    <a:pt x="493280" y="696772"/>
                  </a:lnTo>
                  <a:lnTo>
                    <a:pt x="500113" y="697395"/>
                  </a:lnTo>
                  <a:lnTo>
                    <a:pt x="506958" y="687920"/>
                  </a:lnTo>
                  <a:close/>
                </a:path>
                <a:path w="2295525" h="1217295">
                  <a:moveTo>
                    <a:pt x="543026" y="667854"/>
                  </a:moveTo>
                  <a:lnTo>
                    <a:pt x="536003" y="657491"/>
                  </a:lnTo>
                  <a:lnTo>
                    <a:pt x="529869" y="652729"/>
                  </a:lnTo>
                  <a:lnTo>
                    <a:pt x="521843" y="652538"/>
                  </a:lnTo>
                  <a:lnTo>
                    <a:pt x="509130" y="655891"/>
                  </a:lnTo>
                  <a:lnTo>
                    <a:pt x="517004" y="661898"/>
                  </a:lnTo>
                  <a:lnTo>
                    <a:pt x="525614" y="664502"/>
                  </a:lnTo>
                  <a:lnTo>
                    <a:pt x="534454" y="665797"/>
                  </a:lnTo>
                  <a:lnTo>
                    <a:pt x="543026" y="667854"/>
                  </a:lnTo>
                  <a:close/>
                </a:path>
                <a:path w="2295525" h="1217295">
                  <a:moveTo>
                    <a:pt x="574738" y="652475"/>
                  </a:moveTo>
                  <a:lnTo>
                    <a:pt x="574725" y="648169"/>
                  </a:lnTo>
                  <a:lnTo>
                    <a:pt x="571030" y="642632"/>
                  </a:lnTo>
                  <a:lnTo>
                    <a:pt x="565137" y="640664"/>
                  </a:lnTo>
                  <a:lnTo>
                    <a:pt x="558571" y="647026"/>
                  </a:lnTo>
                  <a:lnTo>
                    <a:pt x="562457" y="655739"/>
                  </a:lnTo>
                  <a:lnTo>
                    <a:pt x="567740" y="657440"/>
                  </a:lnTo>
                  <a:lnTo>
                    <a:pt x="574738" y="652475"/>
                  </a:lnTo>
                  <a:close/>
                </a:path>
                <a:path w="2295525" h="1217295">
                  <a:moveTo>
                    <a:pt x="598678" y="670966"/>
                  </a:moveTo>
                  <a:lnTo>
                    <a:pt x="591527" y="671588"/>
                  </a:lnTo>
                  <a:lnTo>
                    <a:pt x="586867" y="672528"/>
                  </a:lnTo>
                  <a:lnTo>
                    <a:pt x="588416" y="679678"/>
                  </a:lnTo>
                  <a:lnTo>
                    <a:pt x="596188" y="681697"/>
                  </a:lnTo>
                  <a:lnTo>
                    <a:pt x="597433" y="677341"/>
                  </a:lnTo>
                  <a:lnTo>
                    <a:pt x="598678" y="670966"/>
                  </a:lnTo>
                  <a:close/>
                </a:path>
                <a:path w="2295525" h="1217295">
                  <a:moveTo>
                    <a:pt x="656666" y="617956"/>
                  </a:moveTo>
                  <a:lnTo>
                    <a:pt x="648119" y="619048"/>
                  </a:lnTo>
                  <a:lnTo>
                    <a:pt x="640499" y="620293"/>
                  </a:lnTo>
                  <a:lnTo>
                    <a:pt x="635368" y="627291"/>
                  </a:lnTo>
                  <a:lnTo>
                    <a:pt x="644461" y="630986"/>
                  </a:lnTo>
                  <a:lnTo>
                    <a:pt x="649744" y="631253"/>
                  </a:lnTo>
                  <a:lnTo>
                    <a:pt x="653161" y="627202"/>
                  </a:lnTo>
                  <a:lnTo>
                    <a:pt x="656666" y="617956"/>
                  </a:lnTo>
                  <a:close/>
                </a:path>
                <a:path w="2295525" h="1217295">
                  <a:moveTo>
                    <a:pt x="736549" y="601941"/>
                  </a:moveTo>
                  <a:lnTo>
                    <a:pt x="736219" y="594347"/>
                  </a:lnTo>
                  <a:lnTo>
                    <a:pt x="733463" y="584377"/>
                  </a:lnTo>
                  <a:lnTo>
                    <a:pt x="729627" y="591718"/>
                  </a:lnTo>
                  <a:lnTo>
                    <a:pt x="726757" y="598093"/>
                  </a:lnTo>
                  <a:lnTo>
                    <a:pt x="725614" y="604189"/>
                  </a:lnTo>
                  <a:lnTo>
                    <a:pt x="726935" y="610654"/>
                  </a:lnTo>
                  <a:lnTo>
                    <a:pt x="733704" y="607326"/>
                  </a:lnTo>
                  <a:lnTo>
                    <a:pt x="736549" y="601941"/>
                  </a:lnTo>
                  <a:close/>
                </a:path>
                <a:path w="2295525" h="1217295">
                  <a:moveTo>
                    <a:pt x="813523" y="528726"/>
                  </a:moveTo>
                  <a:lnTo>
                    <a:pt x="812901" y="522973"/>
                  </a:lnTo>
                  <a:lnTo>
                    <a:pt x="806373" y="514578"/>
                  </a:lnTo>
                  <a:lnTo>
                    <a:pt x="800760" y="519595"/>
                  </a:lnTo>
                  <a:lnTo>
                    <a:pt x="798461" y="524268"/>
                  </a:lnTo>
                  <a:lnTo>
                    <a:pt x="799922" y="528802"/>
                  </a:lnTo>
                  <a:lnTo>
                    <a:pt x="805599" y="533387"/>
                  </a:lnTo>
                  <a:lnTo>
                    <a:pt x="813523" y="528726"/>
                  </a:lnTo>
                  <a:close/>
                </a:path>
                <a:path w="2295525" h="1217295">
                  <a:moveTo>
                    <a:pt x="854951" y="520852"/>
                  </a:moveTo>
                  <a:lnTo>
                    <a:pt x="851687" y="510222"/>
                  </a:lnTo>
                  <a:lnTo>
                    <a:pt x="849439" y="504621"/>
                  </a:lnTo>
                  <a:lnTo>
                    <a:pt x="846023" y="508977"/>
                  </a:lnTo>
                  <a:lnTo>
                    <a:pt x="843991" y="514108"/>
                  </a:lnTo>
                  <a:lnTo>
                    <a:pt x="843686" y="520166"/>
                  </a:lnTo>
                  <a:lnTo>
                    <a:pt x="854024" y="527253"/>
                  </a:lnTo>
                  <a:lnTo>
                    <a:pt x="854951" y="520852"/>
                  </a:lnTo>
                  <a:close/>
                </a:path>
                <a:path w="2295525" h="1217295">
                  <a:moveTo>
                    <a:pt x="988415" y="463588"/>
                  </a:moveTo>
                  <a:lnTo>
                    <a:pt x="978916" y="461314"/>
                  </a:lnTo>
                  <a:lnTo>
                    <a:pt x="974102" y="461556"/>
                  </a:lnTo>
                  <a:lnTo>
                    <a:pt x="976757" y="466382"/>
                  </a:lnTo>
                  <a:lnTo>
                    <a:pt x="980808" y="466077"/>
                  </a:lnTo>
                  <a:lnTo>
                    <a:pt x="984694" y="465137"/>
                  </a:lnTo>
                  <a:lnTo>
                    <a:pt x="988415" y="463588"/>
                  </a:lnTo>
                  <a:close/>
                </a:path>
                <a:path w="2295525" h="1217295">
                  <a:moveTo>
                    <a:pt x="1097864" y="342011"/>
                  </a:moveTo>
                  <a:lnTo>
                    <a:pt x="1091336" y="336257"/>
                  </a:lnTo>
                  <a:lnTo>
                    <a:pt x="1087297" y="337502"/>
                  </a:lnTo>
                  <a:lnTo>
                    <a:pt x="1085583" y="345592"/>
                  </a:lnTo>
                  <a:lnTo>
                    <a:pt x="1093050" y="351650"/>
                  </a:lnTo>
                  <a:lnTo>
                    <a:pt x="1097089" y="350558"/>
                  </a:lnTo>
                  <a:lnTo>
                    <a:pt x="1097864" y="342011"/>
                  </a:lnTo>
                  <a:close/>
                </a:path>
                <a:path w="2295525" h="1217295">
                  <a:moveTo>
                    <a:pt x="1119911" y="321818"/>
                  </a:moveTo>
                  <a:lnTo>
                    <a:pt x="1117765" y="317144"/>
                  </a:lnTo>
                  <a:lnTo>
                    <a:pt x="1112786" y="313867"/>
                  </a:lnTo>
                  <a:lnTo>
                    <a:pt x="1109218" y="315112"/>
                  </a:lnTo>
                  <a:lnTo>
                    <a:pt x="1106728" y="321030"/>
                  </a:lnTo>
                  <a:lnTo>
                    <a:pt x="1109738" y="321767"/>
                  </a:lnTo>
                  <a:lnTo>
                    <a:pt x="1115682" y="322694"/>
                  </a:lnTo>
                  <a:lnTo>
                    <a:pt x="1119911" y="321818"/>
                  </a:lnTo>
                  <a:close/>
                </a:path>
                <a:path w="2295525" h="1217295">
                  <a:moveTo>
                    <a:pt x="1137691" y="969695"/>
                  </a:moveTo>
                  <a:lnTo>
                    <a:pt x="1133309" y="966343"/>
                  </a:lnTo>
                  <a:lnTo>
                    <a:pt x="1129741" y="968209"/>
                  </a:lnTo>
                  <a:lnTo>
                    <a:pt x="1126477" y="970699"/>
                  </a:lnTo>
                  <a:lnTo>
                    <a:pt x="1123670" y="973493"/>
                  </a:lnTo>
                  <a:lnTo>
                    <a:pt x="1126553" y="972947"/>
                  </a:lnTo>
                  <a:lnTo>
                    <a:pt x="1133335" y="971791"/>
                  </a:lnTo>
                  <a:lnTo>
                    <a:pt x="1137691" y="969695"/>
                  </a:lnTo>
                  <a:close/>
                </a:path>
                <a:path w="2295525" h="1217295">
                  <a:moveTo>
                    <a:pt x="1141399" y="1073467"/>
                  </a:moveTo>
                  <a:lnTo>
                    <a:pt x="1133462" y="1076109"/>
                  </a:lnTo>
                  <a:lnTo>
                    <a:pt x="1127671" y="1081582"/>
                  </a:lnTo>
                  <a:lnTo>
                    <a:pt x="1125613" y="1084948"/>
                  </a:lnTo>
                  <a:lnTo>
                    <a:pt x="1127175" y="1085837"/>
                  </a:lnTo>
                  <a:lnTo>
                    <a:pt x="1132217" y="1083881"/>
                  </a:lnTo>
                  <a:lnTo>
                    <a:pt x="1140460" y="1075169"/>
                  </a:lnTo>
                  <a:lnTo>
                    <a:pt x="1141399" y="1073467"/>
                  </a:lnTo>
                  <a:close/>
                </a:path>
                <a:path w="2295525" h="1217295">
                  <a:moveTo>
                    <a:pt x="1155077" y="1072057"/>
                  </a:moveTo>
                  <a:lnTo>
                    <a:pt x="1150416" y="1075321"/>
                  </a:lnTo>
                  <a:lnTo>
                    <a:pt x="1148969" y="1078115"/>
                  </a:lnTo>
                  <a:lnTo>
                    <a:pt x="1147114" y="1083487"/>
                  </a:lnTo>
                  <a:lnTo>
                    <a:pt x="1147178" y="1085951"/>
                  </a:lnTo>
                  <a:lnTo>
                    <a:pt x="1151496" y="1079995"/>
                  </a:lnTo>
                  <a:lnTo>
                    <a:pt x="1154925" y="1073150"/>
                  </a:lnTo>
                  <a:lnTo>
                    <a:pt x="1155077" y="1072057"/>
                  </a:lnTo>
                  <a:close/>
                </a:path>
                <a:path w="2295525" h="1217295">
                  <a:moveTo>
                    <a:pt x="1241983" y="876020"/>
                  </a:moveTo>
                  <a:lnTo>
                    <a:pt x="1240269" y="870267"/>
                  </a:lnTo>
                  <a:lnTo>
                    <a:pt x="1228115" y="867168"/>
                  </a:lnTo>
                  <a:lnTo>
                    <a:pt x="1229410" y="873518"/>
                  </a:lnTo>
                  <a:lnTo>
                    <a:pt x="1236091" y="882408"/>
                  </a:lnTo>
                  <a:lnTo>
                    <a:pt x="1240116" y="886904"/>
                  </a:lnTo>
                  <a:lnTo>
                    <a:pt x="1241983" y="881468"/>
                  </a:lnTo>
                  <a:lnTo>
                    <a:pt x="1241983" y="876020"/>
                  </a:lnTo>
                  <a:close/>
                </a:path>
                <a:path w="2295525" h="1217295">
                  <a:moveTo>
                    <a:pt x="1281468" y="850353"/>
                  </a:moveTo>
                  <a:lnTo>
                    <a:pt x="1278470" y="846620"/>
                  </a:lnTo>
                  <a:lnTo>
                    <a:pt x="1271511" y="844308"/>
                  </a:lnTo>
                  <a:lnTo>
                    <a:pt x="1265770" y="851776"/>
                  </a:lnTo>
                  <a:lnTo>
                    <a:pt x="1268412" y="856742"/>
                  </a:lnTo>
                  <a:lnTo>
                    <a:pt x="1277429" y="862342"/>
                  </a:lnTo>
                  <a:lnTo>
                    <a:pt x="1280960" y="855573"/>
                  </a:lnTo>
                  <a:lnTo>
                    <a:pt x="1281468" y="850353"/>
                  </a:lnTo>
                  <a:close/>
                </a:path>
                <a:path w="2295525" h="1217295">
                  <a:moveTo>
                    <a:pt x="1321498" y="755129"/>
                  </a:moveTo>
                  <a:lnTo>
                    <a:pt x="1320292" y="749084"/>
                  </a:lnTo>
                  <a:lnTo>
                    <a:pt x="1316596" y="743572"/>
                  </a:lnTo>
                  <a:lnTo>
                    <a:pt x="1311567" y="749122"/>
                  </a:lnTo>
                  <a:lnTo>
                    <a:pt x="1310944" y="755129"/>
                  </a:lnTo>
                  <a:lnTo>
                    <a:pt x="1314081" y="762038"/>
                  </a:lnTo>
                  <a:lnTo>
                    <a:pt x="1320330" y="770305"/>
                  </a:lnTo>
                  <a:lnTo>
                    <a:pt x="1321193" y="762088"/>
                  </a:lnTo>
                  <a:lnTo>
                    <a:pt x="1321498" y="755129"/>
                  </a:lnTo>
                  <a:close/>
                </a:path>
                <a:path w="2295525" h="1217295">
                  <a:moveTo>
                    <a:pt x="1393863" y="691337"/>
                  </a:moveTo>
                  <a:lnTo>
                    <a:pt x="1376768" y="691642"/>
                  </a:lnTo>
                  <a:lnTo>
                    <a:pt x="1378013" y="708748"/>
                  </a:lnTo>
                  <a:lnTo>
                    <a:pt x="1385468" y="704240"/>
                  </a:lnTo>
                  <a:lnTo>
                    <a:pt x="1391996" y="699884"/>
                  </a:lnTo>
                  <a:lnTo>
                    <a:pt x="1393863" y="691337"/>
                  </a:lnTo>
                  <a:close/>
                </a:path>
                <a:path w="2295525" h="1217295">
                  <a:moveTo>
                    <a:pt x="1418894" y="629767"/>
                  </a:moveTo>
                  <a:lnTo>
                    <a:pt x="1414386" y="624014"/>
                  </a:lnTo>
                  <a:lnTo>
                    <a:pt x="1406461" y="625576"/>
                  </a:lnTo>
                  <a:lnTo>
                    <a:pt x="1407388" y="630085"/>
                  </a:lnTo>
                  <a:lnTo>
                    <a:pt x="1409103" y="636460"/>
                  </a:lnTo>
                  <a:lnTo>
                    <a:pt x="1415313" y="632726"/>
                  </a:lnTo>
                  <a:lnTo>
                    <a:pt x="1418894" y="629767"/>
                  </a:lnTo>
                  <a:close/>
                </a:path>
                <a:path w="2295525" h="1217295">
                  <a:moveTo>
                    <a:pt x="1455432" y="639876"/>
                  </a:moveTo>
                  <a:lnTo>
                    <a:pt x="1448117" y="633971"/>
                  </a:lnTo>
                  <a:lnTo>
                    <a:pt x="1442529" y="634746"/>
                  </a:lnTo>
                  <a:lnTo>
                    <a:pt x="1438478" y="642366"/>
                  </a:lnTo>
                  <a:lnTo>
                    <a:pt x="1440383" y="646303"/>
                  </a:lnTo>
                  <a:lnTo>
                    <a:pt x="1446136" y="649630"/>
                  </a:lnTo>
                  <a:lnTo>
                    <a:pt x="1452295" y="648703"/>
                  </a:lnTo>
                  <a:lnTo>
                    <a:pt x="1455432" y="639876"/>
                  </a:lnTo>
                  <a:close/>
                </a:path>
                <a:path w="2295525" h="1217295">
                  <a:moveTo>
                    <a:pt x="1496161" y="608939"/>
                  </a:moveTo>
                  <a:lnTo>
                    <a:pt x="1486281" y="607339"/>
                  </a:lnTo>
                  <a:lnTo>
                    <a:pt x="1477314" y="609053"/>
                  </a:lnTo>
                  <a:lnTo>
                    <a:pt x="1468742" y="612000"/>
                  </a:lnTo>
                  <a:lnTo>
                    <a:pt x="1460093" y="614070"/>
                  </a:lnTo>
                  <a:lnTo>
                    <a:pt x="1471079" y="620090"/>
                  </a:lnTo>
                  <a:lnTo>
                    <a:pt x="1478762" y="621538"/>
                  </a:lnTo>
                  <a:lnTo>
                    <a:pt x="1486128" y="617956"/>
                  </a:lnTo>
                  <a:lnTo>
                    <a:pt x="1496161" y="608939"/>
                  </a:lnTo>
                  <a:close/>
                </a:path>
                <a:path w="2295525" h="1217295">
                  <a:moveTo>
                    <a:pt x="1500200" y="561682"/>
                  </a:moveTo>
                  <a:lnTo>
                    <a:pt x="1491805" y="565721"/>
                  </a:lnTo>
                  <a:lnTo>
                    <a:pt x="1485277" y="568058"/>
                  </a:lnTo>
                  <a:lnTo>
                    <a:pt x="1483410" y="579716"/>
                  </a:lnTo>
                  <a:lnTo>
                    <a:pt x="1491500" y="575513"/>
                  </a:lnTo>
                  <a:lnTo>
                    <a:pt x="1499577" y="575056"/>
                  </a:lnTo>
                  <a:lnTo>
                    <a:pt x="1500200" y="561682"/>
                  </a:lnTo>
                  <a:close/>
                </a:path>
                <a:path w="2295525" h="1217295">
                  <a:moveTo>
                    <a:pt x="1632343" y="417880"/>
                  </a:moveTo>
                  <a:lnTo>
                    <a:pt x="1630172" y="412127"/>
                  </a:lnTo>
                  <a:lnTo>
                    <a:pt x="1623949" y="412280"/>
                  </a:lnTo>
                  <a:lnTo>
                    <a:pt x="1621929" y="415074"/>
                  </a:lnTo>
                  <a:lnTo>
                    <a:pt x="1624418" y="420827"/>
                  </a:lnTo>
                  <a:lnTo>
                    <a:pt x="1630476" y="420674"/>
                  </a:lnTo>
                  <a:lnTo>
                    <a:pt x="1632343" y="417880"/>
                  </a:lnTo>
                  <a:close/>
                </a:path>
                <a:path w="2295525" h="1217295">
                  <a:moveTo>
                    <a:pt x="1655813" y="412127"/>
                  </a:moveTo>
                  <a:lnTo>
                    <a:pt x="1653171" y="407619"/>
                  </a:lnTo>
                  <a:lnTo>
                    <a:pt x="1652244" y="402793"/>
                  </a:lnTo>
                  <a:lnTo>
                    <a:pt x="1643227" y="405447"/>
                  </a:lnTo>
                  <a:lnTo>
                    <a:pt x="1645716" y="410108"/>
                  </a:lnTo>
                  <a:lnTo>
                    <a:pt x="1646961" y="414616"/>
                  </a:lnTo>
                  <a:lnTo>
                    <a:pt x="1655813" y="412127"/>
                  </a:lnTo>
                  <a:close/>
                </a:path>
                <a:path w="2295525" h="1217295">
                  <a:moveTo>
                    <a:pt x="1723758" y="281076"/>
                  </a:moveTo>
                  <a:lnTo>
                    <a:pt x="1713484" y="272834"/>
                  </a:lnTo>
                  <a:lnTo>
                    <a:pt x="1706854" y="269951"/>
                  </a:lnTo>
                  <a:lnTo>
                    <a:pt x="1700974" y="272326"/>
                  </a:lnTo>
                  <a:lnTo>
                    <a:pt x="1692973" y="279831"/>
                  </a:lnTo>
                  <a:lnTo>
                    <a:pt x="1699641" y="281660"/>
                  </a:lnTo>
                  <a:lnTo>
                    <a:pt x="1706676" y="282143"/>
                  </a:lnTo>
                  <a:lnTo>
                    <a:pt x="1714550" y="281774"/>
                  </a:lnTo>
                  <a:lnTo>
                    <a:pt x="1723758" y="281076"/>
                  </a:lnTo>
                  <a:close/>
                </a:path>
                <a:path w="2295525" h="1217295">
                  <a:moveTo>
                    <a:pt x="1773809" y="271272"/>
                  </a:moveTo>
                  <a:lnTo>
                    <a:pt x="1770710" y="265366"/>
                  </a:lnTo>
                  <a:lnTo>
                    <a:pt x="1764957" y="262724"/>
                  </a:lnTo>
                  <a:lnTo>
                    <a:pt x="1760601" y="263969"/>
                  </a:lnTo>
                  <a:lnTo>
                    <a:pt x="1757807" y="269252"/>
                  </a:lnTo>
                  <a:lnTo>
                    <a:pt x="1759826" y="274853"/>
                  </a:lnTo>
                  <a:lnTo>
                    <a:pt x="1763712" y="279044"/>
                  </a:lnTo>
                  <a:lnTo>
                    <a:pt x="1769300" y="281381"/>
                  </a:lnTo>
                  <a:lnTo>
                    <a:pt x="1773351" y="276720"/>
                  </a:lnTo>
                  <a:lnTo>
                    <a:pt x="1773809" y="271272"/>
                  </a:lnTo>
                  <a:close/>
                </a:path>
                <a:path w="2295525" h="1217295">
                  <a:moveTo>
                    <a:pt x="1829777" y="181114"/>
                  </a:moveTo>
                  <a:lnTo>
                    <a:pt x="1824964" y="176758"/>
                  </a:lnTo>
                  <a:lnTo>
                    <a:pt x="1820926" y="177228"/>
                  </a:lnTo>
                  <a:lnTo>
                    <a:pt x="1815630" y="183134"/>
                  </a:lnTo>
                  <a:lnTo>
                    <a:pt x="1823402" y="189344"/>
                  </a:lnTo>
                  <a:lnTo>
                    <a:pt x="1827911" y="189509"/>
                  </a:lnTo>
                  <a:lnTo>
                    <a:pt x="1829777" y="181114"/>
                  </a:lnTo>
                  <a:close/>
                </a:path>
                <a:path w="2295525" h="1217295">
                  <a:moveTo>
                    <a:pt x="1849056" y="199148"/>
                  </a:moveTo>
                  <a:lnTo>
                    <a:pt x="1840522" y="196202"/>
                  </a:lnTo>
                  <a:lnTo>
                    <a:pt x="1832673" y="196481"/>
                  </a:lnTo>
                  <a:lnTo>
                    <a:pt x="1824863" y="199644"/>
                  </a:lnTo>
                  <a:lnTo>
                    <a:pt x="1816417" y="205359"/>
                  </a:lnTo>
                  <a:lnTo>
                    <a:pt x="1827415" y="208889"/>
                  </a:lnTo>
                  <a:lnTo>
                    <a:pt x="1836229" y="209359"/>
                  </a:lnTo>
                  <a:lnTo>
                    <a:pt x="1843303" y="206286"/>
                  </a:lnTo>
                  <a:lnTo>
                    <a:pt x="1849056" y="199148"/>
                  </a:lnTo>
                  <a:close/>
                </a:path>
                <a:path w="2295525" h="1217295">
                  <a:moveTo>
                    <a:pt x="1874558" y="170535"/>
                  </a:moveTo>
                  <a:lnTo>
                    <a:pt x="1867408" y="166344"/>
                  </a:lnTo>
                  <a:lnTo>
                    <a:pt x="1860562" y="167894"/>
                  </a:lnTo>
                  <a:lnTo>
                    <a:pt x="1852320" y="166801"/>
                  </a:lnTo>
                  <a:lnTo>
                    <a:pt x="1857781" y="171831"/>
                  </a:lnTo>
                  <a:lnTo>
                    <a:pt x="1862912" y="176657"/>
                  </a:lnTo>
                  <a:lnTo>
                    <a:pt x="1868309" y="177495"/>
                  </a:lnTo>
                  <a:lnTo>
                    <a:pt x="1874558" y="170535"/>
                  </a:lnTo>
                  <a:close/>
                </a:path>
                <a:path w="2295525" h="1217295">
                  <a:moveTo>
                    <a:pt x="1894255" y="118237"/>
                  </a:moveTo>
                  <a:lnTo>
                    <a:pt x="1890661" y="108775"/>
                  </a:lnTo>
                  <a:lnTo>
                    <a:pt x="1878939" y="109181"/>
                  </a:lnTo>
                  <a:lnTo>
                    <a:pt x="1865071" y="113944"/>
                  </a:lnTo>
                  <a:lnTo>
                    <a:pt x="1852752" y="120218"/>
                  </a:lnTo>
                  <a:lnTo>
                    <a:pt x="1844408" y="126733"/>
                  </a:lnTo>
                  <a:lnTo>
                    <a:pt x="1842744" y="131914"/>
                  </a:lnTo>
                  <a:lnTo>
                    <a:pt x="1850453" y="134162"/>
                  </a:lnTo>
                  <a:lnTo>
                    <a:pt x="1855101" y="132029"/>
                  </a:lnTo>
                  <a:lnTo>
                    <a:pt x="1854225" y="127304"/>
                  </a:lnTo>
                  <a:lnTo>
                    <a:pt x="1852599" y="122415"/>
                  </a:lnTo>
                  <a:lnTo>
                    <a:pt x="1854962" y="119862"/>
                  </a:lnTo>
                  <a:lnTo>
                    <a:pt x="1864614" y="122758"/>
                  </a:lnTo>
                  <a:lnTo>
                    <a:pt x="1870049" y="130098"/>
                  </a:lnTo>
                  <a:lnTo>
                    <a:pt x="1875116" y="138112"/>
                  </a:lnTo>
                  <a:lnTo>
                    <a:pt x="1883727" y="143027"/>
                  </a:lnTo>
                  <a:lnTo>
                    <a:pt x="1894255" y="118237"/>
                  </a:lnTo>
                  <a:close/>
                </a:path>
                <a:path w="2295525" h="1217295">
                  <a:moveTo>
                    <a:pt x="1944433" y="93827"/>
                  </a:moveTo>
                  <a:lnTo>
                    <a:pt x="1940153" y="91719"/>
                  </a:lnTo>
                  <a:lnTo>
                    <a:pt x="1931924" y="95758"/>
                  </a:lnTo>
                  <a:lnTo>
                    <a:pt x="1928190" y="100266"/>
                  </a:lnTo>
                  <a:lnTo>
                    <a:pt x="1928342" y="106337"/>
                  </a:lnTo>
                  <a:lnTo>
                    <a:pt x="1938235" y="101422"/>
                  </a:lnTo>
                  <a:lnTo>
                    <a:pt x="1943696" y="97155"/>
                  </a:lnTo>
                  <a:lnTo>
                    <a:pt x="1944433" y="93827"/>
                  </a:lnTo>
                  <a:close/>
                </a:path>
                <a:path w="2295525" h="1217295">
                  <a:moveTo>
                    <a:pt x="1948395" y="728027"/>
                  </a:moveTo>
                  <a:lnTo>
                    <a:pt x="1944204" y="729729"/>
                  </a:lnTo>
                  <a:lnTo>
                    <a:pt x="1932851" y="728954"/>
                  </a:lnTo>
                  <a:lnTo>
                    <a:pt x="1930984" y="734402"/>
                  </a:lnTo>
                  <a:lnTo>
                    <a:pt x="1938134" y="735482"/>
                  </a:lnTo>
                  <a:lnTo>
                    <a:pt x="1943887" y="733463"/>
                  </a:lnTo>
                  <a:lnTo>
                    <a:pt x="1948395" y="728027"/>
                  </a:lnTo>
                  <a:close/>
                </a:path>
                <a:path w="2295525" h="1217295">
                  <a:moveTo>
                    <a:pt x="1954301" y="1195501"/>
                  </a:moveTo>
                  <a:lnTo>
                    <a:pt x="1946846" y="1195971"/>
                  </a:lnTo>
                  <a:lnTo>
                    <a:pt x="1941868" y="1194879"/>
                  </a:lnTo>
                  <a:lnTo>
                    <a:pt x="1936115" y="1195031"/>
                  </a:lnTo>
                  <a:lnTo>
                    <a:pt x="1931136" y="1195031"/>
                  </a:lnTo>
                  <a:lnTo>
                    <a:pt x="1923529" y="1197051"/>
                  </a:lnTo>
                  <a:lnTo>
                    <a:pt x="1920265" y="1198295"/>
                  </a:lnTo>
                  <a:lnTo>
                    <a:pt x="1918703" y="1205141"/>
                  </a:lnTo>
                  <a:lnTo>
                    <a:pt x="1920722" y="1208557"/>
                  </a:lnTo>
                  <a:lnTo>
                    <a:pt x="1924151" y="1209332"/>
                  </a:lnTo>
                  <a:lnTo>
                    <a:pt x="1928329" y="1208659"/>
                  </a:lnTo>
                  <a:lnTo>
                    <a:pt x="1935378" y="1205687"/>
                  </a:lnTo>
                  <a:lnTo>
                    <a:pt x="1944344" y="1201077"/>
                  </a:lnTo>
                  <a:lnTo>
                    <a:pt x="1954301" y="1195501"/>
                  </a:lnTo>
                  <a:close/>
                </a:path>
                <a:path w="2295525" h="1217295">
                  <a:moveTo>
                    <a:pt x="1970595" y="4330"/>
                  </a:moveTo>
                  <a:lnTo>
                    <a:pt x="1968449" y="0"/>
                  </a:lnTo>
                  <a:lnTo>
                    <a:pt x="1965807" y="8851"/>
                  </a:lnTo>
                  <a:lnTo>
                    <a:pt x="1965032" y="16637"/>
                  </a:lnTo>
                  <a:lnTo>
                    <a:pt x="1967052" y="22999"/>
                  </a:lnTo>
                  <a:lnTo>
                    <a:pt x="1968588" y="17792"/>
                  </a:lnTo>
                  <a:lnTo>
                    <a:pt x="1970201" y="10922"/>
                  </a:lnTo>
                  <a:lnTo>
                    <a:pt x="1970595" y="4330"/>
                  </a:lnTo>
                  <a:close/>
                </a:path>
                <a:path w="2295525" h="1217295">
                  <a:moveTo>
                    <a:pt x="1995665" y="1123365"/>
                  </a:moveTo>
                  <a:lnTo>
                    <a:pt x="1995347" y="1121803"/>
                  </a:lnTo>
                  <a:lnTo>
                    <a:pt x="1992236" y="1122743"/>
                  </a:lnTo>
                  <a:lnTo>
                    <a:pt x="1989594" y="1123365"/>
                  </a:lnTo>
                  <a:lnTo>
                    <a:pt x="1987880" y="1123835"/>
                  </a:lnTo>
                  <a:lnTo>
                    <a:pt x="1980196" y="1126985"/>
                  </a:lnTo>
                  <a:lnTo>
                    <a:pt x="1977174" y="1129715"/>
                  </a:lnTo>
                  <a:lnTo>
                    <a:pt x="1978507" y="1132420"/>
                  </a:lnTo>
                  <a:lnTo>
                    <a:pt x="1983841" y="1135494"/>
                  </a:lnTo>
                  <a:lnTo>
                    <a:pt x="1990217" y="1130985"/>
                  </a:lnTo>
                  <a:lnTo>
                    <a:pt x="1995195" y="1127721"/>
                  </a:lnTo>
                  <a:lnTo>
                    <a:pt x="1995500" y="1124140"/>
                  </a:lnTo>
                  <a:lnTo>
                    <a:pt x="1995665" y="1123365"/>
                  </a:lnTo>
                  <a:close/>
                </a:path>
                <a:path w="2295525" h="1217295">
                  <a:moveTo>
                    <a:pt x="2008873" y="1070038"/>
                  </a:moveTo>
                  <a:lnTo>
                    <a:pt x="2004212" y="1064602"/>
                  </a:lnTo>
                  <a:lnTo>
                    <a:pt x="1996440" y="1066622"/>
                  </a:lnTo>
                  <a:lnTo>
                    <a:pt x="1997519" y="1070978"/>
                  </a:lnTo>
                  <a:lnTo>
                    <a:pt x="1999551" y="1077188"/>
                  </a:lnTo>
                  <a:lnTo>
                    <a:pt x="2005457" y="1073150"/>
                  </a:lnTo>
                  <a:lnTo>
                    <a:pt x="2008873" y="1070038"/>
                  </a:lnTo>
                  <a:close/>
                </a:path>
                <a:path w="2295525" h="1217295">
                  <a:moveTo>
                    <a:pt x="2009965" y="695528"/>
                  </a:moveTo>
                  <a:lnTo>
                    <a:pt x="2000478" y="691184"/>
                  </a:lnTo>
                  <a:lnTo>
                    <a:pt x="1997062" y="692734"/>
                  </a:lnTo>
                  <a:lnTo>
                    <a:pt x="1999856" y="700354"/>
                  </a:lnTo>
                  <a:lnTo>
                    <a:pt x="2004834" y="702373"/>
                  </a:lnTo>
                  <a:lnTo>
                    <a:pt x="2008098" y="700659"/>
                  </a:lnTo>
                  <a:lnTo>
                    <a:pt x="2009965" y="695528"/>
                  </a:lnTo>
                  <a:close/>
                </a:path>
                <a:path w="2295525" h="1217295">
                  <a:moveTo>
                    <a:pt x="2036229" y="1177620"/>
                  </a:moveTo>
                  <a:lnTo>
                    <a:pt x="2031987" y="1181874"/>
                  </a:lnTo>
                  <a:lnTo>
                    <a:pt x="2027529" y="1187627"/>
                  </a:lnTo>
                  <a:lnTo>
                    <a:pt x="2023071" y="1195565"/>
                  </a:lnTo>
                  <a:lnTo>
                    <a:pt x="2018817" y="1206385"/>
                  </a:lnTo>
                  <a:lnTo>
                    <a:pt x="2023097" y="1202829"/>
                  </a:lnTo>
                  <a:lnTo>
                    <a:pt x="2027237" y="1196962"/>
                  </a:lnTo>
                  <a:lnTo>
                    <a:pt x="2031530" y="1188605"/>
                  </a:lnTo>
                  <a:lnTo>
                    <a:pt x="2036229" y="1177620"/>
                  </a:lnTo>
                  <a:close/>
                </a:path>
                <a:path w="2295525" h="1217295">
                  <a:moveTo>
                    <a:pt x="2046033" y="1078433"/>
                  </a:moveTo>
                  <a:lnTo>
                    <a:pt x="2038413" y="1072845"/>
                  </a:lnTo>
                  <a:lnTo>
                    <a:pt x="2032812" y="1073924"/>
                  </a:lnTo>
                  <a:lnTo>
                    <a:pt x="2029244" y="1081697"/>
                  </a:lnTo>
                  <a:lnTo>
                    <a:pt x="2031314" y="1085519"/>
                  </a:lnTo>
                  <a:lnTo>
                    <a:pt x="2037219" y="1088580"/>
                  </a:lnTo>
                  <a:lnTo>
                    <a:pt x="2043341" y="1087386"/>
                  </a:lnTo>
                  <a:lnTo>
                    <a:pt x="2046033" y="1078433"/>
                  </a:lnTo>
                  <a:close/>
                </a:path>
                <a:path w="2295525" h="1217295">
                  <a:moveTo>
                    <a:pt x="2049297" y="1184617"/>
                  </a:moveTo>
                  <a:lnTo>
                    <a:pt x="2046033" y="1188974"/>
                  </a:lnTo>
                  <a:lnTo>
                    <a:pt x="2042604" y="1195349"/>
                  </a:lnTo>
                  <a:lnTo>
                    <a:pt x="2038565" y="1203579"/>
                  </a:lnTo>
                  <a:lnTo>
                    <a:pt x="2037676" y="1213954"/>
                  </a:lnTo>
                  <a:lnTo>
                    <a:pt x="2038667" y="1216799"/>
                  </a:lnTo>
                  <a:lnTo>
                    <a:pt x="2040724" y="1214158"/>
                  </a:lnTo>
                  <a:lnTo>
                    <a:pt x="2043074" y="1208087"/>
                  </a:lnTo>
                  <a:lnTo>
                    <a:pt x="2046490" y="1198448"/>
                  </a:lnTo>
                  <a:lnTo>
                    <a:pt x="2049297" y="1184617"/>
                  </a:lnTo>
                  <a:close/>
                </a:path>
                <a:path w="2295525" h="1217295">
                  <a:moveTo>
                    <a:pt x="2059851" y="724420"/>
                  </a:moveTo>
                  <a:lnTo>
                    <a:pt x="2053348" y="717677"/>
                  </a:lnTo>
                  <a:lnTo>
                    <a:pt x="2051405" y="708799"/>
                  </a:lnTo>
                  <a:lnTo>
                    <a:pt x="2049970" y="699554"/>
                  </a:lnTo>
                  <a:lnTo>
                    <a:pt x="2044623" y="691337"/>
                  </a:lnTo>
                  <a:lnTo>
                    <a:pt x="2030628" y="716064"/>
                  </a:lnTo>
                  <a:lnTo>
                    <a:pt x="2049665" y="725347"/>
                  </a:lnTo>
                  <a:lnTo>
                    <a:pt x="2059851" y="724420"/>
                  </a:lnTo>
                  <a:close/>
                </a:path>
                <a:path w="2295525" h="1217295">
                  <a:moveTo>
                    <a:pt x="2061375" y="724281"/>
                  </a:moveTo>
                  <a:lnTo>
                    <a:pt x="2059851" y="724420"/>
                  </a:lnTo>
                  <a:lnTo>
                    <a:pt x="2060181" y="724763"/>
                  </a:lnTo>
                  <a:lnTo>
                    <a:pt x="2061375" y="724281"/>
                  </a:lnTo>
                  <a:close/>
                </a:path>
                <a:path w="2295525" h="1217295">
                  <a:moveTo>
                    <a:pt x="2072640" y="723252"/>
                  </a:moveTo>
                  <a:lnTo>
                    <a:pt x="2070442" y="713879"/>
                  </a:lnTo>
                  <a:lnTo>
                    <a:pt x="2065362" y="713790"/>
                  </a:lnTo>
                  <a:lnTo>
                    <a:pt x="2064080" y="718388"/>
                  </a:lnTo>
                  <a:lnTo>
                    <a:pt x="2063419" y="723455"/>
                  </a:lnTo>
                  <a:lnTo>
                    <a:pt x="2061375" y="724281"/>
                  </a:lnTo>
                  <a:lnTo>
                    <a:pt x="2072640" y="723252"/>
                  </a:lnTo>
                  <a:close/>
                </a:path>
                <a:path w="2295525" h="1217295">
                  <a:moveTo>
                    <a:pt x="2082723" y="683564"/>
                  </a:moveTo>
                  <a:lnTo>
                    <a:pt x="2080044" y="676719"/>
                  </a:lnTo>
                  <a:lnTo>
                    <a:pt x="2077567" y="670179"/>
                  </a:lnTo>
                  <a:lnTo>
                    <a:pt x="2073071" y="667105"/>
                  </a:lnTo>
                  <a:lnTo>
                    <a:pt x="2064372" y="670661"/>
                  </a:lnTo>
                  <a:lnTo>
                    <a:pt x="2069033" y="677494"/>
                  </a:lnTo>
                  <a:lnTo>
                    <a:pt x="2076030" y="679056"/>
                  </a:lnTo>
                  <a:lnTo>
                    <a:pt x="2082723" y="683564"/>
                  </a:lnTo>
                  <a:close/>
                </a:path>
                <a:path w="2295525" h="1217295">
                  <a:moveTo>
                    <a:pt x="2085047" y="1045476"/>
                  </a:moveTo>
                  <a:lnTo>
                    <a:pt x="2075154" y="1044409"/>
                  </a:lnTo>
                  <a:lnTo>
                    <a:pt x="2066302" y="1046581"/>
                  </a:lnTo>
                  <a:lnTo>
                    <a:pt x="2057869" y="1049959"/>
                  </a:lnTo>
                  <a:lnTo>
                    <a:pt x="2049297" y="1052474"/>
                  </a:lnTo>
                  <a:lnTo>
                    <a:pt x="2060562" y="1057922"/>
                  </a:lnTo>
                  <a:lnTo>
                    <a:pt x="2068334" y="1058951"/>
                  </a:lnTo>
                  <a:lnTo>
                    <a:pt x="2075522" y="1054989"/>
                  </a:lnTo>
                  <a:lnTo>
                    <a:pt x="2085047" y="1045476"/>
                  </a:lnTo>
                  <a:close/>
                </a:path>
                <a:path w="2295525" h="1217295">
                  <a:moveTo>
                    <a:pt x="2086914" y="1011428"/>
                  </a:moveTo>
                  <a:lnTo>
                    <a:pt x="2086762" y="998220"/>
                  </a:lnTo>
                  <a:lnTo>
                    <a:pt x="2078672" y="1002576"/>
                  </a:lnTo>
                  <a:lnTo>
                    <a:pt x="2072144" y="1005217"/>
                  </a:lnTo>
                  <a:lnTo>
                    <a:pt x="2070900" y="1016876"/>
                  </a:lnTo>
                  <a:lnTo>
                    <a:pt x="2078837" y="1012367"/>
                  </a:lnTo>
                  <a:lnTo>
                    <a:pt x="2086914" y="1011428"/>
                  </a:lnTo>
                  <a:close/>
                </a:path>
                <a:path w="2295525" h="1217295">
                  <a:moveTo>
                    <a:pt x="2126869" y="682942"/>
                  </a:moveTo>
                  <a:lnTo>
                    <a:pt x="2125154" y="672833"/>
                  </a:lnTo>
                  <a:lnTo>
                    <a:pt x="2120646" y="670966"/>
                  </a:lnTo>
                  <a:lnTo>
                    <a:pt x="2112416" y="679056"/>
                  </a:lnTo>
                  <a:lnTo>
                    <a:pt x="2113965" y="685431"/>
                  </a:lnTo>
                  <a:lnTo>
                    <a:pt x="2118169" y="686511"/>
                  </a:lnTo>
                  <a:lnTo>
                    <a:pt x="2126869" y="682942"/>
                  </a:lnTo>
                  <a:close/>
                </a:path>
                <a:path w="2295525" h="1217295">
                  <a:moveTo>
                    <a:pt x="2145677" y="658063"/>
                  </a:moveTo>
                  <a:lnTo>
                    <a:pt x="2139937" y="648906"/>
                  </a:lnTo>
                  <a:lnTo>
                    <a:pt x="2131771" y="644867"/>
                  </a:lnTo>
                  <a:lnTo>
                    <a:pt x="2120798" y="646112"/>
                  </a:lnTo>
                  <a:lnTo>
                    <a:pt x="2106663" y="652780"/>
                  </a:lnTo>
                  <a:lnTo>
                    <a:pt x="2113699" y="658761"/>
                  </a:lnTo>
                  <a:lnTo>
                    <a:pt x="2122259" y="661250"/>
                  </a:lnTo>
                  <a:lnTo>
                    <a:pt x="2132787" y="660831"/>
                  </a:lnTo>
                  <a:lnTo>
                    <a:pt x="2145677" y="658063"/>
                  </a:lnTo>
                  <a:close/>
                </a:path>
                <a:path w="2295525" h="1217295">
                  <a:moveTo>
                    <a:pt x="2165896" y="1154150"/>
                  </a:moveTo>
                  <a:lnTo>
                    <a:pt x="2156409" y="1152067"/>
                  </a:lnTo>
                  <a:lnTo>
                    <a:pt x="2151596" y="1152372"/>
                  </a:lnTo>
                  <a:lnTo>
                    <a:pt x="2154390" y="1157097"/>
                  </a:lnTo>
                  <a:lnTo>
                    <a:pt x="2158428" y="1156792"/>
                  </a:lnTo>
                  <a:lnTo>
                    <a:pt x="2162314" y="1155700"/>
                  </a:lnTo>
                  <a:lnTo>
                    <a:pt x="2165896" y="1154150"/>
                  </a:lnTo>
                  <a:close/>
                </a:path>
                <a:path w="2295525" h="1217295">
                  <a:moveTo>
                    <a:pt x="2273630" y="1031176"/>
                  </a:moveTo>
                  <a:lnTo>
                    <a:pt x="2267089" y="1025575"/>
                  </a:lnTo>
                  <a:lnTo>
                    <a:pt x="2263203" y="1026820"/>
                  </a:lnTo>
                  <a:lnTo>
                    <a:pt x="2261501" y="1034910"/>
                  </a:lnTo>
                  <a:lnTo>
                    <a:pt x="2269121" y="1040968"/>
                  </a:lnTo>
                  <a:lnTo>
                    <a:pt x="2273160" y="1039723"/>
                  </a:lnTo>
                  <a:lnTo>
                    <a:pt x="2273630" y="1031176"/>
                  </a:lnTo>
                  <a:close/>
                </a:path>
                <a:path w="2295525" h="1217295">
                  <a:moveTo>
                    <a:pt x="2295296" y="1010691"/>
                  </a:moveTo>
                  <a:lnTo>
                    <a:pt x="2293061" y="1005992"/>
                  </a:lnTo>
                  <a:lnTo>
                    <a:pt x="2288235" y="1002880"/>
                  </a:lnTo>
                  <a:lnTo>
                    <a:pt x="2284501" y="1004125"/>
                  </a:lnTo>
                  <a:lnTo>
                    <a:pt x="2282177" y="1010031"/>
                  </a:lnTo>
                  <a:lnTo>
                    <a:pt x="2285187" y="1010754"/>
                  </a:lnTo>
                  <a:lnTo>
                    <a:pt x="2291118" y="1011631"/>
                  </a:lnTo>
                  <a:lnTo>
                    <a:pt x="2295296" y="1010691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7750" y="4339263"/>
              <a:ext cx="11296649" cy="2952749"/>
            </a:xfrm>
            <a:prstGeom prst="rect">
              <a:avLst/>
            </a:prstGeom>
          </p:spPr>
        </p:pic>
      </p:grpSp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5" dirty="0"/>
              <a:t>2</a:t>
            </a:r>
            <a:r>
              <a:rPr spc="120" dirty="0"/>
              <a:t>.</a:t>
            </a:r>
            <a:r>
              <a:rPr spc="280" dirty="0"/>
              <a:t>3</a:t>
            </a:r>
            <a:r>
              <a:rPr spc="120" dirty="0"/>
              <a:t>.</a:t>
            </a:r>
            <a:r>
              <a:rPr spc="-135" dirty="0"/>
              <a:t> </a:t>
            </a:r>
            <a:r>
              <a:rPr spc="-360" dirty="0"/>
              <a:t>L</a:t>
            </a:r>
            <a:r>
              <a:rPr spc="45" dirty="0"/>
              <a:t>i</a:t>
            </a:r>
            <a:r>
              <a:rPr spc="-105" dirty="0"/>
              <a:t>n</a:t>
            </a:r>
            <a:r>
              <a:rPr spc="95" dirty="0"/>
              <a:t>k</a:t>
            </a:r>
            <a:r>
              <a:rPr spc="-135" dirty="0"/>
              <a:t> </a:t>
            </a:r>
            <a:r>
              <a:rPr spc="-795" dirty="0"/>
              <a:t>C</a:t>
            </a:r>
            <a:r>
              <a:rPr spc="45" dirty="0"/>
              <a:t>l</a:t>
            </a:r>
            <a:r>
              <a:rPr spc="-210" dirty="0"/>
              <a:t>o</a:t>
            </a:r>
            <a:r>
              <a:rPr spc="-105" dirty="0"/>
              <a:t>u</a:t>
            </a:r>
            <a:r>
              <a:rPr spc="-145" dirty="0"/>
              <a:t>d</a:t>
            </a:r>
            <a:r>
              <a:rPr spc="-135" dirty="0"/>
              <a:t> </a:t>
            </a:r>
            <a:r>
              <a:rPr spc="-150" dirty="0"/>
              <a:t>A</a:t>
            </a:r>
            <a:r>
              <a:rPr spc="-145" dirty="0"/>
              <a:t>d</a:t>
            </a:r>
            <a:r>
              <a:rPr spc="-105" dirty="0"/>
              <a:t>m</a:t>
            </a:r>
            <a:r>
              <a:rPr spc="45" dirty="0"/>
              <a:t>i</a:t>
            </a:r>
            <a:r>
              <a:rPr spc="-105" dirty="0"/>
              <a:t>n</a:t>
            </a:r>
            <a:r>
              <a:rPr spc="-135" dirty="0"/>
              <a:t> </a:t>
            </a:r>
            <a:r>
              <a:rPr spc="-245" dirty="0"/>
              <a:t>S</a:t>
            </a:r>
            <a:r>
              <a:rPr spc="45" dirty="0"/>
              <a:t>i</a:t>
            </a:r>
            <a:r>
              <a:rPr spc="204" dirty="0"/>
              <a:t>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4645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130</Words>
  <Application>Microsoft Office PowerPoint</Application>
  <PresentationFormat>Custom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Microsoft Sans Serif</vt:lpstr>
      <vt:lpstr>Tahoma</vt:lpstr>
      <vt:lpstr>Office Theme</vt:lpstr>
      <vt:lpstr>Báo Cáo Dự Án</vt:lpstr>
      <vt:lpstr>Mục lục Chủ đề được đề cập</vt:lpstr>
      <vt:lpstr>PowerPoint Presentation</vt:lpstr>
      <vt:lpstr>PowerPoint Presentation</vt:lpstr>
      <vt:lpstr>PowerPoint Presentation</vt:lpstr>
      <vt:lpstr>2.1. Code</vt:lpstr>
      <vt:lpstr>PowerPoint Presentation</vt:lpstr>
      <vt:lpstr>Các chức năng</vt:lpstr>
      <vt:lpstr>2.3. Link Cloud Admin Site</vt:lpstr>
      <vt:lpstr>3. App Flutter</vt:lpstr>
      <vt:lpstr>3.1. Code màn hình</vt:lpstr>
      <vt:lpstr>3.2. Giao diện</vt:lpstr>
      <vt:lpstr>Xin cảm ơn thầy  cô và các bạn đã 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Vàng nhạt Hồng Chủ nghĩa số Bài thuyết trình đơn giản</dc:title>
  <dc:creator>dutk fgd</dc:creator>
  <cp:keywords>DAGW0JPvjFU,BAGWz4YMcvw</cp:keywords>
  <cp:lastModifiedBy>Cao Nguyen Binh An_HS</cp:lastModifiedBy>
  <cp:revision>2</cp:revision>
  <dcterms:created xsi:type="dcterms:W3CDTF">2024-11-26T00:25:57Z</dcterms:created>
  <dcterms:modified xsi:type="dcterms:W3CDTF">2024-11-26T00:40:53Z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2024-11-18T00:00:00Z</vt:filetime>
  </property>
  <property fmtid="{D5CDD505-2E9C-101B-9397-08002B2CF9AE}" pid="3" name="Creator">
    <vt:lpwstr>Canva</vt:lpwstr>
  </property>
  <property fmtid="{D5CDD505-2E9C-101B-9397-08002B2CF9AE}" pid="4" name="LastSaved">
    <vt:filetime>2024-11-26T00:00:00Z</vt:filetime>
  </property>
</Properties>
</file>