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90" r:id="rId5"/>
    <p:sldId id="260" r:id="rId6"/>
    <p:sldId id="284" r:id="rId7"/>
    <p:sldId id="285" r:id="rId8"/>
    <p:sldId id="286" r:id="rId9"/>
    <p:sldId id="289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9" autoAdjust="0"/>
    <p:restoredTop sz="94660"/>
  </p:normalViewPr>
  <p:slideViewPr>
    <p:cSldViewPr>
      <p:cViewPr varScale="1">
        <p:scale>
          <a:sx n="64" d="100"/>
          <a:sy n="64" d="100"/>
        </p:scale>
        <p:origin x="134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D1941-9AF7-4663-A043-9C11C762616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BE97FD-A956-4F3D-9FF0-6527ECDB105B}">
      <dgm:prSet phldrT="[Text]"/>
      <dgm:spPr/>
      <dgm:t>
        <a:bodyPr/>
        <a:lstStyle/>
        <a:p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Mô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tả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trang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web</a:t>
          </a:r>
        </a:p>
      </dgm:t>
    </dgm:pt>
    <dgm:pt modelId="{0E21BF31-100D-479F-98BD-5F4DC8187EA9}" type="parTrans" cxnId="{7BABECCC-59A0-4607-B15A-E52C3B282C14}">
      <dgm:prSet/>
      <dgm:spPr/>
      <dgm:t>
        <a:bodyPr/>
        <a:lstStyle/>
        <a:p>
          <a:endParaRPr lang="en-US"/>
        </a:p>
      </dgm:t>
    </dgm:pt>
    <dgm:pt modelId="{2C5F3125-D037-4EA5-A722-FDCCE96EE849}" type="sibTrans" cxnId="{7BABECCC-59A0-4607-B15A-E52C3B282C14}">
      <dgm:prSet/>
      <dgm:spPr/>
      <dgm:t>
        <a:bodyPr/>
        <a:lstStyle/>
        <a:p>
          <a:endParaRPr lang="en-US"/>
        </a:p>
      </dgm:t>
    </dgm:pt>
    <dgm:pt modelId="{9639DF26-CE0C-4B1C-AE29-EAEC1D9B42E5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Phân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tích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thiết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kế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trang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bán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đồ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gia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dụng</a:t>
          </a:r>
          <a:endParaRPr lang="en-US" dirty="0">
            <a:latin typeface="Cambria" panose="02040503050406030204" pitchFamily="18" charset="0"/>
            <a:cs typeface="Times New Roman" pitchFamily="18" charset="0"/>
          </a:endParaRPr>
        </a:p>
      </dgm:t>
    </dgm:pt>
    <dgm:pt modelId="{828B0D48-4B28-42FC-9BB8-CF28F9C20006}" type="parTrans" cxnId="{4A341F14-645D-447C-AD1E-FAF825B576C0}">
      <dgm:prSet/>
      <dgm:spPr/>
      <dgm:t>
        <a:bodyPr/>
        <a:lstStyle/>
        <a:p>
          <a:endParaRPr lang="en-US"/>
        </a:p>
      </dgm:t>
    </dgm:pt>
    <dgm:pt modelId="{59F9DCA9-1800-413F-91A9-FF5E4CC837D6}" type="sibTrans" cxnId="{4A341F14-645D-447C-AD1E-FAF825B576C0}">
      <dgm:prSet/>
      <dgm:spPr/>
      <dgm:t>
        <a:bodyPr/>
        <a:lstStyle/>
        <a:p>
          <a:endParaRPr lang="en-US"/>
        </a:p>
      </dgm:t>
    </dgm:pt>
    <dgm:pt modelId="{A8B66EBB-65BE-43D9-B78F-D79E78FF9AC6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Giới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thiệu</a:t>
          </a:r>
          <a:r>
            <a:rPr lang="en-US" dirty="0">
              <a:latin typeface="Cambria" panose="02040503050406030204" pitchFamily="18" charset="0"/>
            </a:rPr>
            <a:t> framework</a:t>
          </a:r>
        </a:p>
      </dgm:t>
    </dgm:pt>
    <dgm:pt modelId="{E77CB01D-A200-4D47-96A4-7D4B470A546C}" type="parTrans" cxnId="{EB0D8E0C-78B1-4611-98D2-05A30AFF7B18}">
      <dgm:prSet/>
      <dgm:spPr/>
      <dgm:t>
        <a:bodyPr/>
        <a:lstStyle/>
        <a:p>
          <a:endParaRPr lang="en-US"/>
        </a:p>
      </dgm:t>
    </dgm:pt>
    <dgm:pt modelId="{2B88DCE7-E430-4FA3-8AD6-FED3C4EA610D}" type="sibTrans" cxnId="{EB0D8E0C-78B1-4611-98D2-05A30AFF7B18}">
      <dgm:prSet/>
      <dgm:spPr/>
      <dgm:t>
        <a:bodyPr/>
        <a:lstStyle/>
        <a:p>
          <a:endParaRPr lang="en-US"/>
        </a:p>
      </dgm:t>
    </dgm:pt>
    <dgm:pt modelId="{462F6B73-17EA-4C7D-8E24-D26D6187CB6F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Đánh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giá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kết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quả</a:t>
          </a:r>
          <a:endParaRPr lang="en-US" dirty="0">
            <a:latin typeface="Cambria" panose="02040503050406030204" pitchFamily="18" charset="0"/>
            <a:cs typeface="Times New Roman" pitchFamily="18" charset="0"/>
          </a:endParaRPr>
        </a:p>
      </dgm:t>
    </dgm:pt>
    <dgm:pt modelId="{10A39C49-A134-47A2-846E-420106179033}" type="parTrans" cxnId="{D6E2C6C0-DCC9-4C9C-A756-99CB029635C1}">
      <dgm:prSet/>
      <dgm:spPr/>
      <dgm:t>
        <a:bodyPr/>
        <a:lstStyle/>
        <a:p>
          <a:endParaRPr lang="en-US"/>
        </a:p>
      </dgm:t>
    </dgm:pt>
    <dgm:pt modelId="{9E86ED01-91E4-467E-84CC-67279BBC1413}" type="sibTrans" cxnId="{D6E2C6C0-DCC9-4C9C-A756-99CB029635C1}">
      <dgm:prSet/>
      <dgm:spPr/>
      <dgm:t>
        <a:bodyPr/>
        <a:lstStyle/>
        <a:p>
          <a:endParaRPr lang="en-US"/>
        </a:p>
      </dgm:t>
    </dgm:pt>
    <dgm:pt modelId="{0C306048-7F00-470B-80ED-4F6EBFFE5964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Hướng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phát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triển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</a:p>
      </dgm:t>
    </dgm:pt>
    <dgm:pt modelId="{8C81FF55-0A47-45ED-9C78-DAA91A87F3AE}" type="parTrans" cxnId="{CB925865-3F8C-4CCD-A0AA-B68F50E99966}">
      <dgm:prSet/>
      <dgm:spPr/>
      <dgm:t>
        <a:bodyPr/>
        <a:lstStyle/>
        <a:p>
          <a:endParaRPr lang="en-US"/>
        </a:p>
      </dgm:t>
    </dgm:pt>
    <dgm:pt modelId="{E254C2D6-4AB1-4E44-AE28-1820B494B168}" type="sibTrans" cxnId="{CB925865-3F8C-4CCD-A0AA-B68F50E99966}">
      <dgm:prSet/>
      <dgm:spPr/>
      <dgm:t>
        <a:bodyPr/>
        <a:lstStyle/>
        <a:p>
          <a:endParaRPr lang="en-US"/>
        </a:p>
      </dgm:t>
    </dgm:pt>
    <dgm:pt modelId="{1DD8803F-BE9B-4845-AEB9-0BA410814ADB}" type="pres">
      <dgm:prSet presAssocID="{542D1941-9AF7-4663-A043-9C11C7626167}" presName="Name0" presStyleCnt="0">
        <dgm:presLayoutVars>
          <dgm:chMax val="7"/>
          <dgm:chPref val="7"/>
          <dgm:dir/>
        </dgm:presLayoutVars>
      </dgm:prSet>
      <dgm:spPr/>
    </dgm:pt>
    <dgm:pt modelId="{998D44AA-D026-4EE2-87A2-11837604FF5E}" type="pres">
      <dgm:prSet presAssocID="{542D1941-9AF7-4663-A043-9C11C7626167}" presName="Name1" presStyleCnt="0"/>
      <dgm:spPr/>
    </dgm:pt>
    <dgm:pt modelId="{701DE826-0EE5-49F5-8128-DAA09D3658FB}" type="pres">
      <dgm:prSet presAssocID="{542D1941-9AF7-4663-A043-9C11C7626167}" presName="cycle" presStyleCnt="0"/>
      <dgm:spPr/>
    </dgm:pt>
    <dgm:pt modelId="{9A59CE6D-72A8-41B6-B7E9-68E4255E2206}" type="pres">
      <dgm:prSet presAssocID="{542D1941-9AF7-4663-A043-9C11C7626167}" presName="srcNode" presStyleLbl="node1" presStyleIdx="0" presStyleCnt="5"/>
      <dgm:spPr/>
    </dgm:pt>
    <dgm:pt modelId="{BCC6FC10-B89F-49A8-8CFB-F51C0C0B5957}" type="pres">
      <dgm:prSet presAssocID="{542D1941-9AF7-4663-A043-9C11C7626167}" presName="conn" presStyleLbl="parChTrans1D2" presStyleIdx="0" presStyleCnt="1"/>
      <dgm:spPr/>
    </dgm:pt>
    <dgm:pt modelId="{1AE575CC-7081-4477-B71F-C9C59AA6085E}" type="pres">
      <dgm:prSet presAssocID="{542D1941-9AF7-4663-A043-9C11C7626167}" presName="extraNode" presStyleLbl="node1" presStyleIdx="0" presStyleCnt="5"/>
      <dgm:spPr/>
    </dgm:pt>
    <dgm:pt modelId="{851DEC96-1467-4A26-B9D8-2A9EC2014054}" type="pres">
      <dgm:prSet presAssocID="{542D1941-9AF7-4663-A043-9C11C7626167}" presName="dstNode" presStyleLbl="node1" presStyleIdx="0" presStyleCnt="5"/>
      <dgm:spPr/>
    </dgm:pt>
    <dgm:pt modelId="{A99AEEF1-22BE-43FB-9E67-D6CB3AA640CE}" type="pres">
      <dgm:prSet presAssocID="{B4BE97FD-A956-4F3D-9FF0-6527ECDB105B}" presName="text_1" presStyleLbl="node1" presStyleIdx="0" presStyleCnt="5" custScaleX="102016" custScaleY="93750">
        <dgm:presLayoutVars>
          <dgm:bulletEnabled val="1"/>
        </dgm:presLayoutVars>
      </dgm:prSet>
      <dgm:spPr/>
    </dgm:pt>
    <dgm:pt modelId="{C795360B-E371-420B-B380-DE536C2CB632}" type="pres">
      <dgm:prSet presAssocID="{B4BE97FD-A956-4F3D-9FF0-6527ECDB105B}" presName="accent_1" presStyleCnt="0"/>
      <dgm:spPr/>
    </dgm:pt>
    <dgm:pt modelId="{988E6279-09D6-4D80-940C-CD95EDBFF7E0}" type="pres">
      <dgm:prSet presAssocID="{B4BE97FD-A956-4F3D-9FF0-6527ECDB105B}" presName="accentRepeatNode" presStyleLbl="solidFgAcc1" presStyleIdx="0" presStyleCnt="5" custScaleY="105000"/>
      <dgm:spPr/>
    </dgm:pt>
    <dgm:pt modelId="{D8DA44A3-DF6A-4EC5-9B37-C187B6FA7C8B}" type="pres">
      <dgm:prSet presAssocID="{9639DF26-CE0C-4B1C-AE29-EAEC1D9B42E5}" presName="text_2" presStyleLbl="node1" presStyleIdx="1" presStyleCnt="5" custScaleX="102305" custScaleY="93750">
        <dgm:presLayoutVars>
          <dgm:bulletEnabled val="1"/>
        </dgm:presLayoutVars>
      </dgm:prSet>
      <dgm:spPr/>
    </dgm:pt>
    <dgm:pt modelId="{AB1CC297-A8B7-4420-BE81-93B7673614E2}" type="pres">
      <dgm:prSet presAssocID="{9639DF26-CE0C-4B1C-AE29-EAEC1D9B42E5}" presName="accent_2" presStyleCnt="0"/>
      <dgm:spPr/>
    </dgm:pt>
    <dgm:pt modelId="{E95C47D3-9B26-43B8-B14C-87714533E08C}" type="pres">
      <dgm:prSet presAssocID="{9639DF26-CE0C-4B1C-AE29-EAEC1D9B42E5}" presName="accentRepeatNode" presStyleLbl="solidFgAcc1" presStyleIdx="1" presStyleCnt="5"/>
      <dgm:spPr/>
    </dgm:pt>
    <dgm:pt modelId="{E0BA4CCE-6EBD-44FF-AF55-52C695E6AB39}" type="pres">
      <dgm:prSet presAssocID="{A8B66EBB-65BE-43D9-B78F-D79E78FF9AC6}" presName="text_3" presStyleLbl="node1" presStyleIdx="2" presStyleCnt="5" custScaleX="102305" custScaleY="93750">
        <dgm:presLayoutVars>
          <dgm:bulletEnabled val="1"/>
        </dgm:presLayoutVars>
      </dgm:prSet>
      <dgm:spPr/>
    </dgm:pt>
    <dgm:pt modelId="{20E3AC67-49D2-44F3-9DC9-F7A05FC284D9}" type="pres">
      <dgm:prSet presAssocID="{A8B66EBB-65BE-43D9-B78F-D79E78FF9AC6}" presName="accent_3" presStyleCnt="0"/>
      <dgm:spPr/>
    </dgm:pt>
    <dgm:pt modelId="{DB629659-9359-4C7D-91D0-385FBEC20E4D}" type="pres">
      <dgm:prSet presAssocID="{A8B66EBB-65BE-43D9-B78F-D79E78FF9AC6}" presName="accentRepeatNode" presStyleLbl="solidFgAcc1" presStyleIdx="2" presStyleCnt="5" custLinFactNeighborX="763" custLinFactNeighborY="1250"/>
      <dgm:spPr/>
    </dgm:pt>
    <dgm:pt modelId="{A9487DEC-8D6F-415E-AEE6-054FDFEC744A}" type="pres">
      <dgm:prSet presAssocID="{462F6B73-17EA-4C7D-8E24-D26D6187CB6F}" presName="text_4" presStyleLbl="node1" presStyleIdx="3" presStyleCnt="5">
        <dgm:presLayoutVars>
          <dgm:bulletEnabled val="1"/>
        </dgm:presLayoutVars>
      </dgm:prSet>
      <dgm:spPr/>
    </dgm:pt>
    <dgm:pt modelId="{3E19FF2B-0226-4541-83CB-F68AFCA5EADE}" type="pres">
      <dgm:prSet presAssocID="{462F6B73-17EA-4C7D-8E24-D26D6187CB6F}" presName="accent_4" presStyleCnt="0"/>
      <dgm:spPr/>
    </dgm:pt>
    <dgm:pt modelId="{ACDA00EB-1FD3-4FFD-8010-0CF074962671}" type="pres">
      <dgm:prSet presAssocID="{462F6B73-17EA-4C7D-8E24-D26D6187CB6F}" presName="accentRepeatNode" presStyleLbl="solidFgAcc1" presStyleIdx="3" presStyleCnt="5"/>
      <dgm:spPr/>
    </dgm:pt>
    <dgm:pt modelId="{48A0F0AB-FA45-4101-A08A-4A1B4FFB3AF6}" type="pres">
      <dgm:prSet presAssocID="{0C306048-7F00-470B-80ED-4F6EBFFE5964}" presName="text_5" presStyleLbl="node1" presStyleIdx="4" presStyleCnt="5">
        <dgm:presLayoutVars>
          <dgm:bulletEnabled val="1"/>
        </dgm:presLayoutVars>
      </dgm:prSet>
      <dgm:spPr/>
    </dgm:pt>
    <dgm:pt modelId="{77BCFF8C-D3EF-43E9-99EC-F2F02BA50A6F}" type="pres">
      <dgm:prSet presAssocID="{0C306048-7F00-470B-80ED-4F6EBFFE5964}" presName="accent_5" presStyleCnt="0"/>
      <dgm:spPr/>
    </dgm:pt>
    <dgm:pt modelId="{609570C7-DCAD-43AB-8359-930554D9727E}" type="pres">
      <dgm:prSet presAssocID="{0C306048-7F00-470B-80ED-4F6EBFFE5964}" presName="accentRepeatNode" presStyleLbl="solidFgAcc1" presStyleIdx="4" presStyleCnt="5" custLinFactNeighborX="-1519" custLinFactNeighborY="-418"/>
      <dgm:spPr/>
    </dgm:pt>
  </dgm:ptLst>
  <dgm:cxnLst>
    <dgm:cxn modelId="{EB0D8E0C-78B1-4611-98D2-05A30AFF7B18}" srcId="{542D1941-9AF7-4663-A043-9C11C7626167}" destId="{A8B66EBB-65BE-43D9-B78F-D79E78FF9AC6}" srcOrd="2" destOrd="0" parTransId="{E77CB01D-A200-4D47-96A4-7D4B470A546C}" sibTransId="{2B88DCE7-E430-4FA3-8AD6-FED3C4EA610D}"/>
    <dgm:cxn modelId="{AEA56913-B3EA-437F-AFAE-B6D7361175E7}" type="presOf" srcId="{A8B66EBB-65BE-43D9-B78F-D79E78FF9AC6}" destId="{E0BA4CCE-6EBD-44FF-AF55-52C695E6AB39}" srcOrd="0" destOrd="0" presId="urn:microsoft.com/office/officeart/2008/layout/VerticalCurvedList"/>
    <dgm:cxn modelId="{4A341F14-645D-447C-AD1E-FAF825B576C0}" srcId="{542D1941-9AF7-4663-A043-9C11C7626167}" destId="{9639DF26-CE0C-4B1C-AE29-EAEC1D9B42E5}" srcOrd="1" destOrd="0" parTransId="{828B0D48-4B28-42FC-9BB8-CF28F9C20006}" sibTransId="{59F9DCA9-1800-413F-91A9-FF5E4CC837D6}"/>
    <dgm:cxn modelId="{BA7C9C2F-1406-453D-8C8E-FE9F8F0EB709}" type="presOf" srcId="{0C306048-7F00-470B-80ED-4F6EBFFE5964}" destId="{48A0F0AB-FA45-4101-A08A-4A1B4FFB3AF6}" srcOrd="0" destOrd="0" presId="urn:microsoft.com/office/officeart/2008/layout/VerticalCurvedList"/>
    <dgm:cxn modelId="{CB925865-3F8C-4CCD-A0AA-B68F50E99966}" srcId="{542D1941-9AF7-4663-A043-9C11C7626167}" destId="{0C306048-7F00-470B-80ED-4F6EBFFE5964}" srcOrd="4" destOrd="0" parTransId="{8C81FF55-0A47-45ED-9C78-DAA91A87F3AE}" sibTransId="{E254C2D6-4AB1-4E44-AE28-1820B494B168}"/>
    <dgm:cxn modelId="{9E2FB293-45E2-46A0-88FB-1E4FEA4EDFAB}" type="presOf" srcId="{542D1941-9AF7-4663-A043-9C11C7626167}" destId="{1DD8803F-BE9B-4845-AEB9-0BA410814ADB}" srcOrd="0" destOrd="0" presId="urn:microsoft.com/office/officeart/2008/layout/VerticalCurvedList"/>
    <dgm:cxn modelId="{94E5F7A8-0966-4878-A537-406D82A88F8A}" type="presOf" srcId="{2C5F3125-D037-4EA5-A722-FDCCE96EE849}" destId="{BCC6FC10-B89F-49A8-8CFB-F51C0C0B5957}" srcOrd="0" destOrd="0" presId="urn:microsoft.com/office/officeart/2008/layout/VerticalCurvedList"/>
    <dgm:cxn modelId="{86531DA9-5967-466F-A3EE-264901C730D0}" type="presOf" srcId="{B4BE97FD-A956-4F3D-9FF0-6527ECDB105B}" destId="{A99AEEF1-22BE-43FB-9E67-D6CB3AA640CE}" srcOrd="0" destOrd="0" presId="urn:microsoft.com/office/officeart/2008/layout/VerticalCurvedList"/>
    <dgm:cxn modelId="{D6E2C6C0-DCC9-4C9C-A756-99CB029635C1}" srcId="{542D1941-9AF7-4663-A043-9C11C7626167}" destId="{462F6B73-17EA-4C7D-8E24-D26D6187CB6F}" srcOrd="3" destOrd="0" parTransId="{10A39C49-A134-47A2-846E-420106179033}" sibTransId="{9E86ED01-91E4-467E-84CC-67279BBC1413}"/>
    <dgm:cxn modelId="{7BABECCC-59A0-4607-B15A-E52C3B282C14}" srcId="{542D1941-9AF7-4663-A043-9C11C7626167}" destId="{B4BE97FD-A956-4F3D-9FF0-6527ECDB105B}" srcOrd="0" destOrd="0" parTransId="{0E21BF31-100D-479F-98BD-5F4DC8187EA9}" sibTransId="{2C5F3125-D037-4EA5-A722-FDCCE96EE849}"/>
    <dgm:cxn modelId="{6BEA92CF-A5D9-4C1E-B393-9A7FE39B33E0}" type="presOf" srcId="{462F6B73-17EA-4C7D-8E24-D26D6187CB6F}" destId="{A9487DEC-8D6F-415E-AEE6-054FDFEC744A}" srcOrd="0" destOrd="0" presId="urn:microsoft.com/office/officeart/2008/layout/VerticalCurvedList"/>
    <dgm:cxn modelId="{F98DD6EA-7CFA-459D-BBCB-D545FB005262}" type="presOf" srcId="{9639DF26-CE0C-4B1C-AE29-EAEC1D9B42E5}" destId="{D8DA44A3-DF6A-4EC5-9B37-C187B6FA7C8B}" srcOrd="0" destOrd="0" presId="urn:microsoft.com/office/officeart/2008/layout/VerticalCurvedList"/>
    <dgm:cxn modelId="{EEEC3B8E-253F-4AB6-A1A4-71FF0257E529}" type="presParOf" srcId="{1DD8803F-BE9B-4845-AEB9-0BA410814ADB}" destId="{998D44AA-D026-4EE2-87A2-11837604FF5E}" srcOrd="0" destOrd="0" presId="urn:microsoft.com/office/officeart/2008/layout/VerticalCurvedList"/>
    <dgm:cxn modelId="{C541C69D-9025-4E78-9347-E32C2DEF4607}" type="presParOf" srcId="{998D44AA-D026-4EE2-87A2-11837604FF5E}" destId="{701DE826-0EE5-49F5-8128-DAA09D3658FB}" srcOrd="0" destOrd="0" presId="urn:microsoft.com/office/officeart/2008/layout/VerticalCurvedList"/>
    <dgm:cxn modelId="{ECE87241-77EF-445E-8B2F-1E0D653576AF}" type="presParOf" srcId="{701DE826-0EE5-49F5-8128-DAA09D3658FB}" destId="{9A59CE6D-72A8-41B6-B7E9-68E4255E2206}" srcOrd="0" destOrd="0" presId="urn:microsoft.com/office/officeart/2008/layout/VerticalCurvedList"/>
    <dgm:cxn modelId="{6E957499-E98B-4685-B4F5-4615E7DF23B6}" type="presParOf" srcId="{701DE826-0EE5-49F5-8128-DAA09D3658FB}" destId="{BCC6FC10-B89F-49A8-8CFB-F51C0C0B5957}" srcOrd="1" destOrd="0" presId="urn:microsoft.com/office/officeart/2008/layout/VerticalCurvedList"/>
    <dgm:cxn modelId="{C5214BCB-2C4C-4FBD-A6BF-6D122AB3A58C}" type="presParOf" srcId="{701DE826-0EE5-49F5-8128-DAA09D3658FB}" destId="{1AE575CC-7081-4477-B71F-C9C59AA6085E}" srcOrd="2" destOrd="0" presId="urn:microsoft.com/office/officeart/2008/layout/VerticalCurvedList"/>
    <dgm:cxn modelId="{095B2285-0098-406D-967A-C06E15F63D65}" type="presParOf" srcId="{701DE826-0EE5-49F5-8128-DAA09D3658FB}" destId="{851DEC96-1467-4A26-B9D8-2A9EC2014054}" srcOrd="3" destOrd="0" presId="urn:microsoft.com/office/officeart/2008/layout/VerticalCurvedList"/>
    <dgm:cxn modelId="{8C477607-6F09-4E37-BF91-A78F8E5DF508}" type="presParOf" srcId="{998D44AA-D026-4EE2-87A2-11837604FF5E}" destId="{A99AEEF1-22BE-43FB-9E67-D6CB3AA640CE}" srcOrd="1" destOrd="0" presId="urn:microsoft.com/office/officeart/2008/layout/VerticalCurvedList"/>
    <dgm:cxn modelId="{BD8AE2C7-32DC-4AE2-A8F4-F72167DD1F8A}" type="presParOf" srcId="{998D44AA-D026-4EE2-87A2-11837604FF5E}" destId="{C795360B-E371-420B-B380-DE536C2CB632}" srcOrd="2" destOrd="0" presId="urn:microsoft.com/office/officeart/2008/layout/VerticalCurvedList"/>
    <dgm:cxn modelId="{BA737AE8-2EC4-4F90-9E8F-BE021B68B155}" type="presParOf" srcId="{C795360B-E371-420B-B380-DE536C2CB632}" destId="{988E6279-09D6-4D80-940C-CD95EDBFF7E0}" srcOrd="0" destOrd="0" presId="urn:microsoft.com/office/officeart/2008/layout/VerticalCurvedList"/>
    <dgm:cxn modelId="{1C89CE24-E49B-4570-98C3-8836BBFB8D87}" type="presParOf" srcId="{998D44AA-D026-4EE2-87A2-11837604FF5E}" destId="{D8DA44A3-DF6A-4EC5-9B37-C187B6FA7C8B}" srcOrd="3" destOrd="0" presId="urn:microsoft.com/office/officeart/2008/layout/VerticalCurvedList"/>
    <dgm:cxn modelId="{E101FCA8-37AF-4370-9499-3BBFDFF69E0E}" type="presParOf" srcId="{998D44AA-D026-4EE2-87A2-11837604FF5E}" destId="{AB1CC297-A8B7-4420-BE81-93B7673614E2}" srcOrd="4" destOrd="0" presId="urn:microsoft.com/office/officeart/2008/layout/VerticalCurvedList"/>
    <dgm:cxn modelId="{61544EF1-D4A3-4D0C-9897-0012E6C2A6CD}" type="presParOf" srcId="{AB1CC297-A8B7-4420-BE81-93B7673614E2}" destId="{E95C47D3-9B26-43B8-B14C-87714533E08C}" srcOrd="0" destOrd="0" presId="urn:microsoft.com/office/officeart/2008/layout/VerticalCurvedList"/>
    <dgm:cxn modelId="{64715218-BF61-49C8-A1F1-B2F11E0D932B}" type="presParOf" srcId="{998D44AA-D026-4EE2-87A2-11837604FF5E}" destId="{E0BA4CCE-6EBD-44FF-AF55-52C695E6AB39}" srcOrd="5" destOrd="0" presId="urn:microsoft.com/office/officeart/2008/layout/VerticalCurvedList"/>
    <dgm:cxn modelId="{A83AFBBA-8EC9-4FF6-AFE3-B001CD5AA4F9}" type="presParOf" srcId="{998D44AA-D026-4EE2-87A2-11837604FF5E}" destId="{20E3AC67-49D2-44F3-9DC9-F7A05FC284D9}" srcOrd="6" destOrd="0" presId="urn:microsoft.com/office/officeart/2008/layout/VerticalCurvedList"/>
    <dgm:cxn modelId="{6399470B-5ACD-4A81-96D9-F55C9D92AB77}" type="presParOf" srcId="{20E3AC67-49D2-44F3-9DC9-F7A05FC284D9}" destId="{DB629659-9359-4C7D-91D0-385FBEC20E4D}" srcOrd="0" destOrd="0" presId="urn:microsoft.com/office/officeart/2008/layout/VerticalCurvedList"/>
    <dgm:cxn modelId="{0EF03E5C-C1C9-4FCD-BDF1-EA468387A061}" type="presParOf" srcId="{998D44AA-D026-4EE2-87A2-11837604FF5E}" destId="{A9487DEC-8D6F-415E-AEE6-054FDFEC744A}" srcOrd="7" destOrd="0" presId="urn:microsoft.com/office/officeart/2008/layout/VerticalCurvedList"/>
    <dgm:cxn modelId="{0F0A3063-0994-45C6-B969-C46F7B9590CE}" type="presParOf" srcId="{998D44AA-D026-4EE2-87A2-11837604FF5E}" destId="{3E19FF2B-0226-4541-83CB-F68AFCA5EADE}" srcOrd="8" destOrd="0" presId="urn:microsoft.com/office/officeart/2008/layout/VerticalCurvedList"/>
    <dgm:cxn modelId="{661C52C2-795E-4C24-9717-07D5FEB32E77}" type="presParOf" srcId="{3E19FF2B-0226-4541-83CB-F68AFCA5EADE}" destId="{ACDA00EB-1FD3-4FFD-8010-0CF074962671}" srcOrd="0" destOrd="0" presId="urn:microsoft.com/office/officeart/2008/layout/VerticalCurvedList"/>
    <dgm:cxn modelId="{7384F7C8-7329-4EE9-8B86-7D1C176D65BE}" type="presParOf" srcId="{998D44AA-D026-4EE2-87A2-11837604FF5E}" destId="{48A0F0AB-FA45-4101-A08A-4A1B4FFB3AF6}" srcOrd="9" destOrd="0" presId="urn:microsoft.com/office/officeart/2008/layout/VerticalCurvedList"/>
    <dgm:cxn modelId="{055CA8DA-4189-4C71-AFA9-5C2483A959D0}" type="presParOf" srcId="{998D44AA-D026-4EE2-87A2-11837604FF5E}" destId="{77BCFF8C-D3EF-43E9-99EC-F2F02BA50A6F}" srcOrd="10" destOrd="0" presId="urn:microsoft.com/office/officeart/2008/layout/VerticalCurvedList"/>
    <dgm:cxn modelId="{0E2BE728-0CE1-47CC-A8E6-A665F82A702E}" type="presParOf" srcId="{77BCFF8C-D3EF-43E9-99EC-F2F02BA50A6F}" destId="{609570C7-DCAD-43AB-8359-930554D9727E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6FC10-B89F-49A8-8CFB-F51C0C0B5957}">
      <dsp:nvSpPr>
        <dsp:cNvPr id="0" name=""/>
        <dsp:cNvSpPr/>
      </dsp:nvSpPr>
      <dsp:spPr>
        <a:xfrm>
          <a:off x="-4810029" y="-731440"/>
          <a:ext cx="5684043" cy="5684043"/>
        </a:xfrm>
        <a:prstGeom prst="blockArc">
          <a:avLst>
            <a:gd name="adj1" fmla="val 18900000"/>
            <a:gd name="adj2" fmla="val 2700000"/>
            <a:gd name="adj3" fmla="val 380"/>
          </a:avLst>
        </a:pr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AEEF1-22BE-43FB-9E67-D6CB3AA640CE}">
      <dsp:nvSpPr>
        <dsp:cNvPr id="0" name=""/>
        <dsp:cNvSpPr/>
      </dsp:nvSpPr>
      <dsp:spPr>
        <a:xfrm>
          <a:off x="291101" y="280232"/>
          <a:ext cx="7092287" cy="4948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95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Mô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tả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trang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web</a:t>
          </a:r>
        </a:p>
      </dsp:txBody>
      <dsp:txXfrm>
        <a:off x="291101" y="280232"/>
        <a:ext cx="7092287" cy="494825"/>
      </dsp:txXfrm>
    </dsp:sp>
    <dsp:sp modelId="{988E6279-09D6-4D80-940C-CD95EDBFF7E0}">
      <dsp:nvSpPr>
        <dsp:cNvPr id="0" name=""/>
        <dsp:cNvSpPr/>
      </dsp:nvSpPr>
      <dsp:spPr>
        <a:xfrm>
          <a:off x="31294" y="181267"/>
          <a:ext cx="659767" cy="6927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A44A3-DF6A-4EC5-9B37-C187B6FA7C8B}">
      <dsp:nvSpPr>
        <dsp:cNvPr id="0" name=""/>
        <dsp:cNvSpPr/>
      </dsp:nvSpPr>
      <dsp:spPr>
        <a:xfrm>
          <a:off x="663630" y="1071700"/>
          <a:ext cx="6725444" cy="4948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95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Phân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tích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thiết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kế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trang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bán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đồ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gia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dụng</a:t>
          </a:r>
          <a:endParaRPr lang="en-US" sz="2600" kern="1200" dirty="0">
            <a:latin typeface="Cambria" panose="02040503050406030204" pitchFamily="18" charset="0"/>
            <a:cs typeface="Times New Roman" pitchFamily="18" charset="0"/>
          </a:endParaRPr>
        </a:p>
      </dsp:txBody>
      <dsp:txXfrm>
        <a:off x="663630" y="1071700"/>
        <a:ext cx="6725444" cy="494825"/>
      </dsp:txXfrm>
    </dsp:sp>
    <dsp:sp modelId="{E95C47D3-9B26-43B8-B14C-87714533E08C}">
      <dsp:nvSpPr>
        <dsp:cNvPr id="0" name=""/>
        <dsp:cNvSpPr/>
      </dsp:nvSpPr>
      <dsp:spPr>
        <a:xfrm>
          <a:off x="409511" y="989229"/>
          <a:ext cx="659767" cy="659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A4CCE-6EBD-44FF-AF55-52C695E6AB39}">
      <dsp:nvSpPr>
        <dsp:cNvPr id="0" name=""/>
        <dsp:cNvSpPr/>
      </dsp:nvSpPr>
      <dsp:spPr>
        <a:xfrm>
          <a:off x="781050" y="1863168"/>
          <a:ext cx="6606687" cy="4948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95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Giới</a:t>
          </a:r>
          <a:r>
            <a:rPr lang="en-US" sz="2600" kern="1200" dirty="0">
              <a:latin typeface="Cambria" panose="02040503050406030204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</a:rPr>
            <a:t>thiệu</a:t>
          </a:r>
          <a:r>
            <a:rPr lang="en-US" sz="2600" kern="1200" dirty="0">
              <a:latin typeface="Cambria" panose="02040503050406030204" pitchFamily="18" charset="0"/>
            </a:rPr>
            <a:t> framework</a:t>
          </a:r>
        </a:p>
      </dsp:txBody>
      <dsp:txXfrm>
        <a:off x="781050" y="1863168"/>
        <a:ext cx="6606687" cy="494825"/>
      </dsp:txXfrm>
    </dsp:sp>
    <dsp:sp modelId="{DB629659-9359-4C7D-91D0-385FBEC20E4D}">
      <dsp:nvSpPr>
        <dsp:cNvPr id="0" name=""/>
        <dsp:cNvSpPr/>
      </dsp:nvSpPr>
      <dsp:spPr>
        <a:xfrm>
          <a:off x="530627" y="1788944"/>
          <a:ext cx="659767" cy="659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87DEC-8D6F-415E-AEE6-054FDFEC744A}">
      <dsp:nvSpPr>
        <dsp:cNvPr id="0" name=""/>
        <dsp:cNvSpPr/>
      </dsp:nvSpPr>
      <dsp:spPr>
        <a:xfrm>
          <a:off x="739395" y="2638142"/>
          <a:ext cx="6573915" cy="5278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95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Đánh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giá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kết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quả</a:t>
          </a:r>
          <a:endParaRPr lang="en-US" sz="2600" kern="1200" dirty="0">
            <a:latin typeface="Cambria" panose="02040503050406030204" pitchFamily="18" charset="0"/>
            <a:cs typeface="Times New Roman" pitchFamily="18" charset="0"/>
          </a:endParaRPr>
        </a:p>
      </dsp:txBody>
      <dsp:txXfrm>
        <a:off x="739395" y="2638142"/>
        <a:ext cx="6573915" cy="527814"/>
      </dsp:txXfrm>
    </dsp:sp>
    <dsp:sp modelId="{ACDA00EB-1FD3-4FFD-8010-0CF074962671}">
      <dsp:nvSpPr>
        <dsp:cNvPr id="0" name=""/>
        <dsp:cNvSpPr/>
      </dsp:nvSpPr>
      <dsp:spPr>
        <a:xfrm>
          <a:off x="409511" y="2572165"/>
          <a:ext cx="659767" cy="659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0F0AB-FA45-4101-A08A-4A1B4FFB3AF6}">
      <dsp:nvSpPr>
        <dsp:cNvPr id="0" name=""/>
        <dsp:cNvSpPr/>
      </dsp:nvSpPr>
      <dsp:spPr>
        <a:xfrm>
          <a:off x="361178" y="3429610"/>
          <a:ext cx="6952132" cy="5278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95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Hướng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phát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triển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</a:p>
      </dsp:txBody>
      <dsp:txXfrm>
        <a:off x="361178" y="3429610"/>
        <a:ext cx="6952132" cy="527814"/>
      </dsp:txXfrm>
    </dsp:sp>
    <dsp:sp modelId="{609570C7-DCAD-43AB-8359-930554D9727E}">
      <dsp:nvSpPr>
        <dsp:cNvPr id="0" name=""/>
        <dsp:cNvSpPr/>
      </dsp:nvSpPr>
      <dsp:spPr>
        <a:xfrm>
          <a:off x="21273" y="3360875"/>
          <a:ext cx="659767" cy="659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9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858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063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6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21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6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0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3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9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1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3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6BE10-F67D-4D6D-A22D-50BD6E8964BF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6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CÔNG NGHỆ WEB VÀ DỊCH VỤ </a:t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TRỰC TUYẾN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1" y="1905000"/>
            <a:ext cx="7467600" cy="5029200"/>
          </a:xfrm>
        </p:spPr>
        <p:txBody>
          <a:bodyPr>
            <a:normAutofit fontScale="92500" lnSpcReduction="20000"/>
          </a:bodyPr>
          <a:lstStyle/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35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Gvhd</a:t>
            </a:r>
            <a:r>
              <a:rPr lang="en-US" sz="35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: ĐỖ BÁ LÂM</a:t>
            </a:r>
          </a:p>
          <a:p>
            <a:endParaRPr lang="en-US" sz="260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r>
              <a:rPr lang="en-US" sz="32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Sinh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viên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thực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hiện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1.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Đỗ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Đức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Cảnh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 lvl="2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	2. Nguyễn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Bình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Minh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	3. Nguyễn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Hải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Sơn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 lvl="2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	4.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Đinh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Thị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Ngọc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Mai</a:t>
            </a:r>
          </a:p>
          <a:p>
            <a:endParaRPr lang="en-US" sz="2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</a:rPr>
              <a:t>Đề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</a:rPr>
              <a:t>tài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</a:rPr>
              <a:t>: </a:t>
            </a: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Xây</a:t>
            </a: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dựng</a:t>
            </a: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trang</a:t>
            </a: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</a:rPr>
              <a:t> web </a:t>
            </a: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bán</a:t>
            </a: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đồ</a:t>
            </a: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gia</a:t>
            </a: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dụng</a:t>
            </a:r>
            <a:endParaRPr lang="en-US" sz="30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5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Giới</a:t>
            </a: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thiệu</a:t>
            </a: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Frameword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71600"/>
            <a:ext cx="8991599" cy="54864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</a:rPr>
              <a:t>Codeigniter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 3.1.7</a:t>
            </a:r>
          </a:p>
          <a:p>
            <a:pPr lvl="1"/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Được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thiết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kế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theo mô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hình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MV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</a:p>
          <a:p>
            <a:pPr lvl="1"/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Tốc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độ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nhanh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: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CodeIgniter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giảm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số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lần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truy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cập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và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xử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lý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dữ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liệu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từ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đó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tối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ưu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hoá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tốc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độ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tải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trang</a:t>
            </a:r>
            <a:endParaRPr lang="en-US" sz="2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Hệ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thống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thư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viện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phong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phú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: 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truy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cập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cơ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sở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dữ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liệu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gửi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email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kiểm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tra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dữ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liệu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quả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lý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session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xử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lý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ảnh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,…</a:t>
            </a:r>
            <a:endParaRPr lang="en-US" sz="2800" dirty="0">
              <a:latin typeface="Cambria" panose="020405030504060302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Bootstrap 4</a:t>
            </a:r>
          </a:p>
          <a:p>
            <a:pPr lvl="1"/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Nhỏ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hơn,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nhẹ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hơn</a:t>
            </a:r>
            <a:endParaRPr lang="en-US" sz="2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Bỏ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support IE8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cũng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nh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ư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chuyển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đ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ơ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n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vị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css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t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ư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ơng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đối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(rem ,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em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Component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mới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cards</a:t>
            </a:r>
          </a:p>
          <a:p>
            <a:pPr lvl="1"/>
            <a:endParaRPr lang="vi-VN" sz="2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endParaRPr lang="en-US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7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Đánh giá kết quả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Chức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năng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Quản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lý</a:t>
            </a:r>
            <a:r>
              <a:rPr lang="en-US" sz="2400" dirty="0">
                <a:latin typeface="Cambria" panose="02040503050406030204" pitchFamily="18" charset="0"/>
              </a:rPr>
              <a:t> đ</a:t>
            </a:r>
            <a:r>
              <a:rPr lang="vi-VN" sz="2400" dirty="0">
                <a:latin typeface="Cambria" panose="02040503050406030204" pitchFamily="18" charset="0"/>
              </a:rPr>
              <a:t>ơ</a:t>
            </a:r>
            <a:r>
              <a:rPr lang="en-US" sz="2400" dirty="0">
                <a:latin typeface="Cambria" panose="02040503050406030204" pitchFamily="18" charset="0"/>
              </a:rPr>
              <a:t>n </a:t>
            </a:r>
            <a:r>
              <a:rPr lang="en-US" sz="2400" dirty="0" err="1">
                <a:latin typeface="Cambria" panose="02040503050406030204" pitchFamily="18" charset="0"/>
              </a:rPr>
              <a:t>hàng</a:t>
            </a:r>
            <a:r>
              <a:rPr lang="en-US" sz="2400" dirty="0">
                <a:latin typeface="Cambria" panose="02040503050406030204" pitchFamily="18" charset="0"/>
              </a:rPr>
              <a:t> , </a:t>
            </a:r>
            <a:r>
              <a:rPr lang="en-US" sz="2400" dirty="0" err="1">
                <a:latin typeface="Cambria" panose="02040503050406030204" pitchFamily="18" charset="0"/>
              </a:rPr>
              <a:t>sản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phẩm</a:t>
            </a:r>
            <a:r>
              <a:rPr lang="en-US" sz="2400" dirty="0">
                <a:latin typeface="Cambria" panose="02040503050406030204" pitchFamily="18" charset="0"/>
              </a:rPr>
              <a:t>, ng</a:t>
            </a:r>
            <a:r>
              <a:rPr lang="vi-VN" sz="2400" dirty="0">
                <a:latin typeface="Cambria" panose="02040503050406030204" pitchFamily="18" charset="0"/>
              </a:rPr>
              <a:t>ư</a:t>
            </a:r>
            <a:r>
              <a:rPr lang="en-US" sz="2400" dirty="0" err="1">
                <a:latin typeface="Cambria" panose="02040503050406030204" pitchFamily="18" charset="0"/>
              </a:rPr>
              <a:t>ời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dùng</a:t>
            </a:r>
            <a:r>
              <a:rPr lang="en-US" sz="2400" dirty="0">
                <a:latin typeface="Cambria" panose="02040503050406030204" pitchFamily="18" charset="0"/>
              </a:rPr>
              <a:t>,..</a:t>
            </a:r>
          </a:p>
          <a:p>
            <a:r>
              <a:rPr lang="en-US" sz="2400" dirty="0" err="1">
                <a:latin typeface="Cambria" panose="02040503050406030204" pitchFamily="18" charset="0"/>
              </a:rPr>
              <a:t>Chức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năng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mua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hàng</a:t>
            </a:r>
            <a:r>
              <a:rPr lang="en-US" sz="2400" dirty="0">
                <a:latin typeface="Cambria" panose="02040503050406030204" pitchFamily="18" charset="0"/>
              </a:rPr>
              <a:t> , </a:t>
            </a:r>
            <a:r>
              <a:rPr lang="en-US" sz="2400" dirty="0" err="1">
                <a:latin typeface="Cambria" panose="02040503050406030204" pitchFamily="18" charset="0"/>
              </a:rPr>
              <a:t>giỏ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hàng</a:t>
            </a:r>
            <a:r>
              <a:rPr lang="en-US" sz="2400">
                <a:latin typeface="Cambria" panose="02040503050406030204" pitchFamily="18" charset="0"/>
              </a:rPr>
              <a:t>,..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2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Tổng</a:t>
            </a: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quan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837463"/>
              </p:ext>
            </p:extLst>
          </p:nvPr>
        </p:nvGraphicFramePr>
        <p:xfrm>
          <a:off x="871538" y="1890712"/>
          <a:ext cx="7408862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1075" y="205740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9225" y="2823745"/>
            <a:ext cx="30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3050" y="3612325"/>
            <a:ext cx="30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3506" y="4400906"/>
            <a:ext cx="376238" cy="73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</a:rPr>
              <a:t>4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8829" y="520707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8119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760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Mô </a:t>
            </a:r>
            <a:r>
              <a:rPr lang="en-US" sz="4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tả</a:t>
            </a: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trang</a:t>
            </a: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web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00200"/>
            <a:ext cx="7408333" cy="45719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Trang web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nhằm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giới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thiệu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cửa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đến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tiêu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dùng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gồm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mặt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, user,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danh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mục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Website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đóng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vai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trò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bên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trung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nhận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yêu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đến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bên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phối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5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4E08DF-C20F-4D2B-A109-4CBF62BB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9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772400" cy="88087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9154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514600" y="1403051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quát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83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5085" y="469764"/>
            <a:ext cx="7696199" cy="88087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75" y="123161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5475" y="137353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199"/>
            <a:ext cx="8991599" cy="4876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5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98789"/>
            <a:ext cx="7772400" cy="73282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75" y="123161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231612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mua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16387"/>
            <a:ext cx="8991600" cy="50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8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457201"/>
            <a:ext cx="7696200" cy="92681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75" y="123161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5475" y="1275547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1"/>
            <a:ext cx="8991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6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354228"/>
            <a:ext cx="7467600" cy="88087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75" y="123161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5600" y="1231612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CSDL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799"/>
            <a:ext cx="8915400" cy="502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514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423</TotalTime>
  <Words>305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</vt:lpstr>
      <vt:lpstr>Century Gothic</vt:lpstr>
      <vt:lpstr>Times New Roman</vt:lpstr>
      <vt:lpstr>Wingdings 3</vt:lpstr>
      <vt:lpstr>Wisp</vt:lpstr>
      <vt:lpstr>CÔNG NGHỆ WEB VÀ DỊCH VỤ  TRỰC TUYẾN</vt:lpstr>
      <vt:lpstr>Tổng quan</vt:lpstr>
      <vt:lpstr>Mô tả trang web</vt:lpstr>
      <vt:lpstr>PowerPoint Presentation</vt:lpstr>
      <vt:lpstr>Phân tích thiết kế hệ thống trang web</vt:lpstr>
      <vt:lpstr>Phân tích thiết kế hệ thống trang web</vt:lpstr>
      <vt:lpstr>Phân tích thiết kế hệ thống trang web</vt:lpstr>
      <vt:lpstr>Phân tích thiết kế hệ thống trang web</vt:lpstr>
      <vt:lpstr>Phân tích thiết kế hệ thống trang web</vt:lpstr>
      <vt:lpstr>Giới thiệu Frameword</vt:lpstr>
      <vt:lpstr>Đánh giá kết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WEB VÀ DỊCH VỤ  TRỰC TUYẾN</dc:title>
  <dc:creator>Tren tung cay so</dc:creator>
  <cp:lastModifiedBy>Minh Nguyễn</cp:lastModifiedBy>
  <cp:revision>19</cp:revision>
  <dcterms:created xsi:type="dcterms:W3CDTF">2018-05-06T07:25:06Z</dcterms:created>
  <dcterms:modified xsi:type="dcterms:W3CDTF">2018-05-11T01:08:06Z</dcterms:modified>
</cp:coreProperties>
</file>