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70" r:id="rId3"/>
    <p:sldId id="272" r:id="rId4"/>
    <p:sldId id="273" r:id="rId5"/>
    <p:sldId id="274" r:id="rId6"/>
    <p:sldId id="276" r:id="rId7"/>
    <p:sldId id="275" r:id="rId8"/>
    <p:sldId id="278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5D742-84C4-4986-A84B-DC3E04175793}" type="datetimeFigureOut">
              <a:rPr lang="vi-VN" smtClean="0"/>
              <a:t>18/05/2022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6BA36-61F4-4E28-84F0-F631BFE24D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121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24BC-BCC2-4BAD-A06B-AAD059CC69DE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94A2-C23B-45FC-A4C9-E8DD448DD7B8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CD16-D323-46F5-95E5-AFA80E4E6C4D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F03A-F89A-41E0-8A0F-867B43C9103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7027-130F-47B2-A872-AE2A2F443AEB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9E1C-453D-4B97-A122-1BBC1BD3C80F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F4C4-F4C1-456E-80F7-B84FD9C9A251}" type="datetime1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2057-8843-40FC-89F4-BCAB84D62AE4}" type="datetime1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45-D533-438B-AF3B-44AC7A16A9EB}" type="datetime1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E530-2BF5-4B8E-9F51-B07667E1021A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772C-2FA7-4C75-BDD4-D2F8B54F9662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DE86-662E-4F31-A7F9-80320A031D92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409"/>
            <a:ext cx="9144000" cy="1895157"/>
          </a:xfrm>
        </p:spPr>
        <p:txBody>
          <a:bodyPr/>
          <a:lstStyle/>
          <a:p>
            <a:pPr algn="l"/>
            <a:r>
              <a:rPr lang="en-US"/>
              <a:t>CS4273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543945"/>
            <a:ext cx="10467703" cy="3464969"/>
          </a:xfrm>
        </p:spPr>
        <p:txBody>
          <a:bodyPr>
            <a:normAutofit/>
          </a:bodyPr>
          <a:lstStyle/>
          <a:p>
            <a:pPr algn="l"/>
            <a:r>
              <a:rPr lang="en-US"/>
              <a:t>Vu Tuan Hai</a:t>
            </a:r>
          </a:p>
          <a:p>
            <a:pPr algn="l"/>
            <a:endParaRPr lang="en-US"/>
          </a:p>
          <a:p>
            <a:pPr algn="l"/>
            <a:r>
              <a:rPr lang="en-US"/>
              <a:t>Email: haivt@uit.edu.vn</a:t>
            </a:r>
          </a:p>
          <a:p>
            <a:pPr algn="l"/>
            <a:r>
              <a:rPr lang="en-US"/>
              <a:t>Facebook: fb.com/vutuanhai237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1C43FC9-B34F-4847-A874-FD241E9D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5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409"/>
            <a:ext cx="9144000" cy="980757"/>
          </a:xfrm>
        </p:spPr>
        <p:txBody>
          <a:bodyPr>
            <a:normAutofit/>
          </a:bodyPr>
          <a:lstStyle/>
          <a:p>
            <a:pPr algn="l"/>
            <a:r>
              <a:rPr lang="en-US"/>
              <a:t>Grading procedures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11234"/>
            <a:ext cx="9144000" cy="3958045"/>
          </a:xfrm>
        </p:spPr>
        <p:txBody>
          <a:bodyPr>
            <a:normAutofit/>
          </a:bodyPr>
          <a:lstStyle/>
          <a:p>
            <a:pPr algn="l"/>
            <a:r>
              <a:rPr lang="en-US"/>
              <a:t>Roll-call: 10%</a:t>
            </a:r>
          </a:p>
          <a:p>
            <a:pPr algn="l"/>
            <a:r>
              <a:rPr lang="en-US"/>
              <a:t>Project: 90%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6D4063F-9C48-47D1-BF67-D515E647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9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F2F687-FD83-4E2B-847D-E2B574EE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29EA94-48D9-4442-81A9-10912094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Each group will do a simple management system. This project is not limited to technology and can be relevant to any topic but it must satisfy some requirements.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Registration: Files/Group Information.xlsx</a:t>
            </a:r>
          </a:p>
          <a:p>
            <a:pPr marL="0" indent="0">
              <a:buNone/>
            </a:pPr>
            <a:r>
              <a:rPr lang="en-US"/>
              <a:t>List of topic: Files/List of Topic.doc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2CEC31D-D655-4A5F-873F-C2C0CF23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7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F2F687-FD83-4E2B-847D-E2B574EE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29EA94-48D9-4442-81A9-10912094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Each group includes 1 – 4 members.</a:t>
            </a:r>
          </a:p>
          <a:p>
            <a:pPr marL="0" indent="0">
              <a:buNone/>
            </a:pPr>
            <a:r>
              <a:rPr lang="en-US"/>
              <a:t>Members can be both in .1 and .2 class.</a:t>
            </a:r>
          </a:p>
          <a:p>
            <a:pPr marL="0" indent="0">
              <a:buNone/>
            </a:pPr>
            <a:r>
              <a:rPr lang="en-US"/>
              <a:t>Leader responsible for the whole team, but will have a plus.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F943610-E9F9-4598-9620-2C21749E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7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F2F687-FD83-4E2B-847D-E2B574EE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29EA94-48D9-4442-81A9-109120946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Requirements:</a:t>
            </a:r>
          </a:p>
          <a:p>
            <a:pPr>
              <a:buFontTx/>
              <a:buChar char="-"/>
            </a:pPr>
            <a:r>
              <a:rPr lang="en-US"/>
              <a:t>A website </a:t>
            </a:r>
          </a:p>
          <a:p>
            <a:pPr>
              <a:buFontTx/>
              <a:buChar char="-"/>
            </a:pPr>
            <a:r>
              <a:rPr lang="en-US"/>
              <a:t>Front-end can be made by pure HTML-CSS-JS or React, Angular, …</a:t>
            </a:r>
          </a:p>
          <a:p>
            <a:pPr>
              <a:buFontTx/>
              <a:buChar char="-"/>
            </a:pPr>
            <a:r>
              <a:rPr lang="en-US"/>
              <a:t>Back-end can be made by JS, Java, C#, Python, …</a:t>
            </a:r>
          </a:p>
          <a:p>
            <a:pPr>
              <a:buFontTx/>
              <a:buChar char="-"/>
            </a:pPr>
            <a:r>
              <a:rPr lang="en-US"/>
              <a:t>Database (can not be needed): MySQL, SQLite, MongoDB, MariaDB, …</a:t>
            </a:r>
          </a:p>
          <a:p>
            <a:pPr>
              <a:buFontTx/>
              <a:buChar char="-"/>
            </a:pPr>
            <a:r>
              <a:rPr lang="en-US"/>
              <a:t>Functions: it must contain at least create-read-update-delete (CRUD) functions. Other useful functions will be a plus.</a:t>
            </a:r>
          </a:p>
          <a:p>
            <a:pPr>
              <a:buFontTx/>
              <a:buChar char="-"/>
            </a:pPr>
            <a:r>
              <a:rPr lang="en-US"/>
              <a:t>Code &amp; other materials: publish on Github.</a:t>
            </a:r>
          </a:p>
          <a:p>
            <a:pPr>
              <a:buFontTx/>
              <a:buChar char="-"/>
            </a:pPr>
            <a:r>
              <a:rPr lang="en-US"/>
              <a:t>Deploy: on any free host.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A865ED1-4DB0-457C-9C3C-2F39713E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4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F2F687-FD83-4E2B-847D-E2B574EE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– report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29EA94-48D9-4442-81A9-10912094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Represent the requirements’ reception - analysis - design - programming phases according to the existed sample.</a:t>
            </a:r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17567AE-1E55-4769-AB9A-8B667B6E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E91906B-F9AC-4B93-9D30-2B09CED0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– evaluation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C72FA82-3E6B-416A-8F04-BAB857781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Cross review: 20%</a:t>
            </a:r>
          </a:p>
          <a:p>
            <a:pPr marL="0" indent="0">
              <a:buNone/>
            </a:pPr>
            <a:r>
              <a:rPr lang="en-US"/>
              <a:t>Self review: 20%</a:t>
            </a:r>
          </a:p>
          <a:p>
            <a:pPr marL="0" indent="0">
              <a:buNone/>
            </a:pPr>
            <a:r>
              <a:rPr lang="en-US"/>
              <a:t>Lecturer review: 50%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CECE135-00F5-4324-94EF-7C066A69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2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75FB0D-40FB-4FE1-84E0-9B552B96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73"/>
            <a:ext cx="10515600" cy="1325563"/>
          </a:xfrm>
        </p:spPr>
        <p:txBody>
          <a:bodyPr/>
          <a:lstStyle/>
          <a:p>
            <a:r>
              <a:rPr lang="en-US"/>
              <a:t>In the next 6 weeks</a:t>
            </a:r>
            <a:endParaRPr lang="vi-VN"/>
          </a:p>
        </p:txBody>
      </p:sp>
      <p:graphicFrame>
        <p:nvGraphicFramePr>
          <p:cNvPr id="9" name="Bảng 9">
            <a:extLst>
              <a:ext uri="{FF2B5EF4-FFF2-40B4-BE49-F238E27FC236}">
                <a16:creationId xmlns:a16="http://schemas.microsoft.com/office/drawing/2014/main" id="{31450BAB-E985-4DD4-BF89-0111B2905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07613"/>
              </p:ext>
            </p:extLst>
          </p:nvPr>
        </p:nvGraphicFramePr>
        <p:xfrm>
          <a:off x="958574" y="1372636"/>
          <a:ext cx="10080488" cy="5120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77">
                  <a:extLst>
                    <a:ext uri="{9D8B030D-6E8A-4147-A177-3AD203B41FA5}">
                      <a16:colId xmlns:a16="http://schemas.microsoft.com/office/drawing/2014/main" val="451587251"/>
                    </a:ext>
                  </a:extLst>
                </a:gridCol>
                <a:gridCol w="4390970">
                  <a:extLst>
                    <a:ext uri="{9D8B030D-6E8A-4147-A177-3AD203B41FA5}">
                      <a16:colId xmlns:a16="http://schemas.microsoft.com/office/drawing/2014/main" val="1475027546"/>
                    </a:ext>
                  </a:extLst>
                </a:gridCol>
                <a:gridCol w="4539941">
                  <a:extLst>
                    <a:ext uri="{9D8B030D-6E8A-4147-A177-3AD203B41FA5}">
                      <a16:colId xmlns:a16="http://schemas.microsoft.com/office/drawing/2014/main" val="3740750862"/>
                    </a:ext>
                  </a:extLst>
                </a:gridCol>
              </a:tblGrid>
              <a:tr h="50378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Homework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18193"/>
                  </a:ext>
                </a:extLst>
              </a:tr>
              <a:tr h="65053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Overview about the workspace of a software engineer 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Project plan</a:t>
                      </a:r>
                    </a:p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Setup workspace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84288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Usecase diagram</a:t>
                      </a:r>
                    </a:p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Sequence diagram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746852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Design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Class diagram</a:t>
                      </a:r>
                    </a:p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Database diagram</a:t>
                      </a:r>
                    </a:p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UI / UX prototype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539773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Implement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07759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750557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Evaluation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Complete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657573"/>
                  </a:ext>
                </a:extLst>
              </a:tr>
            </a:tbl>
          </a:graphicData>
        </a:graphic>
      </p:graphicFrame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0A1C92F2-D168-4CF9-9142-E0515E56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9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E73C05-1EF8-4D23-B751-1C98845D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48FFE89-317D-488E-AD43-07F1CCC4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305</Words>
  <Application>Microsoft Office PowerPoint</Application>
  <PresentationFormat>Màn hình rộng</PresentationFormat>
  <Paragraphs>68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CS4273</vt:lpstr>
      <vt:lpstr>Grading procedures</vt:lpstr>
      <vt:lpstr>Project</vt:lpstr>
      <vt:lpstr>Project</vt:lpstr>
      <vt:lpstr>Project</vt:lpstr>
      <vt:lpstr>Project – report</vt:lpstr>
      <vt:lpstr>Project – evaluation</vt:lpstr>
      <vt:lpstr>In the next 6 weeks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Tuan Hai</cp:lastModifiedBy>
  <cp:revision>38</cp:revision>
  <dcterms:created xsi:type="dcterms:W3CDTF">2020-03-13T13:49:04Z</dcterms:created>
  <dcterms:modified xsi:type="dcterms:W3CDTF">2022-05-18T07:49:52Z</dcterms:modified>
</cp:coreProperties>
</file>