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87" r:id="rId4"/>
    <p:sldId id="289" r:id="rId5"/>
    <p:sldId id="288" r:id="rId6"/>
    <p:sldId id="291" r:id="rId7"/>
    <p:sldId id="292" r:id="rId8"/>
    <p:sldId id="264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10-25T08:55:51.4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2889 6674 0,'0'25'78,"25"-25"-62,49 0-16,-49 0 15,25 0-15,25 0 16,-1 0-16,1 0 16,0 25-16,-1 0 15,51-25 1,-100 0-16,50 0 16,24 0-16,1 25 0,49-25 15,-24 0-15,49 25 16,-25 0-1,26-1-15,-26-24 16,50 0-16,-24 0 16,24 0-16,-50 0 15,26 0-15,24 0 16,-25 0-16,25 0 16,-24 0-16,-1 0 15,-25 0-15,1 0 16,-26 0-16,1 0 15,24 0-15,1 0 16,-26 0-16,26 0 16,-51 0-1,51 0-15,-26 0 0,1 0 16,24 0-16,-24 0 16,-1 0-1,50 0-15,-49 0 16,24 0-16,-49 0 15,0 0-15,24 0 16,-24 0-16,-26 0 16,51 0-16,-26 0 15,-24 0-15,25 0 16,-50-24-16,24 24 16,-24-25-16,25 25 15,-50 0-15,0 0 16,0 0-16,-1 0 15</inkml:trace>
  <inkml:trace contextRef="#ctx0" brushRef="#br0" timeOffset="1925.92">2864 6848 0,'-25'0'32,"0"25"15,0 50-47,25 25 15,-25-51-15,25 26 16,0 25-16,0 24 15,0 1-15,0 24 16,0-24-16,0 24 16,0 25-16,0 1 15,0 49 1,0-25-16,0 50 16,0-25-16,0 50 15,0-25-15,0 25 16,0-25-16,0 0 0,-25-25 15,0-25 1,0 1-16,1-1 16,24-25-16,-25 25 15,0-24-15,25-1 16,0-25-16,-25 26 16,0-26-16,25 1 15,0-1-15,0-24 16,0 49-16,0-25 15,0 26 1,0-26-16,0 0 0,0 51 16,0-51-1,0 50-15,0-49 16,0 24-16,0-50 0,0 26 16,0-1-1,0-24-15,0 24 16,0-24-16,0-26 15,0 26-15,0-50 16,0-1-16,0 1 16,0 0-16,0 24 15,0-24-15,0 0 16,0-25-16,0-26 16,0 26-1,0-25-15,0 75 0,0-75 16,0 24-16,0 1 15,0-25-15,0 0 16,0 25-16,0-25 16,0 0-1,0 0 1,0-1 0,0 1-1,25-25 79,25 0-78,-1 0-16,1 0 15,50 0-15,-25-25 16,-26 25-1,26-24-15,50-1 0,24 0 16,25 0-16,1-25 16,24 25-16,0 0 15,25 25-15,50 0 16,-25 0 0,50 0-16,-50 0 15,0 0-15,0 0 16,0 0-16,0 0 15,-50 0-15,25 0 16,-24 0-16,24 0 16,-25 0-16,25 0 15,-25 0-15,-24 0 16,49 0 0,-50 0-16,25 0 0,-49 0 15,74 0-15,-50 0 16,25 0-16,-24 0 15,-26 0-15,0 0 16,-24 0 0,24 0-16,-24 0 15,24 0-15,-74 0 16,25 0-16,-26 25 16,1-25-16,-25 0 0,0 0 15,24 0 1,-49 0-16,25 0 15,0 0-15,24 0 16,-49 0-16,25 0 16,-25 25-16,0-25 15,0 0-15,0 0 16,0 0-16,0 25 16,-1-25-16,1 0 31,0 0-16</inkml:trace>
  <inkml:trace contextRef="#ctx0" brushRef="#br0" timeOffset="3161.41">10708 6749 0,'0'25'78,"0"49"-63,0 26-15,0 74 16,25 51-16,25 24 16,-1 0-16,-24 24 15,25 1-15,0-49 16,-25 48-16,25 1 16,-26 0-16,51-25 15,0 25-15,0-25 16,-26 25-1,1-25-15,0 25 16,0-25-16,-50 0 0,0-25 16,25 0-1,0-24-15,-25-1 16,25-75-16,-25 26 16,0-51-16,0 26 15,0 24-15,0 1 16,0 24-16,0-25 15,0 26-15,0-26 16,0 1-16,0-26 16,0-49-16,0 24 15,0-24-15,0 25 16,0-1-16,0-24 16,0 25-1,0-1-15,0 1 0,0 24 16,0-24-16,0 0 15,0-1-15,0 1 16,0-26 0,0 26-16,0-50 15,0 25-15,0-1 16,0-24-16,0 0 16,0-25-16,0 25 15,0-26-15,0 1 16,0 0-16,0 0 15</inkml:trace>
  <inkml:trace contextRef="#ctx0" brushRef="#br0" timeOffset="5471.09">12551 6824 0,'0'99'78,"0"-24"-62,0 0-16,0 74 15,0 75-15,0 0 16,24 25-16,26 0 16,-25-25-16,0 50 15,0 25-15,0 25 16,0-25 0,0 24-16,-25-24 0,0-25 15,0 0 1,0-25-16,0 0 0,0-50 15,0 1-15,0-26 16,0 25 0,0 0-16,0 25 15,0-24-15,0 49 16,0-25-16,0 25 16,0-50-16,0 0 15,0-24-15,25 24 16,-25-25-16,0 0 15,0-49-15,0-26 16,0 26-16,0-25 16,0-26-16,0 26 15,0-50-15,0 24 16,0-24-16,0 0 16,0 25-16,0-25 15,0-1 1,0 1-16,0-25 15,0 50-15,0-50 16,0 24-16,0-24 16,0 25-1,0-25-15,0 0 16,0 0 15,0 0 0,0 0-31,0 0 16,0-1-16,0 1 16,0 0-16,0 25 31,0-25-31,0 0 16,25 25-1,-25-25-15,0 24 0,0 1 94,0-25 15,0 0-109,24-25 16,-24 25 0,25-25-1,0 0-15,25 0 16,0 0-16,25 0 15,24 0-15,-24 0 16,24 0-16,26 0 0,24 0 16,100 0-1,-74 0-15,49 0 16,0 0-16,50 0 16,25 0-16,-50 0 15,50 0-15,-26 0 16,1 0-16,0 0 15,-25 0-15,0 0 16,-25 0-16,25 0 16,-49 25-1,-1 0-15,-50-25 0,26 0 16,-26 25-16,25-25 16,-24 0-16,-1 0 15,1 0-15,-1 0 16,50 0-1,-49 0-15,49 0 16,-50 25-16,26-25 16,-1 0-16,25 0 15,-49 0-15,24 0 16,50 0-16,-25 0 16,25 0-16,-74 0 15,49 0-15,-50 0 16,1 0-1,-51 0-15,1 0 0,49 0 16,-49 0-16,-25 0 16,24 0-16,-49 0 15,0 0-15,0 0 16,-25 0 0,-1 0-16,1 0 15,0-25 63,-25-25-78</inkml:trace>
  <inkml:trace contextRef="#ctx0" brushRef="#br0" timeOffset="7465.05">12551 6699 0,'24'0'93,"76"0"-93,-50 0 16,25 0-16,-1 0 16,1 0-16,50 0 15,74 0-15,0 0 16,75 0-16,-50 0 16,25 0-16,75 0 15,-1 0-15,1 0 16,0 0-16,25 0 15,-26 0-15,1 0 16,50 0-16,-76 0 16,1 0-1,-25 0-15,25 25 16,-75-25-16,25 0 0,-50 0 16,50 0-1,-25 0-15,-49 0 0,-1 0 16,0 0-1,-24 0-15,24 0 16,-74 0-16,24 0 16,1 0-16,-51 0 15,-24 0-15,50 0 16,-25 0-16,-26 0 16,51 0-16,-25 0 15,-1 0-15,1 0 16,50 0-16,-76 0 15,51 0 1,0 0-16,-26-25 0,26 0 16,-50 25-16,49-25 15,-24 0-15,25 0 16,-1 1 0,26-26-16,-75 50 15,49-25-15,-74 0 16,0 25-16,0 0 125,-25 25-110,0 25-15,0-1 16,-50 51 0,25 0-16,-25 24 15,25 26-15,-24-26 0,-1 26 16,50-26-16,-50 50 16,25 26-16,-25-26 15,25 25 1,-24 50-16,-1-25 15,25 75-15,0-25 16,25-25-16,0 25 16,0-50-16,0 50 15,0-50-15,0 0 16,0 25-16,0-50 16,0 50-16,0-49 15,0 24-15,0-50 16,0 0-1,0 26-15,0-51 0,0 25 16,0 1-16,50 24 16,0 0-16,24 0 15,1 1 1,0 49-16,-1 0 16,1-25-16,-50-100 15,0 26-15,0-51 16,-25 26-16,25-51 15,0 26-15,-25-25 16,25-1-16,-1 1 16,-24 25-16,0-1 15,0-24-15,0 0 16,0-25-16,0-1 16,25 1-16,-25 0 15,0 0-15,0-25 16,0 24-16,0 1 15,0-25 1,0 50-16,0-50 16,0 25-16,0-25 15,0-1-15,0 1 0,0 25 16,0 0-16,25-25 16,-25 0-1,0-50 48,0-75-48</inkml:trace>
  <inkml:trace contextRef="#ctx0" brushRef="#br0" timeOffset="10062.99">23209 6525 0,'0'50'62,"0"24"-46,0-24 0,0 25-16,0 99 15,0-25-15,0 51 0,25-26 16,-1 25-16,1 0 16,25 26-1,-25-26-15,0 25 16,25 50-16,-25 25 15,0-25-15,-1 24 16,26 1-16,-50 0 16,50-50-16,-25 25 15,0 0-15,0-50 16,0 25-16,0 0 16,-1 0-16,-24 25 15,25 0-15,0-25 16,0 0-16,-25-25 15,0 0-15,0-25 16,0 1-16,0-1 16,0-25-16,25-24 15,-25-1 1,0 0-16,0-24 16,0-1-16,0-24 15,0 0-15,0 24 16,0-24-16,0-1 15,0 1-15,0-25 16,0-1-16,0-49 16,0 0-16,0 75 15,0-75-15,0 74 16,-25-49-16,25 0 16,0 0-16,-25 24 15,25-49-15,0 25 16,-25 0-16,25-25 15,0 0 1,0 0-16,0 0 16,0-1-16,0 1 15,0 0-15,0 0 141,25-25-125,25 0-1,75 0-15,-26 0 16,-49 0-16,50 0 15,49 0-15,0 0 16,51 0-16,-26 0 16,50 0-1,-50 0-15,51 0 16,-1 0-16,25 0 16,0 0-16,0 0 15,-25 0-15,25 0 16,0 0-16,-75 0 15,-24 0-15,24 0 16,-25 0-16,26 0 16,-26 0-16,25 0 15,-49 0-15,-1 0 16,26 0-16,-51 0 16,26 25-16,-26 0 15,26 0-15,0-25 16,-1 0-1,-24 0-15,24 0 0,1 25 16,-1-25 0,1 25-16,-26 0 0,26-25 15,-26 0-15,1 0 16,49 0 0,-49 0-16,0 24 15,-1 1-15,1-25 16,-1 25-16,-24-25 15,0 0-15,24 0 16,-49 0-16,25 0 16,-25 0-16,0 0 15,24 0-15,1 0 16,0 0-16,-1 0 16,-49 0-16,50 0 15,-50 0 1,0 25-16,0-25 15,0 0-15,0 0 32,-1 0-32,26 0 31,-25 0-15,0 0-1,0 0-15,0 0 16,0 0-16,49 0 15,-24 0-15,-25 0 16,0 0-16,0 0 16,0 0-1,0 0 1,-25-25 15,25 0-15,0-24-16,-1-1 15,-24 25 1,0-75-16</inkml:trace>
  <inkml:trace contextRef="#ctx0" brushRef="#br0" timeOffset="13717.57">23258 6251 0,'0'25'32,"25"-25"-17,50 0-15,50 0 0,-26 0 16,1 0 0,-50 0-16,49 0 15,75 0-15,-24 0 16,49 0-16,25 0 15,-25 0-15,50 0 16,0 0-16,-24 0 16,49 25-16,-50-25 15,0 0-15,0 0 16,-25 0 0,0 0-16,1 0 15,-26 0-15,25 0 0,-50 0 16,1 0-1,24 0-15,-24 0 0,-1 0 16,-24 25 0,24-25-16,-25 0 15,1 0-15,49 0 16,-24 0-16,24 0 16,-49 0-16,24 0 0,25 0 15,-24 0 1,24 0-16,-50 0 15,26 0-15,24 0 16,-24 0-16,24 0 16,-25 0-16,1 0 15,-26 0-15,1 0 16,-1 0-16,1 0 16,-26 0-16,26 0 15,-50 0 1,24 0-16,-24 0 15,-25 0-15,24 0 16,1 0-16,-25 0 16,0 0-16,24 0 0,-24 0 15,0 0 1,0 0-16,25 0 16,-26 0-16,-24 0 15,25 0-15,-25 0 16,0 0-1,0 0-15,0 0 16,24 0-16,-24 0 16,25 0-16,-25 0 15,0 0 1,50 0-16,-50 0 0,0 0 16,-1 0-1,1 0 63,0 74-78,-25-24 16,0 0-16,25 49 16,-25 1-16,25-25 15,-25-1-15,0-24 16,0 0-16,0 25 15,0 49-15,0-49 16,0 0-16,0 24 16,0-24-16,0 0 15,0-1-15,0-24 16,0 0-16,0-25 16,0 50-1,0-26-15,0 26 16,0-25-16,0 0 0,0 0 15,0-1 1,0 1-16,0-25 0,0 50 16,0-25-1,0-1-15,0 1 16,0 0-16,0 0 16,0 49-16,0-24 15,25 0-15,0 24 16,-25-24-16,0 0 15,0-50-15,0 49 16,0-49-16,0 25 16,0 0-1,0 0-15,0-25 16,0 24-16,0 1 0,0-25 16,0 0-16,0 0 15,0 25-15,0-25 16,0 24-1,0 1-15,0 0 16,0 0-16,0-25 16,0 50-16,0-26 15,0 1-15,0 50 16,0-50-16,0 49 16,0-74-16,0 50 15,0-25-15,0-1 16,0 1-16,0 50 15,0-26-15,0-24 16,0 25-16,0-50 16,0 25-16,0-1 15,0-24-15,0 50 16,0-25 0,0-25-16,0 50 15,0-51-15,0 51 0,0-25 16,0 0-1,0 0-15,25 24 16,0-24-16,-25 25 16,0-1-16,0-24 15,0 25-15,0-25 16,0 49-16,0-24 16,0-25-16,0 0 15,0 49-15,0-24 16,0-25-16,25 49 15,-25-49-15,0 0 16,0 0-16,0-25 16,0 49-16,0-24 15,0 0-15,0-25 16,0 25-16,0-25 16,0 24-16,0 1 31,0-25-31,0 25 15,0 0 1,0 0-16,0-1 16,0-24-16,0 0 15,0 0-15,0 0 16,0 50-16,0-26 16,0 1-16,0 0 15,0 0-15,0 25 16,0-26-16,0 51 15,0-50-15,0 49 16,0-49-16,0 0 16,0 50-16,0-26 15,0 1-15,0 0 16,0-25 0,0-1-16,0 51 15,0 0-15,0-1 0,0-24 16,0 49-16,0-49 15,0-25 1,0 50-16,0-26 16,0-24-16,0 25 15,0-50-15,-25 24 16,25 1-16,0 0 16,0-25-1,0 0-15,0 25 16,0-25-16,0-1 15,-25 26-15,25 0 16,0-25 0,-25 25-1,25 0-15,0-26 16,0 51-16,0-50 16,0 25-1,0 25-15,0-50 16,0-1-16,0 1 15,0 0-15,0 0 16,0 0-16,0 0 16,0 0-16,0 25 15,0-25-15,0-1 16,0 1-16,0 25 16,0 0-16,0 0 15,0 0-15,0-26 16,0 1-16,-25 0 15,25 0-15,0 25 16,0-25-16,0 0 16,-25 0 171,0-25-187,0 0 16,-74 0-1,49 0-15,0 0 16,0 0-16,0 0 16,1-25-16,-1 25 15,25 0-15,0 0 16,0 0 0,25-25-16,-25 25 15,0-25-15,25 0 203,0-50-203</inkml:trace>
  <inkml:trace contextRef="#ctx0" brushRef="#br0" timeOffset="17280.16">5553 16859 0,'50'0'32,"-50"50"-17,50 25 1,-50 49-16,25-74 16,0 25-16,-25-1 0,24 26 15,1 0-15,-25-1 16,25-24-16,0 24 15,-25-49 1,0 0-16,25-50 16,-25-25 62</inkml:trace>
  <inkml:trace contextRef="#ctx0" brushRef="#br0" timeOffset="17737.14">5976 16984 0,'0'24'47,"0"26"-32,0-25-15,0 0 16,0 25-16,25 0 16,-25-1-16,50 51 15,-50-50-15,50 25 16,-50-50-16,0-1 16,0 1-16,0 0 15,0 0-15,25 0 16,-25 25-1,0-25 17</inkml:trace>
  <inkml:trace contextRef="#ctx0" brushRef="#br0" timeOffset="18089.45">5727 17556 0,'0'-25'15,"0"1"17,25-1-17,0 25-15,0 0 16,-25-25-16,25 25 15,0-25-15,0 25 16,0 0 0,0-25-16</inkml:trace>
  <inkml:trace contextRef="#ctx0" brushRef="#br0" timeOffset="18957.07">6300 17407 0,'-50'0'125,"25"25"-109,25 0-1,0 0 1,0 0 0,0 24-16,0-24 15,0 0 1,25-25-16,0 0 31,0 0-15,0 0-16,0 0 15,0 0-15,0 0 16,25 0 31,-50-25-31,0 0-16,0 0 15,0 1 1,0-1-16,0 0 15,0 0-15,0 0 16,0-25 0,0 25 46,-25 25-31,0 25-15,0-25-16,0 25 16</inkml:trace>
  <inkml:trace contextRef="#ctx0" brushRef="#br0" timeOffset="21279.86">6599 17407 0,'25'0'47,"-25"25"-47,0 0 15,0 25 1,0-1-16,0-24 15,0 0-15,0 0 16,0 0 0,0-50 93,0-50-93,0 50-16,0-24 31,0 24-31,0 0 16,0 0-16,25-25 15,0 50 1,0 0 31,0 0-16,-1 0-15,1 25-1,-25 0 1,25 0-1,-25 0 1,0 0 0,25-25-1,-25 25 1,0-1-16,0 1 16,0 0-1,0 0 1,0-50 171,0 0-187,0 0 0,0-24 16,25 24-16,-25 0 16,0 0-1,0 0-15,25 0 31,0 25 16,0 0-31,0 0 0,0 0 15,-1 0-31,1 0 47,-25 25-32,0 0-15,0 0 32,0 25-32,0 24 15,0-49 1,0 0-1,0 0-15,0 0 16,25 0 31,0-25-16,0 0-15,0 0-1,0 0-15,0 0 32,-25-25-32,25 25 15,-25-25-15,25 25 16,-25-25-16,24 0 16,-24-25-1,25 50 1,-25-24-16,0-1 15,0 0 1,25 0 0,-25 0 15,-25 25 47,0 0-62,1 0-16,-1 0 31,0 0-15,25 25 15,0 0-16,0 0 1,0 0-16,0-1 16,0 1-1,0 0 1,0 0 0,0 0-16,25 0 15,0 0 16,-1-25 16,1 0-31,25 0-16,-25 0 16,0 0-1,25 0-15,0 0 16,-26 0-1,1 0 1</inkml:trace>
  <inkml:trace contextRef="#ctx0" brushRef="#br0" timeOffset="23796.5">15539 16909 0,'-50'-25'15,"25"25"17,0 0-17,0 0 1,0 0-16,1 0 16,-1 0-1,0 0 1,0 0-1,0 25 1,0 0-16,0 0 16,0 0-16,-25-1 15,25 1 1,1 0-16,-1 0 16,-25 0-1,50 0 79,25 0-94,25 0 16,24 0-16,-24-25 15,25 25-15,-25-1 16,49 1-16,-49-25 15,25 25 1,-50 0-16,24-25 16,-49 25-16,25-25 15,0 25-15,-25 0 32,0 0-32,0 0 15,0 0-15,0 0 16,0-1-16,0 1 15,0 25-15,-25-50 16,-24 50 0,-1-50-16,25 0 15,-25 0-15,25 0 16,0 0-16,0 0 16,-24 0-1,24 0-15,0-25 31</inkml:trace>
  <inkml:trace contextRef="#ctx0" brushRef="#br0" timeOffset="24572.2">15763 17507 0,'25'0'47,"0"0"-32,0 0-15,0-50 16,-1 25 0,26 0-16,-50 0 15,25 0-15,-25 0 16,0 0-1,0 0 17,0 0-1,0 1 0,-25 24-15,0 24-1,0 1-15,1 0 16,-1 0 0,25 25-16,-25-25 15,25 0-15,0 25 16,0-25 0,0-1-1,0 1 16,25 0 1,0-25-32,-1 0 15,26 0-15,-25 0 16,0 0 0,0 0-1,0 0 1,0 0 15</inkml:trace>
  <inkml:trace contextRef="#ctx0" brushRef="#br0" timeOffset="25440.21">16336 17158 0,'-25'0'16,"0"0"-16,0 0 16,0 0-1,25 25 1,-25 0-16,25 0 15,0-1 1,-25 1-16,25 0 16,0 0-16,0 0 15,0 0 1,0 0 15,0 0 0,25-25-15,0 0 0,0 0-1,0 0-15,25 0 16,-1-25-16,-24 0 16,0 25-1,-25-25-15,0 0 16,0 0-1,0 0 1,0-24-16,0 24 31,0 0 1,0 50 46,0 24-78,0 1 15,0-25-15,0 0 16,0 0-16,0 0 16,0 0-1,0 0 1,0 0-16,0 0 15</inkml:trace>
  <inkml:trace contextRef="#ctx0" brushRef="#br0" timeOffset="26089.74">16585 17133 0,'0'50'31,"25"0"-15,-25 24-16,0-49 15,25 25-15,-25 25 16,0-50-16,0 24 16,0-73 93,0-26-93,24 0-16,1 25 15,-25-25 1,0 25-16,25 0 16,0 0-16,0 25 31,-25-24-31,25 24 15,25 0 1,-25 0 0,0 0-1</inkml:trace>
  <inkml:trace contextRef="#ctx0" brushRef="#br0" timeOffset="27312.04">17108 17282 0,'-25'0'47,"-50"0"-31,25 0-16,25 0 15,0 0-15,-49 0 16,49 50-16,-25-25 16,50 0-1,-25 0 1,25 0-16,0 25 16,0-25-16,0-1 15,0 26-15,25-50 31,-25 25-31,25-25 16,0 0 0,0 0-16,25 0 15,-1 0-15,-24 0 16,25-25-16,0 0 16,-25-24-16,49-51 15,-74 75-15,50-50 16,0 1-16,-50 24 15,25 0-15,0-50 16,0 26-16,25-51 16,-50 50-16,0 26 15,0-1-15,0 25 16,0 0 0,0 0-16,0 0 62,0 50-31,-25 50-31,25 0 16,0-1-16,0 1 16,0 25-16,0-51 15,0 26-15,0 25 16,0-26-16,0-24 15,0 0-15,0 0 16,0-25 0,0 0 31,25-25 15,-1-50-46,1 50 46,0 0-46,-25 25-16,25 25 15,-25-26-15,25 26 16,0-25 0,-25 25-1,25-50 1,-25 25 15,25-25-15,0 0-1,0-25 1</inkml:trace>
  <inkml:trace contextRef="#ctx0" brushRef="#br0" timeOffset="30877.29">17954 16959 0,'-25'0'0,"25"25"16,0 24-16,0 26 15,0 50-15,-49-51 16,49-24-16,0 25 16,0-25-1,-25-1-15,25-24 16,0 0-16,0-50 94,0-49-79,0 24-15,0 0 16,0 0-16,0-25 16,0-49-16,0 24 15,0 1-15,25 49 16,-25 0-1,49 0-15,-24 50 0,0 0 16,0 0 0,0 0-1,0 0-15,0 0 16,25 75 0,-50-50-16,25 0 15,-1 25-15,-24-1 16,25 1-16,-25 0 15,0-25-15,0 0 16,0 25-16,0-1 16,-25-24-1,1-25-15,-1 0 16,0 0 0,0 0-16,0 0 15,0 0-15,0 0 16,0 50 78,50 0-79,0-25 1,25 0-16,0 0 15,-1 25-15,26 24 16,0-24-16,-75-25 16,75 0-16,-51-25 15,-24 25-15,25-25 16,0 0 0,0 0 15,0 0-31,-25-25 15,0 0 1,0-50 0,0 50-16,0-24 0,0-1 15,0 25 1,0 0 0,-25 25 77,0 0-77,25 25 0,0 25-16,0-1 15,0 1-15,0-25 16,0 0 15,0 0-31,25-25 16,-25 25-1,25-25-15,25 0 16,-25 0 0,0 0-1,0 0-15,-1 0 16,1-50-16,0-25 15,0 50-15,50-24 16,-50 24-16,0-25 16,-25 25-16,25-25 15,-25 0-15,0 25 16,0 1 0,0-1-1,0 0-15,0 0 16,0 0-16,-25 0 15,-25 25-15,25 0 16,-25 0-16,25 0 31,25 25 32,0 0-48,0 0-15,0 0 16,50-25-16,-25 25 16,50-1-16,-50 1 15,-1-25 1,1 50-16,0-25 16,-25 0-16,25-25 15,-25 25-15,25 25 16,-25 0-1,0-26-15,0 26 16,0-25-16,0 25 0,0-25 16,0 0-1,0 0 32,-25-25-16,25-50-15,0 25-16,0 0 16,0 0-16,0 0 15,0 0-15,0 0 16,25 1-16,0-1 16,0 25-1,25-25-15,-25 25 31,0 0-15,-1 25 15,-24 0-31,0-1 16,0 1 0,25 0-16,-25 0 15,25 0 1,-25 0-1,50-25 64,-50-25-64,0 0 1,0-50-16,0 51 15,0-26-15,0 25 16,0 0-16,25 25 78,-25 25-62,25 0-1,0 0-15,-25 24 16,0-24-16,0 0 16,25 0-16,0 25 15,-25 0 1,0-25-16,24 0 16,1-25 46,0-50-62,-25 0 16,25 25-16,-25-25 15,25-24-15,-25-1 16,0 25-16,0-25 16,50-49-16,-50 49 15,0 25-15,0 0 16,0 1-16,0 74 94,-25 24-79,25-24 1,-25 25-16,25-25 0,0 25 15,0 24-15,0-24 16,0 25-16,0 50 16,0-76-1,25 1-15,0-25 16,0-25-16,-25 50 16,25-25-16,0 0 15,-1-25 1,1 0-1,25 0 1,-25 0 0,0 0-16,-25-25 15,0 0-15,25-25 16,-25 25-16,0 0 16,0-25-16,0 1 15,0-1 1,0 25-1,0 0 1,50 100 78,-25-1-94,-1-24 15,-24 0-15,50-25 16,-25 0-16,-25 50 16,0-51-16,0 1 15,-25-25 48,0-49-48,-24 24-15,-1-25 16,50 25 0,-25-25-16,25 25 15,0 0-15,0 0 32,0 1-17,25-1 16,0 25-15,0 0 0,-1 0-1,1 0 1</inkml:trace>
  <inkml:trace contextRef="#ctx0" brushRef="#br0" timeOffset="33343.83">26695 17208 0,'0'25'47,"0"24"-32,0 26-15,0-25 16,0 50-16,0-26 15,0-24-15,0 25 16,0-25-16,0-1 16,0-24-16,0 0 15,0 0-15,-25-25 125</inkml:trace>
  <inkml:trace contextRef="#ctx0" brushRef="#br0" timeOffset="34156.11">26695 17233 0,'25'0'16,"0"0"0,0 0-1,0 0 1,-1 0-16,1 0 16,0 0-16,0 0 31,-25 24-31,0 1 15,25 0-15,-25 25 16,0-25-16,0 0 16,0 0-16,0 0 15,0 0-15,0 0 16,-25-25 0,0 24-16,0-24 15,-24 0-15,98 0 110,-24 0-95,0 0-15,0 0 16,25 0-16,-25 0 15,0 0 1,0 25 0,-1 0-16,-24 0 15,25 0 1,-25 0-16,0 25 16,0-25-16,0 24 15,0-24 1,0 0-16,0 0 15,0 0 1,-49-25 15,24 0-15,-25 0 0,25 0-16,0 0 31</inkml:trace>
  <inkml:trace contextRef="#ctx0" brushRef="#br0" timeOffset="34974.15">27417 17556 0,'-25'0'63,"-25"0"-48,25 0 1,25 25 0,0 0-1,0 0 1,0 25 0,0-25-1,0 0 1,25 0-1,0-25 17,0 0-17,0 0-15,0 0 16,0 0 15,-25-25 16,0-25-31,0 25-1,0 0 1,0 0 0,0 0 15</inkml:trace>
  <inkml:trace contextRef="#ctx0" brushRef="#br0" timeOffset="35766.68">27566 17556 0,'0'-25'16,"0"50"62,0 0-78,0 25 16,0-25-16,0 25 15,0-25-15,0 0 16,0-1-1,0 1 1,25-25 0,0 0-1,0 0 17,0 0-17,0 0 1,-25-25-1,25 1 17,-25-1-32,0 0 15,0 0-15,0 0 16,0 0-16,0 0 31,0 0-15,0 0-1,-25 25 32,0 0-15,0 0-17</inkml:trace>
  <inkml:trace contextRef="#ctx0" brushRef="#br0" timeOffset="36491.43">28189 17482 0,'-25'0'63,"0"25"-47,0-1-16,0 1 15,-24 0-15,24 0 16,-50 50-16,25-50 15,0 49-15,50-49 16,-25 0-16,50-25 109,0 0-93,75 25 0,-75-25-16,0 0 15,49 0-15,-24 0 16,-25 0 0,0 0-16,0 0 109</inkml:trace>
  <inkml:trace contextRef="#ctx0" brushRef="#br0" timeOffset="37005.39">27865 17407 0,'0'50'46,"0"-25"-30,0 49-16,0 26 16,0-25-16,0-1 15,0 26-15,0-50 16,0 0-16,0-26 16,0 26-16,0-25 15,0 0-15,0 0 16</inkml:trace>
  <inkml:trace contextRef="#ctx0" brushRef="#br0" timeOffset="37913.87">28587 17183 0,'0'25'31,"0"49"-15,0 51-16,0-100 15,0 74-15,0 26 16,0-1-16,0 26 16,0-75-16,0-51 15,0-48 79,0-76-94,0 50 16,-24-25-16,24 1 15,0-1-15,0-25 16,0 1-16,0 24 16,0 0-16,0 1 15,24 49-15,1 25 16,-25-25-16,25 25 31,0 0-15,0 0-1,25 25-15,-50 0 0,50 24 16,-25 51-16,-1-50 16,-24 0-16,0 0 15,0-1 1,0 26-16,0 0 15,0-1-15,0-24 16,0 25-16,0-25 16,-24 0-16,-26-26 15,25 26-15,-50 0 16,25-50-16,-24 25 16,24 0-16,25-25 15</inkml:trace>
  <inkml:trace contextRef="#ctx0" brushRef="#br0" timeOffset="38323.25">29135 17805 0,'25'0'63,"0"-25"-48,0 1 1,0-1-16,-25-25 15,25 25-15,-25 0 16,0 0-16,0 0 16</inkml:trace>
  <inkml:trace contextRef="#ctx0" brushRef="#br0" timeOffset="38751.17">29235 17606 0,'0'25'0,"-25"0"0,25 0 15,0 0 1,0 0 15,0 0-15,0-1 15,0 1-15,25-25-1,25 25 1,-25 0 0,24-25-1,-24 0-15,0 0 16,25 0-16,-25 0 15,25 0-15,-25 0 16,0 0-16,-1 0 16,1 0-16,-25-25 15,0-25 17</inkml:trace>
  <inkml:trace contextRef="#ctx0" brushRef="#br0" timeOffset="40686.07">29658 17382 0,'0'75'31,"0"-25"-15,25 49-16,0 26 15,-25-26 1,0-24-16,0 0 15,0-50 1,-25-50 62,0 0-62,0 0-1,25 0 1,0 0-16,0 0 16,0 0-1,0 0 17,25 25-32,0 0 15,50 0-15,0 0 0,-26 0 16,51 0-16,24 0 15,-49 0 1,-25 0-16,0-25 16,0 25-16,-50-24 78,-25 24-63,0 0-15,-25 0 16,25 0-16,-25 0 16,0 0-1,26 0-15,-26 0 0,0 0 16,25 24 15,25 26 16,0-25-31,25-25-16,25 25 15,-25 0-15,49-25 16,-49 0-16,25 0 16,-25 0-16,0 0 15,-25-25 16,0 0 1,0 0-17,0 0 1,25 25 62,-25 25-78,25 25 16,0-25-16,-1 25 15,-24-25-15,25 0 16,-25-1 0,25-24 30,0 0-14,0-49-17,-25 24 1,0 0 0,25-25-16,-25 25 15,0-25-15,0 25 31,25 25 32,0 25-47,0-25-16,0 100 15,0-50 1,-1-25-16,1 0 15,0-1 1,-25 1 0,25-25-1,0 0 32,-25-74-31,0 49-1,75-50-15,-75-49 16,0 99-16,0-50 16,0 25-16,0 0 15,0 25-15,0-24 16,0 24 0,-25 50 46,25 0-46,0 49-16,0-24 15,0 25 1,0 24-16,0-74 16,0 25-16,25-25 15,0 0-15,0-25 16,-25 25-16,24-25 15,1 0 1,0 0 15,0 0-15,-25-25 0,0 0-1,0 0 1,0 0 15,0 0-31</inkml:trace>
  <inkml:trace contextRef="#ctx0" brushRef="#br0" timeOffset="40945.31">30455 17531 0</inkml:trace>
  <inkml:trace contextRef="#ctx0" brushRef="#br0" timeOffset="50181.8">4009 7272 0,'0'-25'140,"-25"0"-109,0 25-31,25-25 16,-24 25 0,-1-25-16,0 0 31,0 25-15,0-25-16,0 25 31,0-25-31,0 1 31,0 24 0,0-25-15,0 25 15,1 0 0,-1 0 1,-25 0-17,25 0 17,0 0-32,0 0 31,0 0 0,0 0-15,0 0-16,1 0 15,-1 25 1,0-1 15,0-24 0,0 25 1,0 0-17,0 0 1,0-25 0,0 25-1,0-25 1,25 25-16,-24-25 15,-1 50 1,25-25 31,-25-25-31,25 25 15,0 0 0,-25-1 0,25 1 1,0 0-17,0 0 1,0 0-1,0 0 1,0 0 0,0 0-1,0 25 1,0-26 15,0 1 32,0 0-63,0 0 31,0 0 0,25-25-15,-25 25-1,25-25 1,-25 25 15,25-25-15,-1 25-16,1 0 47,0-25-32,-25 49 1,25-49 0,0 25 15,0-25-15,0 25-1,0 0 16,0-25-15,0 0-16,-25 25 31,24-25-31,1 0 32,0 0-1,0 0-16,0 0 1,0 0 15,0 0-31,0 0 16,0 0 15,0 0 0,-1 0-15,1 0 0,0 0-1,25 0-15,0 0 47,-50-25-31,50 0 15,-25 0 16,0 0-16,-1 1 0,1 24-15,-25-25 0,25 25 15,0-25-15,-25 0 15,0 0-16,25 0 17,-25 0-17,0 0 1,0 0 15,0 0 16,25 1-31,-25-1 15,0 0-15,0 0 15,0 0 0,0 0-15,0 0 15,0 0 31,0 0-30,0 0-17,0 1 17,0-1 30</inkml:trace>
  <inkml:trace contextRef="#ctx0" brushRef="#br0" timeOffset="54706.55">7894 7396 0,'-25'0'203,"0"0"-187,-25 0-16,25-25 16,-24 25-16,24 0 15,-50 0-15,50-24 16,0 24-16,0 0 15,0 0-15,0 0 16,1 0-16,-51 0 16,50 0-1,-25 0 1,25-25-16,0 25 16,0 0-16,1 0 15,-26-25-15,25 25 16,0 0-1,0 0-15,-25 0 16,25 0 0,-24 0-16,24 0 15,0 0-15,-25 0 16,50-25-16,-50 25 16,25 0-1,-25 0-15,26 0 16,-1 0-16,0 0 15,0 0 1,0 0-16,0 0 16,0 0-16,-25 0 15,25 0-15,1 0 16,-1 0 0,0 0-16,-25 0 15,25 0 1,-25 0-1,25 0-15,0 0 16,0 0-16,-24 0 16,24 0-16,0 0 15,-25 0-15,25 0 16,-25 0 0,25 0-16,-24 0 15,-1 0 1,0 0-16,0 0 15,25 0 1,0 0 0,1 0-1,-1 0 1,0 0-16,-25 0 16,25 0-1,0 0 1,0 0-1,-25 0 1,1 0 0,24 0-16,-25 0 15,25 0 1,0 0 0,0 0-16,-25 0 15,26 0-15,-1 25 16,0-25-1,-25 0-15,0 0 16,25 0 0,-25 0-16,25 0 0,1 0 15,-1 25 1,0-25 0,0 0-1,0 0-15,0 0 16,0 25-16,0-25 15,0 0 1,0 0-16,1 24 16,-1-24-16,-25 25 15,25-25 17,0 0-17,0 0 16,25 25 32,-25-25-63,0 25 16,0 0 15,25 0-16,0 0 17,0 0 30,0 0-46,0 0-1,0-1 1,0 51 0,0-50 15,0 0-15,0 0-16,0 0 62,0 0-46,0 0 31,25-1-32,-25 1 1,25-25 31,0 25-32,0-25 1,0 0 15,0 25 0,0-25-15,0 0 0,0 0-1,-1 25 1,1-25 15,0 0-15,0 0-16,0 0 15,0 0-15,0 0 16,0 0 0,0 0-1,0 0-15,24 0 16,1 0 0,-25 0-1,25 0 1,0 0-1,0 0-15,-26 0 16,1 0 0,0 0-1,0 0-15,0 0 16,0 0-16,25 0 16,-25 0-16,0 0 15,-1 0-15,1 0 16,25 0-1,-25 0-15,50 0 16,-25 0 0,-26 0-16,1 0 15,0 0-15,0 0 0,25 0 16,-25 0 0,0 0-16,25 0 15,-26 0-15,26 0 16,-25 0-16,0 0 15,25 0-15,-25 0 16,0 0-16,0 0 16,-1 0-16,26 0 15,0 0-15,-25 0 16,0 0 0,25 0-16,0 0 15,-26 0 16,26 0-31,-25 0 0,0 0 16,0 25 0,0-25-16,0 0 15,0 0-15,49 0 16,-49 0-16,0 0 16,0 0-16,0 0 15,25 0 1,-25 0-16,24 0 15,-24 0 1,0 0 0,0 0-1,0 0 1,0 0 0,0 0 15,25 0-16,-25 0-15,-1 0 16,1 0-16,25 0 16,-25 0-16,0 0 15,0 0 1,0 0-16,0 0 16,0 0-16,-1 0 15,1 0 1,0 0-1,0 0 1,0 0 0,0 0-16,0 0 31,0 0-15,0 0-1,0 0 48,0-25-32,-1 25 0,-24-25-15,25 25 15,0-25-31,0 0 31,0 25 1,-25-25-17,25 25-15,0-24 16,0 24-16,25-25 31,-26 0-15,1 0-16,0 0 15,0 0 17,-25 0-17,0 0 1,0 0-1,0 0 1,0 1-16,0-1 16,0 0-1,-25 0 1,25 0-16,0 0 16,-25 0-1,0 0 16,25 0-15,0 0-16,-24 1 16,-1 24 31,0 0-16,0 0 0,0-25-15,0 25-16</inkml:trace>
  <inkml:trace contextRef="#ctx0" brushRef="#br0" timeOffset="56617.14">7620 7521 0,'0'-25'109,"0"0"-109,-25 25 16,0-25 0,0 25 15,0 0 16,0 0-32,1 0 17,-1 0-17,25 25 1,-25-25-16,0 25 15,0-25 1,25 25 0,-25-25-16,25 25 15,-25-25 1,25 25 0,0 0-1,-25-1 32,25 1 0,0 0-31,0 0-1,0 0 16,25 0-15,0-25 15,0 0-15,0 0 0,-25 25-16,25-25 15,0 0 1,0 0-1,-1 0 17,1 0-1,0 0 0,0 0 16,0 0-31,0 0 15,0-25 63,-25 0-47,0 0-1,0 0-30,0 0 47,0 0-32,0 1 16,0-1-32,0 0 1,0 0 31,-50 25 15</inkml:trace>
  <inkml:trace contextRef="#ctx0" brushRef="#br0" timeOffset="58295.51">7520 7670 0,'25'25'31,"0"50"-15,25-50-1,0 0 1,-25 0-16,0-1 16,-25 1-1,25 0-15,-1-25 16</inkml:trace>
  <inkml:trace contextRef="#ctx0" brushRef="#br0" timeOffset="67419.64">10285 7396 0,'0'-25'109,"-25"25"-93,0 0-1,0 0 1,0 0 15,0-24-15,0 24 15,0 0 16,0 0-31,0 0 15,0 0-16,1 0 1,-1 0 15,0 0 1,0 0-17,25 24 16,-25-24 16,25 25-47,-25-25 16,25 25 0,-25 25 15,25-25 0,0 0 0,0 0 1,0 0-17,0 0 16,0-1-15,0 1 15,0 0-15,0 0 15,0 0 16,25-25-16,0 0-15,-25 25 171,0 0-171,0 0 0,0 0-1,0 24 1,0-24 0,-25-25 171,0 0-187,0 0 16,0 0-1,0 0 1,1 0 15,-1 0-15,0 25 15,25 0 32,0 0-32,0 0 0,0 0-15,0 0 31,0 0 140,25-25-171,24 0-1,-24 0 1,0 0 0,0 0-1,0 0 1,0 0-16,25 0 15,0 0 1,-26 0 0,1-25-16,0 25 47,0 0-32,0 0 16,0 0-31,0 0 16,0 0-16,0 0 31,0 0-15,0-25 31,-1 25-16,1 0 172,0 0-203,0 0 16,0 0-16,0 0 15,0 0 1,0 0 15,0 0-31,-25-25 219,-25 0-203,0 25 15,25-25-31,0 0 47,0 0 0,-25 25-32,0-49 157,0 49-141,0 24-15,0-24 0,25 25-1,-25-25-15,1 0 16,-1 25 0,0-25 15,0 0-16,0 0 48,25-25-16,0 0-32,0 1 1,0-1 15,0 0-15,25 25 140,0 0-125,0 0 1,-25-25-32,25 25 15,-25-25-15,24 25 16,1-25-16,0 0 62,-25 0 1,0 0-47,0 0-1,0 1 1,0-1-1,0 0 1,0 0 0,0 0-1,0 0 17,-25 0-1,0 25 0,25-25 0,-24 25-15,-1-25 0,0 25 30,0 0-30,0 0 0,0 0 31,0 0-47</inkml:trace>
  <inkml:trace contextRef="#ctx0" brushRef="#br0" timeOffset="83095.23">3436 8492 0,'-49'50'63,"24"-25"-32,0 0-31,0 24 16,0 1-16,0-25 15,0 50 1,0-50-1,0 0-15,25 0 32,0-1 30,25-24 1,25-24-63,-25-1 15,50-75-15,-50 100 16,0-25 0,-25 0-16,49 0 15,-24 0 48,0 25-63,0-24 31,-50 48 141,25 1-157,-25 0-15,25 0 16,-25 25-16,0-25 16,25 0 46,25-25 1,25-50-48,25-25-15,-50 50 16,0 25 0,0-49-16,-1 24 15,26 0-15,-25 0 16,-25 50 62,0 25-62,0-1-16,0 26 0,-25-25 15,25-25-15,0 0 16,-25 0-16,25-1 15,25-48 95,-25-1-95,50 0-15,-50-25 16,50 25-16,-25 0 16,0-25-16,0 1 15,0 24 1,-25 50 78,0-1-94,0 26 15,0-25 1,0 0-16,-25 0 16,25 0-1,0 0 1,25-25 93,-1-25-109,1-25 16,25 25-16,0-25 15,-25 25 1,0-24-16,-25 98 78,0-24-78,0 50 16,-25-50-16,0 0 15,0 25-15,25-25 16,-25-1-16,25 1 16,75-50 93,-50-24-109,0 24 16,0 0-1,-1-25-15,1 50 16,0-25 0,-25 75 77,-25 25-77,0-75-16,25 25 0,50-25 94,0-50-79,-50 25-15,25-25 16,0 25 0,-25 0-16,25-25 15,0 26-15,-25 48 94,0 1-78,0 0-16,0 0 15,-25 0-15,25 0 78,50-50-62,-50 0 0,24 0-16,51-25 15,-25 1 1,-25 49-16,-25-25 15,0 50 48,0 0-47,0 24-16,-25-49 15,25 25 1,-25 0-16,50-50 78,0 0-78,0-24 16,-25 24-1,25 0-15,0-25 16,-25 75 46,0 25-46,0-25-16,-25-1 16,25 26-16,0-25 0,0 0 15,49-25 63,1-25-78,25 0 16,-25-25 0,-25 50-16,-25-24 15,25 24-15,-25 24 78,0 1-78,0 0 16,0 0 0,24-50 46,1 25-46,0-25-16,0-24 15,0 24 1,0 0-16,-25 50 94,0 0-79,0-1-15,50-24 78,-25-24-62,25-1-16,-26 0 16,1 0-16,0 0 15,-25 50 32,0 25-31,0-25-16,0-1 15,-25 1 1,75-25 47,-25-49-48,0 49-15,0-25 16,0 0-16,25-25 15,-50 75 64,0 0-64,0 0 63,24-25-46,-24 25 46,0-1-63,-24 26-15,-1-25 16,25 0 46,25-25-46,-1 0 0,26-75-16,-50 50 15,25 1 1,0-26-16,-25 100 94,0 24-94,-25-49 15,25 25-15,0-25 16,-25 0-16,50-50 109,0 0-109,-25 0 0,25 0 16,-25-25-16,-25 100 78,0-25-62,0 0-16,0 0 15,0 0 1,25-100 46,25 25-46,-25 25-16,25-49 16,-25 49-1,0 50 32,0 0-31,-25 24-1,0-24-15,1 0 16,-1 0 0,25 0-1,0-50 63,0 0 1,-25 25-64,0 0 16,25-25 16,0 0-31,0 0-16,25-24 16,-25 24-16,-25 25 93,25 25-77,-25 0-16,-25 49 16,25-74-16,0 0 15,0 0 1,25-25 62,-24 25 0,-1 25-62,-25 25-16,25-25 15,-25 0 1,0 0-16,25 0 16,0-25 46,25-25-46,50-25-16,-50 25 15,0 0 1,-25 50 62,-24 0-78,24 0 16,0-25-1,25-50 48,25 25-48,0-25-15,-1 25 16,-24 1-16,-49 24 94,24 0-94,-25 49 15,0-49-15,25 0 16,50 0 62,-25-25-78,25 1 31</inkml:trace>
  <inkml:trace contextRef="#ctx0" brushRef="#br0" timeOffset="85169.22">3212 9364 0,'25'0'157,"0"0"-157,25 0 15,-25 0-15,0 0 16,25 0-16,24 0 16,1 0-16,-50 0 15,50 0 1,24-25-16,-24 0 15,-25 0-15,24 0 16,26 0-16,-50 25 0,0 0 16,-1 0-1,26-25-15,0 25 16,-25 0-16,24 0 16,1 0-16,-25 0 15,-25 0-15,49 0 16,-49 0-16,0 0 15,0 0-15</inkml:trace>
  <inkml:trace contextRef="#ctx0" brushRef="#br0" timeOffset="86545.83">3362 9413 0,'0'25'16,"0"0"0,0 0-1,0 0-15,0 0 16,0 50-16,0-51 15,0 26-15,0 0 16,0 0-16,0 25 16,0-26-16,0 1 15,0 0-15,0 0 16,0 25 0,0-1-16,25-49 15,-25 50-15,0 0 16,0-26-16,0 1 0,0 0 15,0-25-15,0 74 16,0-74 0,0 50-16,0-25 15,0 25 1,0-51-16,0 1 16,0 0-1,0 0 1,0 0-1,25-25 157,-1 0-172,26 0 16,25 0-16,-25 0 16,24 0-16,26 0 15,-50 0-15,25 0 16,49-25-16,-74 25 15,25 0-15,-50 0 16,24 0-16,-24 0 16,0 0-16,0 0 15,0 0 1,0 0-16,0 0 16,0 0-16,0 0 15,24 0-15,-24 0 0,0-25 16,0 25 109,0-25-110</inkml:trace>
  <inkml:trace contextRef="#ctx0" brushRef="#br0" timeOffset="87752.83">4856 9239 0,'0'25'47,"0"0"-32,0 50-15,0-26 16,0 51-16,0 0 15,0-51-15,0 1 16,0 0-16,0 25 16,0 24-16,0-24 15,0 0-15,0 24 16,0 1-16,0-25 16,0-1-16,0 26 15,0-50-15,0 0 16,0-26-16,0 26 15,0 0-15,0 0 16,0 0 0,0-25-16,0-1 15,0 1-15,0 0 0,0 0 16,0 0 15,0 0 0,0 0 32,-25-25-1,-25 0-46,0 0-16,-24 0 16,-1-25-1,50 25 1,0-25-16,-25 25 16,25-50-16,1 50 0</inkml:trace>
  <inkml:trace contextRef="#ctx0" brushRef="#br0" timeOffset="89529.11">5205 9214 0,'0'25'31,"0"0"-31,0 0 16,0 0-16,0 0 16,0 0-16,0-1 15,0 1-15,0 50 16,0-50-16,0 25 15,0 0 1,0-1-16,0 26 16,0-25-16,0 0 15,0 24-15,0-24 0,0 0 16,0 0 0,0 49-16,0-49 15,0 0-15,0 0 16,0-25-16,0 49 15,0-49-15,0 25 16,0-25-16,0 25 16,0 0-1,0-25-15,0-1 16,0 1-16,0 0 16,0 0-1,0 0 1,0 0-1,0 0-15,0 0 0,0 0 16,0 0-16,0-1 16,0 1-1,0 0-15,0 0 16,0 0 0,0 0-1,0 0-15,0-50 125,0-25-125,0 0 16</inkml:trace>
  <inkml:trace contextRef="#ctx0" brushRef="#br0" timeOffset="91657.59">5180 9239 0,'49'0'63,"-24"-25"-48,25 25 1,0 0-16,0 0 16,24-25-16,-49 25 15,0 0-15,50 0 16,-25 0-16,-25 0 15,49 0-15,1 0 16,-50 0-16,25 0 16,-25 0-16,0 0 15,24 0 1,-24 0-16,0 0 0,25 0 16,-25 0-1,25 0-15,-25 0 16,24 0-16,1 0 31,-25 0-31,0 0 16,0 0-16,25 0 15,-25 0 1,0 0-16,-1 0 0,1 0 16,0 0-1,0 0-15,0 0 16,0 0-16,0 0 15,0 0 17,0 0 77,-25 25-78,0 50-31,0-50 16,-25 49-16,0-24 16,25 0-16,0 0 15,-25 0-15,25 24 16,-25-49-16,25 25 15,0 0-15,0-25 16,0 0-16,0 0 16,0 24-16,0-24 15,0 0-15,0 25 16,0 0-16,0-25 16,0 0-16,0 0 15,0-1-15,0 51 16,0-50-1,0 0-15,0 25 16,0-25-16,0 0 16,0 24-16,0 1 15,0 0-15,0-25 0,0 0 16,0 0 0,0 0-16,0-1 15,0 26-15,0 0 16,0-25-16,0 0 15,0 0-15,0 0 16,0 24-16,0-24 16,0 0 15,-25 0 141,0-25-157,0 0 1,0 0-16,-24 0 16,-1 25-1,0-25-15,25 0 16,0 0-16,0 0 16,-25 25-16,-24-25 15,49 0 1,0 0-16,0 25 15,0-25-15,-25 0 16,25 0-16,-24 0 16,24 0-16,0 0 15,0 0-15,0 0 16,0 0 0,0 0-1,0 0-15,0 0 16,1 0-16,-1 0 15,0 0-15,0 0 16,0 0-16,0 0 16,0 0-1,-25 0 1,25 0-16,1 0 16,-1 0-16,0 0 31,0-25 0,0 25 0,25-25-15,0 0 0,0-25-16,0 25 15,0 1-15,0-26 16,25-25-16</inkml:trace>
  <inkml:trace contextRef="#ctx0" brushRef="#br0" timeOffset="93695.15">6923 9139 0,'0'50'62,"0"-25"-62,0 0 16,0 0-16,0 0 15,0 25-15,0-25 16,0-1-16,0 51 16,0-50-16,0 0 15,0 25-15,0 0 16,0 24-16,0-49 16,0 25-16,0 0 15,0 0-15,-25-1 16,0 1-16,25-25 15,0 25-15,0 0 16,0-25-16,0 24 16,0-24-1,0 0-15,0 25 0,0-25 16,0 25-16,0-25 16,0 24-16,0-24 15,0 0 1,0 25-16,0-25 15,0 25-15,0 0 16,0-1-16,0-24 16,0 25-16,0-25 31,0 0-31,0 0 16,0 0-1,0 0 1,0-1-1,0 1 17,0 0 124,0 0-94,0 0 17,25-25-48,0 0-16,0 0 1,0 0 0,-1 0-1,1 0-15,0 0 16,0 0 0,0 0-16,0 0 15,0 0-15,0 0 16,0 0-16,24 0 15,-24 0-15,0 0 16,0 0-16,0 0 16,0 0-1,0 0-15,25 0 16,-25 0 0,-1 0-16,1 0 0,25 0 31,-25 0-16,25 0-15,-25 0 16,0 0-16,0 0 16,0 0-16,-1 0 15,1 0-15,0 0 16,0 0-16,0 0 16,0 0-16,0 0 15,0 0 1,0 0-1,0 0 1,-1 0-16,1 0 16,25 0-1,-25 0 17,-25-25-32,25 25 15,0 0-15,0 0 16,0 0-16,49 0 15,-49 0 1,0-50 109,-25 25-109</inkml:trace>
  <inkml:trace contextRef="#ctx0" brushRef="#br0" timeOffset="95309.08">7072 9189 0,'50'0'125,"-25"0"-125,25 0 16,-1 0-16,26 0 15,-50 0-15,50 0 16,24 0-16,-49 0 16,25 0-1,-25 0-15,49 0 0,-24 0 16,-25 0-16,0 0 15,24 0-15,-24 0 16,0-25-16,0 25 16,-25 0-1,0 0 1,-1 0-16,1 0 31,0 0 0,0 0-15,0 0 156,-25 25-156,0 0-1,0 0-15,0 0 16,0 25-1,0-25-15,0 24 16,0 1-16,0-25 16,0 0-16,-25 75 15,25-75-15,0-1 16,0 51-16,0-50 16,0 25-16,0-25 15,0 0-15,0 25 16,0-1-16,0 1 15,0 25-15,0-25 16,0-1-16,0-24 16,0 25-1,0 25-15,0-25 16,0-25-16,0-1 16,0 1-16,0 0 15,0 0-15,0 25 31,0-25-31,0 0 16,0 25-16,0-26 16,0 1-16,0 0 15,0 50-15,0-50 16,0 25-16,0-1 16,0-24-16,0 25 15,0-25-15,0 0 16,0 0-1,0 0-15,0 0 16,0 0 15,0-50 47,-25-25-78,0 25 16</inkml:trace>
  <inkml:trace contextRef="#ctx0" brushRef="#br0" timeOffset="96897.64">8641 9065 0,'0'50'62,"0"-26"-62,0 51 16,0-25-16,0 0 16,0 0-16,0-1 15,0 26-15,0-25 16,0 0-16,0-25 15,0-1 1,0 51-16,0-50 0,0 25 16,0 0-1,0 0-15,0-26 0,0 51 16,0-25-16,25 0 16,-25 0-1,0 49-15,50-49 16,-50 25-16,0-50 15,25 24-15,-25 1 16,0-25-16,0 0 16,0 25-16,0-25 15,0 24 1,0 1-16,0-25 16,0 0-1,24 25-15,-24-25 16,0 0-1,0 0 17,0-1-17,0 1 17,25-25 155,0 0-187,0 0 16,0 0-1,0 0-15,0 0 16,0 0 0,0 0-1,0 0-15,0 0 16,-1 0-16,1-25 15,0 25 1,25 0-16,-25 0 16,25-24-16,-25 24 15,24 0-15,-24 0 16,50-25-16,-25 25 16,0 0-16,-1 0 15,-24 0-15,0 0 16,25 0-16,-25 0 15,50 0-15,-50 0 16,24 0 0,1 0-16,0 0 15,25 0-15,-50 0 0,49-25 16,-24 25 0,-25 0-16,0 0 0,0 0 15,0 0 1,-25-50 109</inkml:trace>
  <inkml:trace contextRef="#ctx0" brushRef="#br0" timeOffset="98460.32">8815 9040 0,'25'0'94,"0"0"-94,0 0 16,25 0-16,0 0 15,-1 0-15,51 0 16,-25 0-16,-1 0 16,1 0-16,0 0 15,-25 0-15,24 0 16,-49 0-16,25 0 16,0 0-16,-25 0 15,0 0-15,0 0 31,24 0-31,1 25 16,-25-25 0,-25 25-1,25-25-15,0 0 16,0 25 0,0-25 15,0 0-16,24 0 1,-24 0 0,0 0-1,0 0 17,0 0-17,0 0-15,0 0 31,0 24 110,-25 1-125,0 0-16,0 0 15,0 50-15,0-25 16,0-1-16,0 1 16,0 50-16,0-25 15,50 49 1,-26-24-16,-24-1 15,0-24-15,25 0 16,-25-1-16,25-24 0,-25 25 16,0-50-1,0 74-15,0-74 16,0 50-16,0-50 16,0 0-16,0 0 15,0 25-15,0-26 16,0 1-16,0 0 15,0 0 17,0 0-17,0 0 1,0 0 0,0 0 15</inkml:trace>
  <inkml:trace contextRef="#ctx0" brushRef="#br0" timeOffset="99786">3362 11406 0,'-25'24'32,"0"1"-32,25 0 0,0 25 15,0-25-15,-25 25 16,25 0-16,-25-1 15,0-24-15,25 0 16,25-50 62,0 0-78,0 25 16,0-49-16,25 24 0,24-50 15,-24 50-15,-25-25 16,25 25 0,-25 25 31,0 0-32,-25 25 1,25 0-1,-1-25 32,1 0-31,0 0 0,0 0-16,0 0 15,-25 25 63,0 0-46,25-25-1,0 0-16,25 0 1,-25 0 0,0 0 15,-25 25-15,24 0-1,-24 25-15,25-50 16,-25 24-16,0 1 31,25-25 16,0 0-47,25-25 16,-25 1-16,-25-1 31</inkml:trace>
  <inkml:trace contextRef="#ctx0" brushRef="#br0" timeOffset="100870.48">5354 11381 0,'0'25'63,"0"-1"-48,0 1 1,0 25-16,0-25 16,0 0-1,25-25 63,0-25-78,25-25 0,-26 25 16,1 0-16,25 1 16,-25 24-16,-25-25 15,0 74 48,0-24-48,0 0-15,0 0 16,25-25 31,0 0-31,0 0-16,0-25 31,0 25 31,-1 25-46,-24 0-16,25 0 47,25-25-32,0 0-15,0 0 16,0 0-16,-1-25 16,1 0-16,-25 25 15,0-25 1,0 0 46,0 0-46,0 1 47</inkml:trace>
  <inkml:trace contextRef="#ctx0" brushRef="#br0" timeOffset="101892.03">7072 11356 0,'0'25'31,"0"0"0,0-1 1,25-24-17,50 0 1,-1 0-16,-24 0 16,50 0-16,-1-49 15,-24-1-15,-25 25 0,-25 25 31,-25 25 32,0 0-63,-25-25 16,25 25-16,25-25 78,0-25-63,0 25 1,0 0 0,0 0 77,-1 0-61,1 0-17,0 0-15,0 0 16,0 0-16,25 25 15,-25-25-15,0 25 32,0-25-1,-1 0-15,1 0-1</inkml:trace>
  <inkml:trace contextRef="#ctx0" brushRef="#br0" timeOffset="102980.93">9214 11231 0,'0'0'0,"-25"25"16,0 0 15,25 0-15,0 0 31,25-25-32,0 0-15,0 0 16,24 0-16,1-25 16,0 0-16,0 0 15,-25 0-15,-25 50 78,0 0-62,0 0-16,25-25 78,49 0-62,-49 0-16,25 0 15,-25 0 1,0 0 31,-25 25-31,25 0-1,-25 0-15,25 0 16,0-25 15,24 24-31,-24-24 16,25 0-16,-25 0 15,25 0-15,-25 0 0,0 0 16,-1 0-16,1 0 16,0 0-1,0 0 48,0 0-63,25 25 15,25 0 1</inkml:trace>
  <inkml:trace contextRef="#ctx0" brushRef="#br0" timeOffset="109813.81">3511 12327 0,'-25'0'63,"0"50"-63,0-50 15,1 25 1,24 0-16,-25-1 15,25 1-15,-25 0 16,0 0-16,25 0 16,-25 0-1,25 0-15,-25 25 16,0-25 156,25 24-172,-25-24 0,25 25 31,-25-25-31,25-50 94,0 0-79,25 0-15,0 0 16,-25 0-16,25-24 16,0-1-16,0 25 15,0-25-15,0 25 16,0 0-16,-1 25 31,1 0 32,-25 75-32,0-25-31,0 0 16,0-1-16,0 1 15,0 25-15,-25-50 16,1 25-16,24-100 109,0 25-109,49-25 16,-24 0-1,50-24-15,-25 24 16,24-25-16,1 25 16,0 1-16,0 24 15,-1-25-15,-24 50 16,-25-25-16,0 25 47,-25 25-47,-25 74 15,0-49-15,-25 50 16,1-1-16,49-74 16,-25 0-16,25 0 15,0 0-15,49-75 94,1 25-94,0-24 16,0 24-16,0-25 15,-25 50-15,-1 0 16,-24 50 46,-49-1-62,24-24 16,0 25 0,0-25-16,0 0 15,75-50 63,0 0-78,-25 0 16,49 0-16,-24 25 16,0 0-16,0 0 15,-1 0-15,-24 0 16,0 0-16,0 0 62,-50 50-46,50-50 93,25 0-93,0 0-16,0-25 16,-1 25-16,26-25 15,25 25-15,49 0 16,-49 0-16,24 0 16,26-25-16,-51 25 15,26 0-15,-150 0 63,-25 0-48,-50 25-15,1-25 0,-26 25 16,51-25-16,-26 0 16,50 0-1,25 0 1,25-25 15,0 0-31,0-24 16,0 24-16,0-25 15,0 25-15,0-25 16,0 25 0,-50 25 46,-49 50-46,-1 0-1,26-25-15,-1 0 16,50-25-16,-25 0 16,25 0-1,0 0-15,0 0 47,1 0-31,24-25 15,-25 0-31,0 25 31,-50 0-31,0 0 16,26 0-1,-1 0-15,0 0 0,0 0 16,0 25-16,100-50 94,-25 0-79,-25 50 64,0 0-79,0 0 15,0 0 1,25-25 15,25 0-15,24-25-16,-49 0 15,50-25-15,0 0 16,-1 0-16,-49 50 0,0-24 16,-25 73 46,0-24-46,0 0-16,0 0 15,0 0-15,0 0 32,25-25-1,25 0-31,0-25 0,-25 0 15,0 0-15,-1-25 16,1 25-16,0 25 16,0-24-16,0 48 47,-25 26-32,0 25-15,0 0 16,-25-26-16,25 1 15,0-25-15,25-25 63,25-50-47,-25 25-16,25 1 15,-1 24-15,-24-25 16,0 25 15,0 0-15,-25 49-1,0-24 1,0 0-16,0 0 0,0 0 62,25-25-46,25 0-16,-25-25 16,0 0-16,0 25 15,-1 0 1,-24 25 31,0 0-32,0 0 1,25-25 15,25 0-15,-25 0-16,0 0 16,0 0-16,25-50 15,-25 25-15,-1 25 16,26-25-1,-25 25 17,0-25 46,25-24-63,0-1-15,-25 25 16,24-50-16,1 25 0,-50 1 16,0 74 62,-75 24-78,26 1 15,24-25-15,0-25 16,0 25-16,0-25 31,25-50 16,-25 50 16,-25 0-48,25 50 1,1-50 46,24-25 17,-75 0-64,50 25 1,0 0-16,0 0 62,25-25-30,-25 25-1,0 0-16,0 0-15,-24 0 16,-1 0 0,0 25-1,25-25 142</inkml:trace>
  <inkml:trace contextRef="#ctx0" brushRef="#br0" timeOffset="110964.8">3337 13373 0,'25'0'47,"25"0"-47,-26 0 15,26 0 1,0 0-16,25 0 15,24 0-15,-49 0 16,25 0-16,49-25 16,-24 25-16,25 0 0,-101 0 15,51 0 1,50 0-16,-26 0 16,1 0-16,24 0 15,-24 0-15,0 0 16,-26 0-16,-24 0 15,25 0-15,-50 0 16</inkml:trace>
  <inkml:trace contextRef="#ctx0" brushRef="#br0" timeOffset="112241.8">3038 13547 0,'0'-25'46,"0"50"-30,25 0 0,0 25-16,-25 25 15,25-1-15,0 1 16,0 0-16,-1 49 16,-24-49-16,0 0 15,0 24-15,0-49 16,0 50-16,0 24 15,0-74 1,0 0-16,0 74 0,0-99 16,25 0-16,-25 0 15,0 0-15,0 0 16,0 0 0,0 0-1,25-1-15,-25 1 16,25 25-1,-25-25 1,0 0-16,0 0 31,25 0-15,-25 0 125,25-25-141,25 0 15,0 0-15,49-50 16,-49 50-1,0 0-15,24 0 16,-24 0-16,25 0 16,25 0-16,-75 0 15,74 0-15,-24 0 16,0 0-16,-1 0 16,26-25-16,-50 0 15,24 25-15,-24 0 16,0 0-16,-25 0 15,0 0-15,0 0 16,0 0-16,-1 0 16,1 0-1,0 0-15,0 0 32,0-25 77</inkml:trace>
  <inkml:trace contextRef="#ctx0" brushRef="#br0" timeOffset="113159.16">4781 13472 0,'50'50'94,"-50"0"-94,0 0 15,25 25-15,-25-26 16,0 1-16,0 50 16,0 24-1,0 1-15,0-1 16,0 26-16,0-51 15,0 26-15,0-26 16,25-24-16,0 0 16,-25-50-16,0 25 15,0-26-15,0 1 16,25 0-16,-1 0 16,-24 25-16,25-25 15,-25 0 32,0 0-47,0 0 31,25-1-31,-25 1 16,0 25-16</inkml:trace>
  <inkml:trace contextRef="#ctx0" brushRef="#br0" timeOffset="113981.61">5379 13572 0,'0'25'47,"0"25"-31,0 24 0,0 1-16,0 25 15,0-50-15,0-1 16,0 26-16,0 50 15,0-51-15,0 1 16,0 0-16,0-26 16,0 26-16,25-50 15,-25 25-15,25-25 16,-25 49-16,25-74 16,-25 25-16,0 0 15,24 0 1,1 0-1,-25 0 1,0 0 0,0 0 15,0 0-15</inkml:trace>
  <inkml:trace contextRef="#ctx0" brushRef="#br0" timeOffset="115555.49">5553 13423 0,'0'24'78,"50"-24"-63,-25 0-15,25 0 16,-25 0-16,49 0 0,1 0 16,-25 0-16,24 0 15,-24 0-15,25-24 16,25-1 0,-26 25-16,26 0 15,-25 0-15,-1-25 16,1 0-16,-25 25 15,-25 0-15,0 0 16,24 0-16,-24 0 16,0 0-1,0 25 142,-25 25-142,25-26 1,-25 51-16,0-25 15,0 0-15,25 25 16,-25-26-16,0 1 16,0 0-16,0 25 15,25-26-15,0 1 16,-25-25-16,0 25 16,0-25-16,0 0 15,25 25 1,-25-1-16,25 1 0,-25 0 31,0-25-31,0 25 0,24-1 16,-24-24-16,0 25 15,0 0 1,0-25 0,0 0-16,25 0 15,-25 0 1,0-1-16,0 1 47,0 0 15,0 0 1,-25-25-63,1 0 15,-26 0-15,0 0 16,-25 0-16,1 0 0,-1 0 16,50 0-1,-50 0-15,25 0 16,-24 0-16,-1 0 15,0 0-15,1 0 16,-1 0-16,25 0 16,0 0-16,0 0 15,26 0 1</inkml:trace>
  <inkml:trace contextRef="#ctx0" brushRef="#br0" timeOffset="116899.68">7122 13298 0,'25'0'62,"-25"50"-46,25 0-16,-25-1 15,0 1-15,50 25 16,-50 25-16,0-1 16,49-24-16,-49 49 15,25-24-15,-25 25 16,50-51-16,-50 1 16,25-25-16,0-25 15,-25 49 1,0-49-16,0 25 0,0 0 15,0 0 1,0-25-16,0 49 16,0-49-16,25 0 0,-25 0 15,0 0 1,0 25 0,0-25-1,0 49-15,0-49 16,25-25 156,0 0-157,24 0-15,26-25 16,-50 0-16,50 25 16,-1-49-16,1 49 15,-25-50-15,0 50 16,0 0-16,24-50 15,1 50-15,-25 0 16,0 0-16,-1 0 16,26 0-16,0-25 15,-50 25-15,24 0 16,26-25-16,-25 25 16,-25 0-1,0 0 32,-25-25 31,0-25-62</inkml:trace>
  <inkml:trace contextRef="#ctx0" brushRef="#br0" timeOffset="118133.32">7022 13174 0,'75'0'32,"-50"24"-17,0-24 1,0 0-16,-25 25 16,25-25-16,0 0 15,-1 25 1,1-25-16,25 0 15,-25 0-15,0 0 16,25 0 0,0 0-16,24 0 15,1 0-15,-25 0 0,0 0 16,49 0-16,-24 0 16,0-25-16,-50 25 15,49 0 1,-24 0-16,25-25 15,-25 25-15,-1 0 16,26 0-16,-50 0 16,0 0-16,25 0 15,-25 0 1,-1 0 187,-24 25-203,0 50 16,25 0-16,0-1 15,-25 1-15,0 25 16,25-25-16,0 24 16,-25-49-16,0 0 15,0 0-15,0-1 16,25 1-16,-25-25 15,0 25-15,25-25 16,-25 25-16,0-26 16,0 26-16,0-25 15,0 25-15,0 0 16,0-25-16,0 24 16,0-24-1,25 50-15,-25-50 16,0 0-16,0 0 15,0 0-15,0 0 16,0-1 0</inkml:trace>
  <inkml:trace contextRef="#ctx0" brushRef="#br0" timeOffset="120126.21">8990 13223 0,'0'25'93,"0"25"-77,0 0-16,0 0 0,0 24 16,0 26-16,0-25 15,0-1 1,0 51-16,0-25 15,0-1-15,0 26 16,25-76-16,-25 51 16,0-25-16,0-25 15,24 24-15,1 1 16,-25-50 0,0 25-16,0-25 15,0-1-15,0 1 16,25 0-1,-25 0-15,0 0 16,0 25 0,0-25 15,25-25 78,0 0-93,0 0-16,0 0 16,25-25-16,-25 25 15,49-25-15,-49 25 16,25 0-16,0-25 15,24 25 1,1 0-16,0 0 0,49-25 16,-99 25-16,50-25 15,0 25-15,24 0 16,-24 0-16,-25-25 16,25 25-1,-1 0-15,-24 0 16,0 0-16,0 0 15,-25 0-15,-25-25 172,0 1-172,0-51 16,0 50-16,0-25 16,0 0-16,0 1 0,0 24 15,0-75-15,0 50 16,0 0-1,0-24-15,0 24 16,0-50-16,0 51 16,0-1-16,-25-25 15,25 25-15,0-24 16,0-1-16,0 25 16,0 0-16,0 0 15,0 1-15,0-1 16,0 25-1,0-25-15,0 25 0,0 0 16,0 0-16,0 0 16,0 1-1,0-26 1,0 25 15,-25 25 63,0 0-78,0 0-16,0 0 15,-50 25-15,26-25 16,-1 0-16,0 0 15,0 0-15,-50 0 16,76 0 0,-76 25-16,50-25 15,-25 25-15,-24-25 16,49 0-16,-25 0 16,-24 24-16,49-24 0,-25 25 15,25-25 1,1 0-16,24 25 15</inkml:trace>
  <inkml:trace contextRef="#ctx0" brushRef="#br0" timeOffset="121469.13">3063 15888 0,'25'-50'156,"25"0"-156,24-74 16,-24 74-16,50-25 15,-50 50-15,-26 0 16,1 25-16,0 0 15,0 0 32,-25 50-47,50 25 0,-50 0 16,25-26-16,-25 1 16,0-25-1,0 0-15,25-25 16,0 0 46,24 0-62,-24-25 16,0 0 0,0 25-1,0 0 32,25-25-16,25 25-31,-50-25 16,24 25-16,-24-24 16,0 24-16,0 0 15,-25 24 32,0 1-31,0 0-16,0 0 15,25-50 63,0 0-62,0 25 0,0 0-16,24-49 0,-24 49 15</inkml:trace>
  <inkml:trace contextRef="#ctx0" brushRef="#br0" timeOffset="122371.13">5752 15315 0,'-49'50'32,"-26"50"-17,25-51-15,0 1 16,0 0-16,1 0 16,24-50-16,50 0 109,49 0-93,-24-50-16,-25 50 15,75 0-15,-75 0 16,-1 0-16,1 0 15,0 25 48,-25 0-32,25 0-31,0-25 16,50 0-1,-50 0 1,24 0-16,1 0 16,0 0-16,25 0 15,-25 0-15,-26 0 16,1 0-16,0 0 0,0 0 94,0-25-79,0 25-15,0-25 16,25 0-16,0 25 16</inkml:trace>
  <inkml:trace contextRef="#ctx0" brushRef="#br0" timeOffset="123081.25">7670 15365 0,'0'25'15,"0"0"1,0 0-1,0 24-15,0-24 16,0 0-16,0 0 0,25 0 94,0-25-79,49-25-15,-24 25 16,-25-25-16,25 25 16,0-25-16,-25 25 62,-1 0 16,1 0-62,25-25-16,0 25 16,-25 0-1,0 0-15,0 0 63</inkml:trace>
  <inkml:trace contextRef="#ctx0" brushRef="#br0" timeOffset="123817.55">9189 15489 0,'25'0'0,"-25"25"16,0 0 0,0 0-16,0 0 0,50 50 15,-50-50 1,24 0-1,1-25 17,0 0-17,25 0-15,-25 0 16,25 0-16,0-50 16,-50 25-16,49-25 15,-24 0-15,0 50 16,-25-25-16,25 25 47,50 25-32,-50 0 1,0-25-16,-1 25 16,26-25-1,-25 0-15,0 0 16,0 0-16,0 0 15,25 0-15,-25 0 16,24-25-16,26 25 16,-50-25-1,50 25-15,-25-25 16,-1 0-16,1 25 16,-25 0-1,0 0 1,0 0-1,0 0-15,0 0 16</inkml:trace>
  <inkml:trace contextRef="#ctx0" brushRef="#br0" timeOffset="131015.14">13721 7222 0,'-25'0'140,"0"0"-109,0-50-31,0 50 16,0 0 0,25-25-16,-24 25 15,-1-25 1,0 0 31,0 25-32,25-24 1,-25 24 0,0 0-1,25-25 1,-25 25 0,0 0-16,0 0 15,0 0 1,1 0-1,-1 0 32,0 0-31,0 0 0,0 0-1,0 0 1,0 0-1,0 0 17,0 0-1,0 0-15,1 25 15,-1-1-16,25 1 1,-25 0 0,25 0 15,0 0-31,-25-25 16,25 25-16,-25 0 31,25 0 0,-25 0 0,25 0-15,0 0 0,0-1-1,0 1 1,-25 0-1,25 0 17,0 0-17,0 0 17,0 0-17,0 0-15,0 0 16,0 0-1,0-1 1,0 1 0,0 0-1,0 0 1,0 0 31,25 25-47,-25-25 31,25 0-15,0 0-1,0-1 1,0-24 15,0 0-31,-1 25 16,-24 0-1,25-25-15,0 0 16,-25 25 0,25-25-1,0 0-15,0 25 16,0 0 0,0-25 15,0 0 0,0 0-15,-1 0-16,1 0 15,0 0 1,0 0 15,0 0-15,0 0 15,0 0-15,0 0-16,0 0 31,24 0-15,-24 0-1,0-25 32,0 0-16,0 0-15,0 0 0,0 0 46,0 1-31,0-1 1,0 0-17,-25 0 1,24 25 31,-24-25-16,25 0-31,-25 0 31,25 25-31,-25-25 16,0 0-1,0 0 1,0-24 0,0 24-1,0 0 1,0 0-16,0-25 16,0 25-16,0 0 0,0-24 15</inkml:trace>
  <inkml:trace contextRef="#ctx0" brushRef="#br0" timeOffset="134105.22">17905 7197 0,'-25'0'125,"0"0"-125,-75 0 16,75 0-1,-50 0-15,1 0 0,-26 0 16,1 0-16,24 0 16,25 0-16,0 0 15,0 0 1,-49 0-16,24 0 15,25 0-15,-24 0 16,24 0-16,25 0 16,-25 0-16,0 0 15,25 0 1,1 0-16,-1 0 16,-25 0-16,25 0 15,0 0-15,-25 0 16,0 0-16,25 0 15,-24 0-15,-1 0 16,0 25-16,25-25 16,-50 0-16,26 0 15,24 0 1,-25 0-16,0 0 16,25 0-16,-25 0 15,1 0-15,24 0 0,-25 0 16,25 0-16,0 25 15,0-25 1,0 0-16,0 0 16,-24 0-16,24 0 15,-25 0-15,0 0 16,25 0 0,-25 0-1,26 0 1,-1 0-16,0 0 15,0 0 1,0 0-16,0 0 16,-50 0-16,50 0 15,0 0 1,1 0-16,-1 0 16,0 0-1,0 0-15,-25 0 16,25 25-1,0-25 1,0 0-16,0 0 16,1 0-1,-26 0 1,0 0 0,25 25-1,0-25-15,0 0 16,0 25-1,25 0-15,-25-25 16,1 24-16,-1-24 31,0 25-31,0 0 32,25 25-32,0-25 15,0 25 1,0 0-1,0-26-15,0 1 16,0 25-16,0-25 16,0 0-16,0 0 15,0 0-15,0 0 16,0 0 0,25-25 62,-25 24-63,25 1 17,0-25-17,-1 25 1,1-25-16,25 0 15,-25 0-15,0 0 16,0 0-16,25 0 16,-50 25-16,49-25 15,-24 0-15,0 0 16,0 25-16,25-25 16,-25 0-16,0 0 15,0 0-15,0 0 16,-1 0-16,1 0 15,25 0 17,-25 0-17,25 25-15,-25-25 16,0 0-16,0 0 16,0 0-16,24 0 0,-24 0 15,25 0 1,-25 0-16,0 0 15,0 0-15,74 0 16,-74 0-16,50 0 16,-50 0-16,25 0 15,24 0-15,-24 0 16,0 0-16,0 0 16,0 0-16,-1 0 15,26 0 1,-50 0-16,25 0 0,0 0 15,-1 0-15,1 0 16,0 0-16,0 0 16,49 0-16,-49 0 15,0 0 1,25 0-16,-25 0 16,24 0-16,1 0 15,-25 0-15,0 0 16,49 0-16,-49 0 15,0 0-15,0 0 16,-1 0-16,26 0 16,-50 0-16,25 0 15,0 0-15,24 0 16,-49 0 0,25 0-16,0 0 15,-25 0-15,49 0 16,-49 0-16,0 0 15,25 0 1,-25 0-16,0 0 16,0-25-16,25 25 0,-26 0 15,1 0-15,-25-25 16,25 25 0,-25-25-1,0 0 16,0 0-15,0 1-16,0-1 16,0 0-1,0 0-15,0 0 16,0 0 0,0 0-1,0 0 1,25-25-1,-25 26 1,0-26-16,0 25 31,0 0-31,0 0 16,0 0 0,0 0-1,-25-25-15,25 26 0,-25-1 16,0 0-1,-24-25-15,-1 0 16,25 25-16,-25 25 16,25-25-16,-25 25 15,1 0-15,24 0 16</inkml:trace>
  <inkml:trace contextRef="#ctx0" brushRef="#br0" timeOffset="135286.06">17730 7347 0,'0'-25'47,"-25"25"0,0 0-47,-24 0 16,24 25-1,0-1 1,-25 1-16,50 0 31,0 0 16,0 0-31,0 0-1,25 25 32,0-50-31,0 0-1,24 0 1,-24 0-16,0 0 16,0 0 15,0 0 0,-25-25 0,25 25-15,-25-25-16,0 0 47,0 0-32,0 0 32,0 0-15</inkml:trace>
  <inkml:trace contextRef="#ctx0" brushRef="#br0" timeOffset="135982.29">17730 7521 0,'0'25'94,"0"0"-94,0 0 16,25-25-1,-25 24-15,25-24 16,-25 25-16,25-25 15,-25 25-15,25-25 16,0 25-16,0 0 16,0-25-1</inkml:trace>
  <inkml:trace contextRef="#ctx0" brushRef="#br0" timeOffset="140190.37">21441 7371 0,'0'-24'47,"0"-1"-31,0 0-1,0 0-15,0 0 16,0 0-1,0 0 1,0 0 0,-50 25-16,25-25 15,0 25-15,0 0 16,0 0-16,0 0 16,0-25-16,0 25 15,1 0-15,-1 0 16,0 0-16,0 0 15,0 0 1,0 0 0,0 0-16,-25 0 15,1 25 17,24-25-17,0 0 1,25 25-16,-25-25 15,0 25 1,25 0 15,-25 0-15,25 0-16,0 0 16,0 0-1,0 0 1,0-1-1,0 26 1,0-25 0,0 0-1,0 0 1,0 0 0,0 0 15,0 0-31,0 0 15,25-1 32,0-24-31,0 0 0,-25 25-1,25-25-15,0 0 16,-1 0 187,-24 25-187,25 25 15,-25-25 94,-25-25-94,-24 0-15,24 0-16,0 0 15,0 0 1,0 0-16,0 0 16,0 0-16,0 0 15,0 0 1,25 25 109,0 0-94,0 0 32,0 0-17,0-1-14,0 1-17,25-25 157,0 0-156,0 0-1,0 0 1,0 0 0,50 0-1,-50 0 1,24 0-16,-24 0 16,0 0-1,0 0 1,0 0-16,0 0 15,0 0-15,0 0 16,0 0-16,-1 0 16,1 0-16,0 0 15,25 0 1,0 0-16,-25 0 16,25 0-16,-1 0 15,-24 0-15,25 0 16,-25 0-16,0 0 15,0 0-15,0 0 16,0 0 0,0 0 15,-25-25 156,0 1-171,0-1 0,0 0-16,0 0 15,-25 25 204,-25 0-188,25 0-31,0 0 16,0 0-16,0 0 31,0 0-31,0 0 16,0 0-1,1 0 1,-1 0 187,0 0-187,25-25-1,0 0-15,-25 25 16,25-25 0,0 0 15,0 0 203,25 25-187,0-25 0,-25 1-31,25 24 109,-25-25-94,0-25-15,24 50-16,-24-25 31,0 0 0,0 0-15,0 0-1,0 0 1,0 0 0</inkml:trace>
  <inkml:trace contextRef="#ctx0" brushRef="#br0" timeOffset="146855.31">13472 8467 0,'-25'0'62,"25"50"-46,-25-25-16,25 25 0,-25-50 15,25 25 1,-25 24-16,25-24 16,-25 0-16,1 0 15,73-50 63,-24 0-62,25 0 0,50-24-16,-51 24 0,1 0 15,-25 25-15,0 0 16,-25 25 62,0 0-62,0-1-16,0 1 15,25-25 63,-25-25-62,25-24 31,25 49 47,-25 0-79,-1 0-15,26 0 16,25 0-16,0-25 15,-1 25-15,26-50 16,-25 0-16,-25 50 16,-26 0-16,1 0 78,-25 25-63,-25-25 1,25 25 31,50-25-31,0 0-16,0 0 15,0 0-15,49-50 16,-74 50-16,0 0 15,0 0 17,-25 25-17,0 25-15,0-25 16,25-25 0,-25 25-1,25-25 1,0 0-1,0 0-15,24 0 16,-24 0-16,0-25 16,50 0-1,-50 0-15,-25 50 110,25 0-95,0-25-15,-1 0 0,26 0 16,0 0-16,25 0 16,-25-25-16,24 0 15,1 0-15,-50 25 16,0 0-1,-25 25 48,0 0-16,50-25-16,-1 0-15,51 0-16,-50 0 15,-25 0-15,0 0 16,0 0 0,-25 25 62,24 0-47,1-25-15,0 0-16,0 0 15,0 0-15,25 0 16,-25 0-16,25 0 15,-26 0-15,1 25 47,-25-1-47,0 1 16,0 0 0,25-25 15,0 0-31,0 0 15,0 0-15,25 0 16,0 0-16,-1 0 16,1 0-16,-25 0 0,25 0 15,-25 0 1,0 0-16,25 0 94,-1 0-79,-24-50 1,75 1-16,-1 24 16,-49 0-16,25 0 0,-50 0 15,25 25-15,-25 0 16,-1 0-16,1 0 15,-25 25 251,-25 25-266,1 0 16,24-26-1,0-48 110,24-1-125,1 0 16,25 0-16,-25 0 0,25 0 16,-25 25-16,0 0 15,0 0-15,-1 0 16,-48 0 46,-1 0-62,0 25 157,0-25-157</inkml:trace>
  <inkml:trace contextRef="#ctx0" brushRef="#br0" timeOffset="148701.21">13372 9264 0,'25'0'94,"0"0"-79,25 0-15,-25 0 16,50 0-16,24 0 15,1 0 1,-50 0-16,49 0 0,1 0 16,-50 0-16,49 0 15,1 0 1,-25 0-16,-1 0 16,26 0-16,-50 0 15,-1-25-15,51 25 16,-75 0-16,0 0 0,0 0 15,25 0 1,-26 0-16,51-25 16,-50 25-1,0 0-15,25 0 16,-25 0-16,0 0 16</inkml:trace>
  <inkml:trace contextRef="#ctx0" brushRef="#br0" timeOffset="150235.78">13497 9364 0,'0'24'78,"-25"1"-78,25 25 16,0-25-16,-25 0 15,25 25-15,0 0 16,0-1-16,-25 1 16,25 0-16,0 0 15,0 25-15,0-51 16,0 26-16,-25 0 15,25-25-15,0 25 16,0 0 0,0-1-16,0 1 15,0 0-15,0-25 16,0 74-16,0-74 16,0 0-16,0 50 0,0-50 15,0 25 1,0-1-16,0-24 15,0 0-15,0 25 16,0-25-16,0 50 16,0-50-1,0-1-15,0 1 16,0 0-16,0 0 16,0 0 15,0 0-31,0 25 15,0-25 1,0 0 0,25-25-16,-25 25 31,0-1 78,25-24-93,0 0-16,0 0 16,25 0-16,-1 0 15,51 0-15,-50 0 16,49 0-16,-24 0 15,25 0 1,-75 0-16,25 0 16,24 0-16,-24 0 15,25 0-15,-1 0 16,26 0-16,-25 0 0,-25 0 16,-1 0-1,1 0-15,-25 0 16,0 0-1,0 0-15,0 0 16,0 0-16,0 0 16,-1 0-1,1 0 1,-25-24 78,0-1-79,25-25-15,-25 0 16,0 0-16</inkml:trace>
  <inkml:trace contextRef="#ctx0" brushRef="#br0" timeOffset="151054.21">14991 9214 0,'0'75'62,"0"0"-62,25-26 16,-25-24-16,0 50 16,0 25-16,0-51 15,0 26-15,0-25 16,25 0-16,-25 24 15,0 1-15,0-25 16,0-25-16,0 0 16,0 74-16,25-24 15,-25 0-15,0-25 16,0-1-16,0-24 16,0 0-16,25 25 15,-25-25 1,0 0-16,0 0 15,0 0-15,0-1 16,0 1-16,0 0 16,0 75-16,0-75 15,0 0-15,0 0 16,0-1 0</inkml:trace>
  <inkml:trace contextRef="#ctx0" brushRef="#br0" timeOffset="152298.18">15464 9538 0,'0'50'16,"0"-1"-16,-25 51 16,0-25-1,25-25-15,-25 24 16,1 51-16,-1-1 15,0-49-15,25 0 16,0-50 0,50-75 46,-1 0-46,1-25-16,50-24 15,-26-1-15,26-24 16,0 49-16,-26 0 16,1 25-16,-75 75 62,0 25-46,0 0-1,0 0-15,0-25 16,0 0-16,0-1 16,0 1-1,25-25 1,50 0 0,-1 0-16,-49 0 15,50-25-15,-25 25 16,-25 0-16,24-24 15,-24 48 64,25-24-79,-25 25 15,25-25-15,25 0 16,-1 0-16,1 0 0,25 0 15,-51 0 1,1 0-16,25 0 16,25 0-16,-1 0 15,-49-25-15,-25 25 16,25 0 46,-1 0-30,-24 0-32,75 0 0,0 0 15,-1 0-15,-49 0 16,75 0-16,49 0 16,25 0-16,0 0 15,-24 0 1,-1 0-16,0 0 15,-24 0-15,-26 0 16,1 0-16,-100 0 0,24 0 16,-24 0-1,0-24 1,-25-26 0,25 50-1,-25-25 16</inkml:trace>
  <inkml:trace contextRef="#ctx0" brushRef="#br0" timeOffset="153581.4">13447 11704 0,'0'25'31,"0"0"-15,25 25 0,-25-25-1,25 25-15,-25-25 16,0 24-16,25-24 15,-25 25-15,0-25 0,0 0 16,0 25 0,25-1-16,-25 51 15,25-50-15,-25-25 16,0 25-16,0-1 16,0 1-16,0 0 15,0-25-15,0 0 16,0 25-16,0-25 15,0 24-15,0 26 16,0-50 0,0 25-16,0-25 0,24 0 15,-24 24 1,0-24-16,0 0 0,0 0 16,0 0-1,0 0 1,0 0-1,0 0-15,25-25 16,-25 25-16,0-1 16,0 1-1,25-25-15,-25-25 110,-50-24-110</inkml:trace>
  <inkml:trace contextRef="#ctx0" brushRef="#br0" timeOffset="155261.25">13397 11555 0,'0'0'0,"25"0"16,0-50-1,0 50-15,0-25 0,0 0 16,0 25 93,0 0-93,24 0-1,1 0-15,0 25 16,25-25-16,24 0 16,1 25-16,24-25 15,-99 0-15,50 0 16,50 0-16,-26 0 16,26 0-16,-1 0 15,-24 0-15,24 0 16,-49 0-1,0 0-15,-1 0 0,26 0 16,-50 0-16,-25 0 16,0 0-16,0 0 15,-1 0 79,-24 25-78,0 0-1,0 0 1,0 25 0,-24-1-1,-1-24 1,0 0-1,0 25-15,25-25 32,-25-25-17,0 25-15,25 0 0,0 0 16,0 0 0,0-1-16,-25 76 15,0-25-15,25-1 16,0-24-16,0 0 15,0 50-15,0-75 16,0 49-16,0-49 16,0 25-16,0 0 15,0 0-15,0-1 16,0-24-16,0 0 16,0 0-16,0 50 15,0-50 1,0 25-1,0-26 1,0 1-16,0 0 16,0 0-16,0 25 15,0-25 1,0 0 0,0 0-1,-25 0 95,0-1-95,0 1 1,1 0-16,-51 25 31,25-50-31,-25 25 16,26-25-16,-1 25 15,-50-25-15,-24 0 0,74 0 16,0 0 0,-50 0-16,1 0 15,-26 0-15,26 0 16,-26 0-16,26 0 15,24 0-15,50 0 16,-50-50-16,50 50 16,0-50-16,1 50 15,24-25 32</inkml:trace>
  <inkml:trace contextRef="#ctx0" brushRef="#br0" timeOffset="156409.28">15763 11655 0,'0'24'16,"-25"1"-1,0 50 1,0 25-16,-25-26 16,-24 1-16,74-50 15,-25 25-15,75-50 78,24-75-78,1 25 16,0 0-16,24 1 16,-49-26-16,-25 75 15,0 0 32,-25 25-31,0 0-16,0 0 15,0 0-15,0-1 16,25 1 15,0-25-31,0 0 16,49 0-16,-24 0 15,0 0-15,0 0 16,0-25-16,24 1 16,-49-1-16,0 25 78,0 0-63,25 0 1,0 0-16,24 0 0,1 0 16,0 0-16,-25 0 15,24-25 1,26 0-16,24-25 16,-24 50-16,-50-25 15,-25 25 32,-25 25-47,0 25 16,49-25-16,-24 0 15,0-25 1,25 0-16,0 0 16,49 0-16,-24 0 15,-50 0-15,75 0 16,-1-25-16,101-25 15,-1 0 1,-25 0-16,25 25 16,-24 1-16,-51-1 15,1 0-15,-51 25 16</inkml:trace>
  <inkml:trace contextRef="#ctx0" brushRef="#br0" timeOffset="157499.44">15614 12551 0,'0'25'47,"0"25"-32,-25 49-15,25-74 16,-25 25 0,25-25-16,0 0 15,99-50 48,-24-25-63,50 25 15,-76 0-15,76 0 16,-50 25 0,-51 0-16,1 0 0,0 0 31,0 0 16,25 0-32,50 0 1,-26 0-16,1 0 16,50 0-16,-76 0 15,26 0-15,-50 0 16,25 0-16,-25 0 15,0 0 17,24 0-17,-24 0 1,75 0-16,-75 0 16,74 0-16,1-24 15,49-1 1,26 0-16,-1-25 15,25 25-15,-49 25 16,-1 0-16,-24 0 16,-51 0-16,-49 0 0,25 0 15,-50 25 1,25-25-16,0 50 16,0-50-1,24 0 1,1 25-16,-25-25 15,75 0-15,-26 0 16,1 0-16,50 0 16,-75 0-16,-1-50 15,1 50 1,-25-25 0</inkml:trace>
  <inkml:trace contextRef="#ctx0" brushRef="#br0" timeOffset="158452.51">16012 10434 0,'-25'25'31,"0"0"-31,0 50 15,0-75 1,0 25-16,75-25 78,50-50-78,-75 25 16,74 25-1,1 0-15,-50 0 16,-25 0-16,0 0 16,-1 0-16,1 0 15,0 0-15,0 25 16,-25 0 0,25-25-1,-25 25-15,50-25 16,-25 0-16,0 0 15,74 0-15,-74 0 16,50 0-16,0 0 16,-1 0-16,26 0 15,-75 0-15,74 0 16,-24 0 0,-25 0-16,0 0 15,-25 0-15,99 0 16,-74 0-16,25 0 0,-26 0 15,26 0 1,0 0-16,74 0 16,-49-25-16,49 0 15,-24 0-15,-1 0 16,26 0-16,-1 0 16,-24 25-16,24 0 15,-24 0-15,-1 0 16,26 0-16,-26 0 15,1 0-15,-76 0 16,1 0-16,25 0 16</inkml:trace>
  <inkml:trace contextRef="#ctx0" brushRef="#br0" timeOffset="159714.87">13447 13622 0,'25'0'78,"50"0"-62,-26 0-16,26 0 16,-25 0-16,25 0 15,49 0-15,1 0 16,-1 0 0,26 0-16,-51 0 15,-24 0-15,49 0 16,-49 0-16,-50 0 15,0 0 1</inkml:trace>
  <inkml:trace contextRef="#ctx0" brushRef="#br0" timeOffset="161246.57">13497 13672 0,'-25'0'16,"25"25"15,0 24-31,0-24 16,0 50-16,0-50 16,0 25-1,0-1-15,0 1 16,0 25-16,0-25 15,25-25-15,-25 49 16,25-24-16,-25 0 16,0-25-16,25 25 15,-25-25-15,0 24 16,0-24-16,0 50 16,0-25-1,0 0-15,0-26 0,0 26 16,0 25-16,0-50 15,0 25-15,0-25 16,0 24-16,0-24 16,0 25-1,0-25-15,0 0 16,0 25-16,0-25 16,0 24-1,0-24-15,0 0 0,0 25 16,0-25-1,0 25 1,0-25-16,0 0 16,0-1-1,25 1 17,-25 0-17,0 0 16,24-25 79,26 0-95,-25 0-15,25 0 16,50-25-16,-1 25 16,1-50-16,24 50 15,-49 0-15,0 0 16,-1 0-16,-24-24 16,0 24-16,-25 0 15,0 0-15,25 0 16,-1 0-16,26 0 15,-25 0-15,50 0 16,-76 0 0,51 0-16,-25 0 15,25 0-15,-26 0 16,-24 0 0,0 0-16,0 0 62,0 0-15,0 0-31,0 0-1,-25-25 1,25 25-16,0 0 15,-25-25 17,0 0-1,0 0-15,0-25-16</inkml:trace>
  <inkml:trace contextRef="#ctx0" brushRef="#br0" timeOffset="162622.96">15315 13771 0,'0'25'47,"0"0"-31,0 0-16,0 25 0,0 24 15,25 1-15,-25 0 16,0 24-16,0-24 16,0 25-1,25 24-15,-25-49 16,0 25-16,0-26 16,0-24-16,0 50 15,24-50-15,-24-26 16,0 26-16,25 0 15,-25-25-15,0 25 16,0-25 0,0 0-1,0-1 1,0 1-16,0 0 16,0 0-1,0 0-15,0 0 31,0-50 63,0 0-94,0 0 16,0-25-16,0-24 15,0-26-15,0 1 16,0 24-16,0-25 16,0 25-16,0 26 15,0-26-15,0 25 16,0-25-16,-25 26 16,25 24-16,-24 0 15,24 0 1,0 0-16,0 0 15,0 0 1,0 0 0,-25 0-16,25 1 15,0-1-15,0 0 16,0-25-16,0-25 16,0 50-16,0 0 15,0 1-15,0-26 16,0 0-16,-25 0 15,25 25-15,0 0 16,0 0-16,0 1 16,-25 24-16,25-25 15,0 0 79,-25 0-63,25 0-15,-25 25-16,25-25 16,-25 25-16,0 0 15,0-25-15,-49 0 16,49 25-16,0 0 15,-25 0-15,0 0 16,-49 0 0,74 25-16,0 0 15,-25 25-15,50-25 16,0 0 0</inkml:trace>
  <inkml:trace contextRef="#ctx0" brushRef="#br0" timeOffset="163516.94">16610 13746 0,'0'25'31,"0"25"-31,0 0 16,0 25-16,-25-51 16,0 26-1,-25 25-15,25 0 16,0-50-16,-25-1 15,125-24 48,0-99-47,49 24-16,1-24 15,-26 49-15,-49 50 16,25-50-16,25 25 15,-51 25-15,-24 0 16,0 25 109,25-25-125,0 0 16,24 0-16,-24 0 15,25 0-15,0 0 16,-50 25-16,-1-25 16,1 0-16,-25 25 15,25 0-15,0 0 16,0-1-16,0 1 15,0 25-15,0-25 16,50 0-16,-26-25 16,51 25-16,-25-25 15,24 0-15,-74 0 16,50 0 0,49 0-16,-49 0 15,0 0-15,49 0 0,-49 0 16,25 0-16,49 0 15,-49-25-15,49-25 16,0-25 0,1 26-16,-26-26 15,-24 25-15,-100 25 32,-25 25-17</inkml:trace>
  <inkml:trace contextRef="#ctx0" brushRef="#br0" timeOffset="164888.7">16286 14717 0,'0'0'0,"-299"75"31,199-50-15,26 25-16,49-50 15,0 25-15,50-25 63,74 0-48,-49 0 1,50 0-16,-25 0 0,24 0 16,-74 0-16,0 0 15,0 0 1,-25 25-16,0 0 31,0 0-31,0-1 16,25-24 31,0 0-32,49 0-15,1-24 16,75-1-16,-26-25 16,25 25-16,-49 25 15,0 0-15,-75 0 16,-1 0 78,51 0-79,-50 0-15,25 0 16,0 0-1,-1 0-15,1 0 16,0 0-16,-25 0 63,0 0-63,0 0 15,0 0 1,49 0-16,26 0 15,-25 0-15,-25 0 16,24 0-16,1 0 16,49 0-16,1 0 15,-50-25-15,49 0 16,-99 25 0,0 0 46,0 0-46,25 0-1,-25 0-15,74 0 16,1 25-16,-1-25 16,-49 0-16,25 0 15,25 0-15,49 0 16,0 0-16,1 0 15,-51 0-15,1 0 16,-25 0 0,-50 0-16</inkml:trace>
  <inkml:trace contextRef="#ctx0" brushRef="#br0" timeOffset="174158.27">24553 6774 0,'-25'-25'125,"1"0"-109,-1 25 0,0-25-16,0 25 15,0-25 1,0 25-16,0-25 0,0 25 15,0 0 1,0 0 0,1 0-16,-1 0 15,0 0 1,0 0-16,0 0 16,0 0-16,0 0 15,-25 0 1,25 0-1,-24 0 1,24 0-16,0 0 0,0 0 16,0 0-1,0 25 1,0-25 0,0 25-1,0-25 1,25 25-1,-25 0 1,1-25-16,-1 25 16,25 0-1,-25-25 1,25 25 0,-25-1-1,25 1 79,0 0-63,0 0-15,0 0 15,0 0-15,0 0-1,0 0 1,0 0 0,0 0-1,0-1-15,0 1 31,0 0-31,0 0 0,0 0 16,0 25 15,0-25 1,0 0-17,0 0 1,0 0-1,0-1 1,25-24 15,-25 25-15,25 25-16,24-25 16,-24 0-1,0 0 1,0-25-1,-25 25-15,25-25 32,0 25-32,0-25 15,25 0 1,-25 25 0,-1-25-16,1 24 15,0-24 1,0 0-16,0 0 15,25 0 1,-25 0 0,0 0-16,0 0 15,0 0 1,-1 0-16,1 0 16,0 0-1,0-24-15,0 24 16,25-25-16,-25 25 15,-25-25-15,25 0 16,0 25 0,-1-25 31,1-50-16,0 25 0,-25 26-15,25-1-16,-25 0 15,25-25 1,-25 25-16,0 0 16,0 0-1,0 0-15,0 0 16,0 0-1,0-24 1,0-1 0,0 25-16,0 0 15,0 0-15,0 0 16,0 0 0,0 0-1</inkml:trace>
  <inkml:trace contextRef="#ctx0" brushRef="#br0" timeOffset="177316.18">29359 6649 0,'-49'0'63,"24"0"-48,0 0 1,0 0 31,0 0-32,0 0-15,0 0 16,-25 0 0,1-25-1,-1 25 1,25-25-16,-25 25 16,0-24-16,0 24 15,1 0-15,-51 0 16,50 0-16,-49 0 15,24 0-15,0 0 16,50 0-16,-49 0 16,24 0-16,-25 0 15,0 0 1,26 0-16,-26 0 16,25 0-16,0 0 15,-24 0-15,49 0 16,-25 0-16,-25 0 15,0 0-15,26 0 16,-1 0-16,0 0 16,-25 0-16,26 0 15,-26 0-15,50 0 16,-25 0-16,0 0 16,25 0-16,-49 0 15,49 0-15,-25 0 16,25 0-16,-25 0 15,25 0 1,1 0 0,-26 0-16,25 0 15,0 24-15,-25-24 16,25 0-16,0 0 0,-25 0 16,26 0-1,-1 0 1,0 0-16,-25 0 15,25 0-15,0 0 16,0 0-16,-25 0 16,1 0-16,-1 25 15,-25-25-15,50 0 16,-25 0-16,1 0 16,24 0-16,-25 0 15,0 0-15,0 0 16,25 25-1,1-25-15,-26 0 0,0 0 16,0 0-16,0 25 16,25-25-1,1 25-15,-1-25 16,-25 0-16,25 0 16,0 0-16,0 0 15,0 25-15,0-25 16,0 0-1,0 25-15,1-25 16,-1 0 15,0 25-31,25 0 0,-25-25 16,0 25 0,0-25-16,0 24 15,25 1-15,-25-25 16,25 25-1,-25 25-15,25-25 16,0 25 0,0-25-16,0 0 15,0-1-15,0 1 16,0 0 0,0 0-1,0 0-15,0 0 16,0 0-16,0 25 15,0-25 17,25 0-32,0-1 31,-25 1-15,0 0-1,25-25 1,-25 25-1,25-25-15,-25 25 16,25 0 0,0-25-1,0 0-15,-25 25 16,25-25-16,-1 0 16,26 0-16,-25 0 15,25 0 1,0 0-16,-25 0 15,0 25-15,0-25 16,-1 0-16,26 0 16,0 0-16,25 0 15,-50 0-15,0 0 16,24 0-16,-24 0 16,25 0-16,25 0 15,-50 0 1,49 0-16,-49 0 15,25 0-15,0 0 16,-25 0-16,49 0 16,-49 0-16,0 0 0,0 0 15,50 0 1,-25 0-16,-1 0 16,-24 0-1,0 0-15,50 0 16,-50 0-16,25 0 15,-25 0-15,49 0 16,-24 0-16,0 0 16,-25 0-16,25 0 15,-1 0 1,26 0-16,-50 0 0,25 0 16,0 0-16,24 0 15,1 0-15,-50 0 16,25 0-16,0 0 15,-1 0 1,1 0-16,0 0 16,-25 0-16,25 0 15,-1 0-15,1 0 16,0 0-16,0 0 0,-25 0 16,0 0-1,0 0-15,24 0 16,26 0-16,-50 0 31,25 0-31,-25 0 16,25 0-16,-1 0 15,-24 0-15,0 0 16,25 0-16,-25 0 16,0 0-1,0 0-15,24 0 16,-24 0-1,25 0-15,-25 0 16,25 0-16,0 0 0,-1 0 16,-24-25-1,25 0-15,-25 25 16,0 0-16,0-25 16,0 25-16,0 0 15,0-25-15,-1 25 16,1-25-16,0 25 31,0-25-31,0 25 31,0-25-15,0 25 31,0-24-32,-25-1 17,0 0-17,0 0-15,0-25 16,0 25 0,0 0-16,0 0 15,0-25-15,0 1 16,-25-1-1,25 0-15,-25 25 16,0-25-16,25 1 16,-25-1-1,25 25 1,0 0 0,-25 0-1,0 0 1,0 0-1,-24 0 1</inkml:trace>
  <inkml:trace contextRef="#ctx0" brushRef="#br0" timeOffset="178208.84">28563 6699 0,'-25'0'125,"0"25"-94,25 0-31,-25-25 16,0 0-16,0 25 0,25 0 31,0 0 16,0-1 0,0 1-32,25-25 1,0 0-16,0 25 15,0 0 1,0-25 0,-1 0-1,1 0 1,0 0 0,0 0 15,0 0-16,0-25 1,-25 0 15,0 0-31,0 1 16,0-1 0,0 0-16,0 0 15,0 0 1,0 0-1</inkml:trace>
  <inkml:trace contextRef="#ctx0" brushRef="#br0" timeOffset="178777.34">28662 6898 0,'0'25'31,"0"0"-15,0 0-1,0 0 1,0 0-16,25 0 16,-25 0-16,25-1 15,-25 1 1,25 25-16,0-25 31,0 0 0</inkml:trace>
  <inkml:trace contextRef="#ctx0" brushRef="#br0" timeOffset="182476.11">32572 6724 0,'-25'-25'125,"0"0"-125,0 25 0,25-25 15,-25 25-15,-25 0 16,25-25-1,1 25-15,-1 0 16,-50 0-16,50 0 16,0 0-1,0 0 1,0 0-16,0 0 16,1 0-1,-26 0-15,25 25 16,0 0-1,0 0 1,0 0-16,0 0 16,25 0-1,-25 0-15,25 0 16,-25-1 0,25 1-1,0 0 16,0 25 1,0-25-32,0 0 31,0 0-15,25-25-16,-25 25 15,25 0-15,0-25 31,0 24-31,0 1 32,0-25-1,0 0-15,0 0 15,-25 25-16,25-25 32,-25 25 63,-50-25-48,25 0-62,0 0 16,0 0-16,0 0 0,0 0 15,0 0 1,0 0-16,1 0 16,-1 0-16,0 0 15,0 25 1,0 0 15,25 0 0,0 0-15,0 0-16,0 0 16,0 0-16,0-1 15,-25-24 1,25 25-16,0 0 16,0 0-1,0 0 1,0 0-1,25-25 110,0 0-109,0 0 0,25-25-1,-26 25-15,1 0 16,25 0 0,-25 0-16,0-25 15,25 25-15,0 0 0,-26 0 31,1 0-31,50 0 16,-25 0-16,0 0 16,-25 0-1,-1 0-15,1 0 16,0 0 0,0-25-16,0 25 15,0 0 1,0 0-1,0 0-15,0 0 0,0 0 16,-1 0-16,1 0 16,0 0-1,25 0-15,-25 0 0,0 0 16,0 0 0,25 0-16,-1 0 15,1 25-15,0-25 16,-25 0-1,0 0 79,-25-25-47,0 0-31,0 0-1,0 1 1,0-1 0,0 0-1,0 0-15,0 0 31,0 0-31,0 0 32,0 0-17,0 0 17,0 0-17,0 0 16,0 1 1,-25 24 15,-25 0-16,0 0-31,25 0 15,0 24 1,1-24-16,-26 0 16,0 0-16,25 0 15,0 0-15,0 0 16,0 0 0,0 0-16,25-24 265,0-1-249,0 0-1,0 0 32,0 0 110,25 25-126,0 0 0,0 0-31,0 0 16,-25-25-1,25 25 1,-25-25 15,0-25 0,0 25 1,0 1 15,0-1-32,0 0-15,0 0 16,0 0 15</inkml:trace>
  <inkml:trace contextRef="#ctx0" brushRef="#br0" timeOffset="188780.14">23956 8417 0,'25'25'94,"-1"-25"-79,51 0-15,-50 0 16,25 0 0,-25 0-16,50 0 15,-1-25-15,51 25 16,-26 0-16,26 0 16,24 0-16,1 0 15,-26 0-15,26 0 16,-26 0-16,26 0 15,-26 0-15,-24 0 16,-1 0 0,-24 0-16,-25 0 15,24 0-15,-24 0 0,-25 0 16,25 0 0,0 0-16,0 0 0,-1 0 15,1 0 1,0 0-16,25 0 15,-26 0-15,1 0 16,25 0-16,-25 0 16,0 0-16,-25 0 15,-1 0-15,1 0 16</inkml:trace>
  <inkml:trace contextRef="#ctx0" brushRef="#br0" timeOffset="190665.67">23906 8467 0,'0'25'94,"0"0"-94,0 25 16,0 24-16,0-24 15,0 50-15,0-75 16,0 49-16,25 1 15,-25-25-15,0 25 16,0-1-16,0 26 16,0-25-16,25 24 15,0-24-15,-25 25 16,24-26-16,-24 1 16,0 0-16,0-25 15,25 24-15,-25-24 16,0 0-1,25 0-15,-25-1 16,0 1-16,25 0 0,-25 0 16,25 0-16,-25-1 15,0 1-15,25-25 16,0 50 0,-25-50-16,0 0 15,25 0-15,-25-1 16,0 1-1,0 0-15,0 0 16,0 25 0,0-25-1,0 0 1,0 0 0,0 0-1,0-1 1,0 1-1,0 0 1,0 0 0,0 0-1,0 0 1,0 0 31,0 0-16,25-25-15,0 0-1,0 0-15,24 0 16,-24 0-16,0 0 16,50 0-16,24 0 15,-24 0-15,-25 0 16,0 0-1,24 0-15,26 0 16,0 0-16,-1 0 0,1 0 16,-1 0-16,1 0 15,0 0 1,-26 0-16,1 0 16,0 0-16,-50 0 15,49 0-15,-49 0 16,25 0-16,0 0 15,0 0 1,-25 0-16,0 25 16,-1-25-16,26 0 15,-25 0 1,0 25-16,0-25 16,0 0-16,74 49 15,-74-49-15,0 0 16,0 0-16,25 0 15,0 0 1,0 0-16,-26 0 16,1 0-16,0 0 15,0 0-15,0 0 0,0 0 16,0 0 0,0 0-16,0 0 15,0 0-15,0 0 16,-1 0-1,1 0 1,0 0-16,0 0 16,25 0-1,-25 0 1,0 0 0,0 0 140</inkml:trace>
  <inkml:trace contextRef="#ctx0" brushRef="#br0" timeOffset="191827.25">26969 8168 0,'0'25'62,"0"0"-62,0 0 16,-25 0-16,25 0 15,-25 0 1,25 0-16,0-1 16,-25 1-16,25 25 15,-25-25-15,25 75 16,0-75-16,-25 49 15,25 26-15,0-75 16,0 50-16,0-1 16,0 26-16,0-1 15,0 1 1,0 0-16,0-1 0,0 1 16,0-1-16,0-24 15,0 0-15,0 0 16,0-26-16,0 51 15,0-50 1,0 0-16,0 49 16,0-24-16,0-25 15,0 49-15,0-49 16,0 0-16,0 25 0,0-26 16,0 26-1,0-25-15,0 0 16,0-25-16,0 49 15,0-49-15,0 25 16,0-25-16,0 25 16,0-25-16,0 25 15,0-75 79,25-50-78</inkml:trace>
  <inkml:trace contextRef="#ctx0" brushRef="#br0" timeOffset="193169.17">27791 8118 0,'-25'0'94,"-50"75"-79,25 0-15,-25 24 16,75-49-16,0 25 15,-24 0-15,24-1 16,0-49-16,0 0 78,49-25-78,51-74 16,-25 24-1,-26 50-15,26-25 0,-25 0 16,-25 25 0,0 0 62,0 0-63,0 0-15,0 0 16,24 0-16,26 0 16,-50 0-16,75 0 15,24 0-15,-74 0 16,25 0-16,-51 0 16,1 0-16,0 0 15,-25 25 32,0 0 0,50 0-31,-25-25-16,25 0 15,0 0-15,-1 0 16,26 0-16,-25 0 15,-25 0-15,0 0 16,0 0 0,-25 25 15,24 24-31,-24 1 16,0 0-16,25-25 0,0 25 15,0-25-15,0-25 16,0 0-16,25 0 15,25 0 1,24 0-16,-49-25 16,25-50-16,24 25 15,-74 50-15,50-25 16,0-25-16,-1 26 16,1-26-16,-25 50 15,0-25-15,-26 25 16,1 0-16,25-25 15,0 25 1,-25 0-16,25 0 16,-1 0-16,1-50 15,25 50-15,0 0 16,-25 0-16,24-25 16,-24 0-1,25 25-15,-25 0 16,-26 0-16,51 0 15,-50 0-15,25 0 16,25-25-16,-51 25 0,1 0 16,0 0-1,25 0-15,-25 0 16,0 0-16,0 0 16,0 0-16,0 0 15</inkml:trace>
  <inkml:trace contextRef="#ctx0" brushRef="#br0" timeOffset="194183.43">27990 9239 0,'-150'100'16,"101"-75"0,24-1-16,-25 26 15,0-25-15,25 0 16,0-25-16,25 25 15,0-50 48,75-50-63,-25 1 16,-25 74-16,99-75 15,-74 50-15,50 0 16,-26 25-16,26-25 15,-50 25-15,0 0 16,-1 0-16,-24 0 16,0 25-1,0 0 1,0 0-16,-25 0 16,25-25-16,-25 25 15,25-25 1,0 0-1,24 0-15,51-25 16,-50 25-16,49-25 16,-74 25-16,50-25 15,0 0-15,49 0 16,-24 25-16,24 0 16,-24 0-16,-75 0 15,25 0-15,-25 0 16,0 0-1,-25 25 1,24-25 0,1 0-16,25 0 15,25 0 1,0 0-16,-51 0 16,76 0-16,-25 0 15,24-50-15,1 50 16,0 0-16,-1 0 0,1 0 15,-25 0 1,24 0-16,-24 0 16,0 0-16,-1 0 15,-24 0-15,50 0 16,-26-25-16,-24 25 16,0-24-16,25-1 15,-50 25-15,-1 0 16</inkml:trace>
  <inkml:trace contextRef="#ctx0" brushRef="#br0" timeOffset="195176.46">27317 9986 0,'-49'0'16,"49"25"0,0 0-1,0 25 17,0-25-17,25 0 1,-1-25-1,26 0-15,50 0 16,-50 0-16,49 0 0,-24 0 16,49 0-16,-24 0 15,-50 0-15,0-25 16,74 25 0,-24-50-16,-1 50 15,1-25-15,0 0 16,-51 25-16,26 0 15,-25 0 1,-25 0-16,0 0 16,0 25-16,0 0 15,-1-25-15,1 25 16,25 0-16,-25-25 16,25 0-16,25 25 15,-26-25-15,51 0 16,-75 0-16,50 0 15,24 0-15,26 0 16,24 0 0,1-25-16,-1 25 15,-25-50-15,26 25 16,-26 25-16,26-25 0,-51 0 16,26 0-16,-25 0 15,24 25 1,-49 0-16,-1 0 15,1 0-15,-25 0 16,25-25-16,-50 25 16,49-24-16,-24-1 15,-25 0-15,25 25 16,-25-25-16,0 0 16</inkml:trace>
  <inkml:trace contextRef="#ctx0" brushRef="#br0" timeOffset="196379.33">27342 10783 0,'0'50'47,"0"-25"-16,0 0-31,25-25 94,75-25-94,-75 0 16,74 0-16,-49 25 15,25 0-15,24 0 0,-49 0 16,0 0-1,0 0-15,-25 0 16,25 0-16,-25 0 16,24 0-16,-24 0 15,75 0-15,-75 0 16,49 0-16,1 0 16,25 0-16,-1 0 15,1 0-15,-50 0 16,24-25-1,26 0-15,25 25 0,-1-25 16,26 25-16,-51 0 16,-24 0-1,-50 0-15,49 0 0,-49 0 16,0 0 0,0 0-16,0 25 15,25 0-15,0 0 16,-1-25-16,1 0 15,-25 0-15,75 0 16,24 0-16,-24 0 16,-50 0-16,24 0 15,1 0-15,50 0 16,-26 0 0,1 0-16,49 0 0,-24 0 15,-1 0-15,-49 0 16,0 0-16,-1 0 15,-24 0 1,0 0 0,0 25-1,-25-25 1,0 0-16,-1 0 16,1 0-16,50 0 15,-50 0-15,50 0 16,-25 0-16,49 0 15,-49 0-15,25-25 16,-1 25-16,51-75 16,-100 75-16,49-50 15,-49 50-15,0-25 16,0 1-16,0 24 16</inkml:trace>
  <inkml:trace contextRef="#ctx0" brushRef="#br0" timeOffset="197419.42">27243 11082 0,'0'0'0,"0"25"16,0 0 15,0 0-15,0-1 15,25-24-31,0 0 0,74 0 15,-49 0 1,25 0-16,-1 0 0,26 0 16,-25 0-1,-1 0-15,1 0 16,25 0-16,-75 0 16,74 0-16,1 0 15,-75 0-15,0 0 16,24 0-16,1 0 15,0 0-15,0 0 16,-25 0-16,25 0 16,-26 25-16,1-25 15,75 25-15,-75-25 16,50 0-16,-26 0 16,51 0-16,-25 0 15,-26 0-15,26 0 16,25-25-1,-1 0-15,26 1 16,-25-26-16,49 0 16,-25 25-16,1-25 15,-1 50-15,-24-25 0,-25 25 16,24 0 0,-49 0-16,0 0 15,0 0-15,0 0 16,-1 0-16,1 0 15,0 0-15,0 0 16,0 0-16,-1 0 16,26 0-16,-50 0 15,25 0-15,0 0 16,-25 0-16,24 0 16,-24 0-1,0 0-15</inkml:trace>
  <inkml:trace contextRef="#ctx0" brushRef="#br0" timeOffset="199779.34">24454 11406 0,'0'49'47,"0"1"-31,25 25-16,-25 0 15,0-1-15,0 26 16,0-1-16,0-49 16,0 0-16,0 50 15,0-75-15,0-1 16,0 1-16,25 0 16,24-25 15,1 0-31,25-74 15,0-26-15,24 25 16,1 1 0,-50 24-16,24 0 15,-24 0-15,25 25 16,-25 25-16,74-25 16,-74 25-16,-25 0 15,0 0-15,-25 25 16,0 50-1,0-50-15,0 25 16,0-25-16,0 24 16,0-24-16,0 25 15,0-25-15,25-25 32,0 0-17,99 0 1,-24-125-16,-26 76 15,1-26-15,25 25 16,-26 25-16,-24 0 16,25 25-16,-50 0 15,-25 25 17,25 25-32,0 0 15,-25 0-15,24-1 16,1-24-16,-25 0 15,50 0-15,-25 0 16,25-25-16,0 0 16,-1 0-16,1-50 15,-25 50 1,75-50-16,-50-24 16,-50 49-16,49 25 15,-24-25-15,-25 100 47,0-26-31,25-24-16,25 25 15,-25-50 1,50 0-16,-26 0 16,1 0-16,50 0 15,-25 0-15,24-75 16,1 51-16,-26-51 15,-24 50-15,0 0 16,0 0-16,-50 75 47,0 0-31,0-25-1,0 24-15,-25 1 16,25 0-16,0-25 15,0 0 1,25-25-16,74 0 16,-24 0-16,25 0 15,-50 0-15,24 0 16,26-50-16,24 25 16,-24-25-16,-25 25 15,-1 1-15,-74-1 16,25 25 46,0-25-62,25 25 0,25-50 16,-1 0 0,1 50-16,-50-25 0,50 25 15,-25-25-15,-26 25 16,1 0 15,-25 50-15,0-25-1,0 0-15,0 0 16,25 0 0,0-25-1,25 0-15,0 0 16,0 0-1,24 0-15,1 0 0,50 0 16,-26 0-16,51-25 16,-76 0-16,1 25 15,-50 0 1,0 0 46,25 0-46,24 0 0,-24 0-16,0 0 15,49 0-15,26 0 16,-75 0-16,25 0 16,-1 0-16,-24 0 15,25 0-15,-1 0 16,-49 0-16,25 25 15,-50 0-15,0 0 16,0 0 0,25-1-16,-25 1 15,25-25 1,0 0-16,25 0 16,-25 0-16,49-49 15,1 24 1,49-25-16,1-25 15,-75 75-15,24-25 16,1 0-16,50 0 16,-26 1-16,-24-26 15,0 50-15,-1-25 16,-49 25-16,0 0 16,0 0-16,0 0 15</inkml:trace>
  <inkml:trace contextRef="#ctx0" brushRef="#br0" timeOffset="201468.07">24429 12900 0,'0'25'16,"50"-25"31,-25 0-32,-1 0-15,26 0 16,0 0-16,0 0 16,0 0-16,24 0 15,101 0-15,-26 0 16,25 0-16,51 0 16,-1 0-16,50 0 15,24 0-15,-24 0 16,-25 0-16,25 0 15,25 0-15,0 0 16,-25 0-16,-50 0 16,-25 0-16,25 0 15,-25 0 1,1 0-16,-51 0 16,1 0-16,-26 0 15,1 0-15,-1 0 16,-24 0-16,-1 0 15,26 0-15,-26 0 16,26 0-16,-1 0 16,-24 0-16,0 0 15,24 0-15,1 0 16,-1-25-16,-24 0 16,49 0-16,-49 25 15,-26 0-15,26-25 16,-25 25-16,-1 0 15,1 0 1,-25 0-16,25 0 16,-25 0-16,-26 0 0,1 0 15,0 0-15,0 0 16,0 0 0,0 0-16,0 0 15</inkml:trace>
  <inkml:trace contextRef="#ctx0" brushRef="#br0" timeOffset="203504.24">24230 12974 0,'-25'0'62,"25"25"-46,0 0-1,0 0-15,0 0 16,0 0-16,25 25 16,-25-25-16,0 49 15,25-24-15,-25 0 16,0 0-16,0 49 15,0-49-15,0 25 16,24 0-16,-24 24 16,0-49-16,0 50 15,25-1-15,0 1 16,-25-50-16,0-1 16,0 1-16,0 25 15,0 24-15,0 1 16,25 0-1,0-1-15,-25 26 16,25-50-16,-25 49 0,25-49 16,-25-25-1,0 24-15,25 1 16,0 0-16,-25-1 16,25-49-16,-1 75 15,-24-75-15,25 49 16,-25-49-16,0 25 15,0-25-15,0 0 16,25 0-16,-25 0 16,0 0-16,0 0 15,0-1 1,0 1 0,0 0-1,25-25 126,0 0-126,25 0 1,0 0-16,24 0 16,-24 0-16,25 0 15,-50 0-15,49 0 16,-24 0-16,50 0 16,24 0-1,-24 0-15,25 0 0,-1 0 16,25 0-1,-24 0-15,-1 0 0,26 0 16,-1 0-16,1 0 16,-26 0-1,51 0-15,-26 0 16,25 0-16,-24 0 16,24 0-16,0 0 15,1 0-15,24 0 16,-25 0-16,0 0 15,-24 0-15,24 0 16,-49 0-16,24-25 16,-24 25-16,24 0 15,-24 0-15,-1 0 16,1 0-16,24 0 16,0 0-16,-24 0 15,-26 0-15,1 0 16,0 0-1,-26 0-15,26 0 16,-25 0-16,-1 0 16,-24 0-16,25 0 15,0 0-15,-26 0 0,26 0 16,0 0 0,-25 0-16,24 0 15,-24 0-15,0 0 16,0 0-16,0 0 15,-1 0-15,-24 0 16,50 0-16,-50 0 16,0 0-16,25 0 15,-1 0-15,1 0 16,25 0 0,-50 0-16,0 0 0,0 0 15,0 0-15,-1 0 16,26 0-1,0 0 1,0 0 0,0-25-16,-25 25 15,24 0-15,1 0 16,0-24-16,-25 24 16,0 0-16,0 0 15,0 0-15,-1-25 16,1 25-16,0 0 15,25-50 17,-50 25-17,0 0 1,0 0-16,25-50 16,-25 26-16</inkml:trace>
  <inkml:trace contextRef="#ctx0" brushRef="#br0" timeOffset="204092.43">32646 13124 0,'0'25'31,"0"0"-15,0 49-16,0 1 16,0 25-16,0 24 15,0-24-15,0-50 16,0 49-16,0 26 0,0 49 16,0-25-1,0 51-15,0-51 16,0-25-16,0 51 15,0-51 1,0 26-16,0-26 0,0 1 16,0-1-16,0-49 15,0 0-15,0 24 16,0-74-16,0 0 16,0 25-1,0 0-15,0-25 16,0-1-16,0 1 15</inkml:trace>
  <inkml:trace contextRef="#ctx0" brushRef="#br0" timeOffset="205241.44">24628 13472 0,'0'0'0,"25"0"32,0 0-17,0 0-15,49 0 16,-24-25-16,25 25 16,0 0-16,-26 0 15,26 0 1,75 0-16,-26 0 15,50 0-15,-24 0 16,24 0-16,50 0 16,-25 0-16,50 0 0,1 0 15,-26 0 1,25 0-16,-25 0 16,25 0-16,0 0 15,0 0-15,-25-24 16,50 24-16,-50-25 15,-25 0-15,25 0 16,-24 25-16,24 0 16,-50 0-16,25 0 15,-49-25 1,24 25-16,-25 0 16,1 0-16,-1 0 0,-24 0 15,24 0-15,-24 0 16,-26 0-1,51 0-15,-26 0 16,1 0-16,-26 0 16,-24 0-16,25 0 15,-1 0-15,-49 0 16,25 0-16,-1-25 16,-24 25-16,-25 0 15,0 0-15</inkml:trace>
  <inkml:trace contextRef="#ctx0" brushRef="#br0" timeOffset="205955.26">26720 12800 0,'-25'0'16,"0"25"-1,25 25-15,-25 24 16,25 26-16,-25-25 16,25-1-16,0 26 15,-25 25-15,0 49 16,0 25 0,1-25-16,24 26 15,0-26-15,0 25 16,0-25-16,0 1 15,0-1-15,0-24 16,0-1-16,0-74 16,0-1-16,0 1 15,0-50-15,0 0 16,0 0-16,0 0 16,0 0 15,0-1-31,24-24 31,1 0-15</inkml:trace>
  <inkml:trace contextRef="#ctx0" brushRef="#br0" timeOffset="206532.95">28587 12775 0,'-74'25'16,"49"50"-1,0-25-15,25-1 0,-25 26 16,25 25-16,-25 49 15,0 25 1,25 1-16,0 49 16,0-50-16,0 25 15,0 1-15,0 24 16,0 0-16,0-25 16,0-25-16,25 26 15,-25-51-15,25 25 16,0-74-16,0 24 15,-25-49-15,25-50 16,-25 0 0,0-100 62,0 25-78</inkml:trace>
  <inkml:trace contextRef="#ctx0" brushRef="#br0" timeOffset="207057.46">30181 13024 0,'25'0'62,"-25"25"-62,25 50 16,0 49-1,50 26-15,-26 49 0,-24-25 16,25 50-16,0 0 16,0 50-16,24-50 15,-24 26-15,0-51 16,-50-50 0,25 1-16,0-150 15,-25 24-15,0 1 31</inkml:trace>
  <inkml:trace contextRef="#ctx0" brushRef="#br0" timeOffset="207755.25">25325 14394 0,'0'0'0,"-50"74"16,26-49-16,-1 0 16,25 0-16,0 0 15,49-100 48,1 26-48,25-51-15,0 25 16,-1 25-16,-24 1 16,0 49-16,-25 0 15,0 0 32,-25 25-31,25-1-1,0 1 1,-25 0 0,74-25-1,1 0-15,-25 0 0,25 0 16,-26 0-16,26 0 16</inkml:trace>
  <inkml:trace contextRef="#ctx0" brushRef="#br0" timeOffset="208049.33">27392 14269 0,'0'25'31,"25"-25"1,0 0-1,0 0-31,25 0 16,-25 0-16,24 0 15,1 0-15,-25 0 0,0 0 16,0 0-1</inkml:trace>
  <inkml:trace contextRef="#ctx0" brushRef="#br0" timeOffset="208325.33">28986 14294 0,'0'0'0,"25"0"0,0 0 32,0 0-32,24 0 15,-24 0 1,0 0-16,25 0 15,25-25-15,49 0 16,-49 25-16,0-49 16</inkml:trace>
  <inkml:trace contextRef="#ctx0" brushRef="#br0" timeOffset="208475.6">29932 14195 0,'0'0'15,"25"0"-15,0 0 16,0 0-16,0 0 0,0 0 15,24 0-15,-24 0 16,25 0 0,50 0-16,-26 0 15,1 0-15,0 0 16</inkml:trace>
  <inkml:trace contextRef="#ctx0" brushRef="#br0" timeOffset="208723.02">31949 14120 0,'25'0'16</inkml:trace>
  <inkml:trace contextRef="#ctx0" brushRef="#br0" timeOffset="209179.59">25126 15365 0,'0'0'0,"-75"0"16,-24 0 0,24 0-16,50 0 15,-25 0-15,25 0 16,1 0-1,-1 0 17,25-25-17,25 0-15,-1 25 16,26-25-16,0-25 16,50 26-1,-1-1-15,-49 25 16,75 0-16,-26-25 0,-24 25 15,0 0-15</inkml:trace>
  <inkml:trace contextRef="#ctx0" brushRef="#br0" timeOffset="209403.42">25923 15216 0,'0'0'0,"50"24"0,0-24 32,-26 0-32,1 0 0,25 25 31,-25-25-31,25 25 0,0-25 16,-1 0-16,1 0 15,0 0-15,-25 0 16</inkml:trace>
  <inkml:trace contextRef="#ctx0" brushRef="#br0" timeOffset="209581.33">26695 15365 0,'50'25'16,"-50"0"-1,25-25-15,24 0 16,-24 25-16,50-25 15,0 0-15,-1 0 16,1 0-16,0 0 16,0 0-16</inkml:trace>
  <inkml:trace contextRef="#ctx0" brushRef="#br0" timeOffset="209746.22">28438 15489 0,'0'0'0,"25"0"63,25 0-47</inkml:trace>
  <inkml:trace contextRef="#ctx0" brushRef="#br0" timeOffset="209958.03">29957 15489 0,'249'25'16,"-224"-25"-1,25 25 1,-25-25-16,49 25 15,-24-25-15,0 0 0,25 25 16,49-25-16,-74 25 16,50-25-1</inkml:trace>
  <inkml:trace contextRef="#ctx0" brushRef="#br0" timeOffset="210129.83">31501 15614 0,'0'0'0,"50"0"16,-25 0 0,49 0-1,-24 0 1,25-50 0,0 0-16,24-24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E820D-16A4-4831-A52F-37A884D7B319}" type="datetimeFigureOut">
              <a:rPr lang="vi-VN" smtClean="0"/>
              <a:t>12/06/2022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6E44-2892-4190-9CB1-30F8566BEC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60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FE31-D0FC-4A51-8026-4011083A62F2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08AE-2C89-4EA0-B9D8-4352E0DFF7C7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8854-8600-4843-A004-1793EA166BA1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0FC0-3F80-450B-9702-DD4EA0DF604D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D16D-05D6-4570-B5AB-0C53843B40DF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0879-D6EC-43B3-9790-DC21330B035A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FE42-EAED-49BD-9891-C7BAD0DC7A4D}" type="datetime1">
              <a:rPr lang="vi-VN" smtClean="0"/>
              <a:t>12/06/2022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87D3-5693-4934-9F08-F0D4D72F3CF5}" type="datetime1">
              <a:rPr lang="vi-VN" smtClean="0"/>
              <a:t>12/06/2022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5273-2200-4DAE-B6C8-87E811B645B3}" type="datetime1">
              <a:rPr lang="vi-VN" smtClean="0"/>
              <a:t>12/06/2022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15D9-0F4E-4734-ACB9-ABDD87068571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02ED-37C7-4CF2-8E40-73A527E50908}" type="datetime1">
              <a:rPr lang="vi-VN" smtClean="0"/>
              <a:t>12/06/2022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69D2-A0B2-43B5-903F-2BF5B10D3988}" type="datetime1">
              <a:rPr lang="vi-VN" smtClean="0"/>
              <a:t>12/06/2022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3: </a:t>
            </a:r>
            <a:br>
              <a:rPr lang="en-US"/>
            </a:br>
            <a:r>
              <a:rPr lang="en-US"/>
              <a:t>Design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0AD5026-7097-43A9-A9F5-821CE4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a good UI/UX? </a:t>
            </a:r>
          </a:p>
          <a:p>
            <a:pPr marL="0" indent="0">
              <a:buNone/>
            </a:pPr>
            <a:r>
              <a:rPr lang="en-US"/>
              <a:t>- Usable </a:t>
            </a:r>
          </a:p>
          <a:p>
            <a:pPr marL="0" indent="0">
              <a:buNone/>
            </a:pPr>
            <a:r>
              <a:rPr lang="en-US"/>
              <a:t>- Less interaction as much as possible </a:t>
            </a:r>
          </a:p>
          <a:p>
            <a:pPr>
              <a:buFontTx/>
              <a:buChar char="-"/>
            </a:pPr>
            <a:r>
              <a:rPr lang="en-US"/>
              <a:t>Color, size, layout, typography, smoothness, ...</a:t>
            </a:r>
          </a:p>
          <a:p>
            <a:pPr marL="0" indent="0">
              <a:buNone/>
            </a:pPr>
            <a:r>
              <a:rPr lang="en-US"/>
              <a:t>- Advanced UI / UX: visual research, micro – interaction, animation,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0F380A-A290-434B-B2F5-4A5B3257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0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B64FC6-B06B-44CA-9B97-F736BCB1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C24F10-416F-46FE-9A32-9E0A1006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tips:</a:t>
            </a:r>
          </a:p>
          <a:p>
            <a:pPr>
              <a:buFontTx/>
              <a:buChar char="-"/>
            </a:pPr>
            <a:r>
              <a:rPr lang="en-US"/>
              <a:t>Use template</a:t>
            </a:r>
          </a:p>
          <a:p>
            <a:pPr>
              <a:buFontTx/>
              <a:buChar char="-"/>
            </a:pPr>
            <a:r>
              <a:rPr lang="en-US"/>
              <a:t>Refer similar system</a:t>
            </a:r>
          </a:p>
          <a:p>
            <a:pPr>
              <a:buFontTx/>
              <a:buChar char="-"/>
            </a:pPr>
            <a:r>
              <a:rPr lang="en-US"/>
              <a:t>Imagine that you are in user’s position</a:t>
            </a:r>
            <a:endParaRPr lang="vi-VN"/>
          </a:p>
        </p:txBody>
      </p:sp>
      <p:pic>
        <p:nvPicPr>
          <p:cNvPr id="2050" name="Picture 2" descr="Material Design – Wikipedia tiếng Việt">
            <a:extLst>
              <a:ext uri="{FF2B5EF4-FFF2-40B4-BE49-F238E27FC236}">
                <a16:creationId xmlns:a16="http://schemas.microsoft.com/office/drawing/2014/main" id="{0DAD9DBA-2234-476D-9BD8-F0BF14CE3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53" y="180459"/>
            <a:ext cx="1961636" cy="348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Bootstrap Themes &amp;amp; Templates - Start Bootstrap">
            <a:extLst>
              <a:ext uri="{FF2B5EF4-FFF2-40B4-BE49-F238E27FC236}">
                <a16:creationId xmlns:a16="http://schemas.microsoft.com/office/drawing/2014/main" id="{CA3EC4D4-FBD5-44D9-A400-4AA2C158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21" y="4191830"/>
            <a:ext cx="3451568" cy="23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2356900-F82B-445B-84AC-1B15BBA6D408}"/>
              </a:ext>
            </a:extLst>
          </p:cNvPr>
          <p:cNvSpPr txBox="1"/>
          <p:nvPr/>
        </p:nvSpPr>
        <p:spPr>
          <a:xfrm>
            <a:off x="8547653" y="1690688"/>
            <a:ext cx="10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Material design</a:t>
            </a:r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14401F-E5C7-41D9-ACE9-6DD84723FA15}"/>
              </a:ext>
            </a:extLst>
          </p:cNvPr>
          <p:cNvSpPr txBox="1"/>
          <p:nvPr/>
        </p:nvSpPr>
        <p:spPr>
          <a:xfrm>
            <a:off x="6970644" y="5328237"/>
            <a:ext cx="10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Bootstrap</a:t>
            </a:r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F65B7C-B8AE-4A46-968D-85037DF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94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71CE18-48C3-4B97-A332-1510D0D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7B19C68-1B28-4A0E-B9C5-B1334C2A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library is doing the digitization of book management. Readers can view book information online based on book title.</a:t>
            </a:r>
            <a:endParaRPr lang="vi-VN"/>
          </a:p>
          <a:p>
            <a:pPr marL="0" indent="0">
              <a:buNone/>
            </a:pPr>
            <a:endParaRPr lang="vi-VN"/>
          </a:p>
        </p:txBody>
      </p: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4D702202-2C5F-4D06-9681-60746CBFE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1" t="26621" r="19805" b="13436"/>
          <a:stretch/>
        </p:blipFill>
        <p:spPr>
          <a:xfrm>
            <a:off x="5861333" y="3029838"/>
            <a:ext cx="5681309" cy="3570376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2C6026-EF7F-4F6D-BD63-DA95B5E9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370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research base on</a:t>
            </a:r>
          </a:p>
          <a:p>
            <a:pPr>
              <a:buFontTx/>
              <a:buChar char="-"/>
            </a:pPr>
            <a:r>
              <a:rPr lang="en-US"/>
              <a:t>Usecase diagram: How many pages? =&gt; Home many usecases?</a:t>
            </a:r>
          </a:p>
          <a:p>
            <a:pPr>
              <a:buFontTx/>
              <a:buChar char="-"/>
            </a:pPr>
            <a:r>
              <a:rPr lang="en-US"/>
              <a:t>Sequence diagram: How UI should be? =&gt; How does function work?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FAB23D-B170-4FE2-8205-F6CB20DF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 pages: Home, SearchResult, DetailBook</a:t>
            </a:r>
          </a:p>
          <a:p>
            <a:pPr marL="0" indent="0">
              <a:buNone/>
            </a:pPr>
            <a:r>
              <a:rPr lang="en-US"/>
              <a:t>Script:</a:t>
            </a:r>
          </a:p>
          <a:p>
            <a:r>
              <a:rPr lang="en-US"/>
              <a:t>Home: show book by category (newest, most read, …), contain search bar.</a:t>
            </a:r>
          </a:p>
          <a:p>
            <a:r>
              <a:rPr lang="en-US"/>
              <a:t>SearchResult: show a list of the satisfying books, if the number of books is zero, show a message box.</a:t>
            </a:r>
          </a:p>
          <a:p>
            <a:r>
              <a:rPr lang="en-US"/>
              <a:t>DetailBook: show information of a specific book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76AB73-1C24-492F-A453-7A91E94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06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Second step: draw user flowchart (how is transition between pages?)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77D24AC6-369E-4BE0-B4BB-D19836997660}"/>
              </a:ext>
            </a:extLst>
          </p:cNvPr>
          <p:cNvSpPr/>
          <p:nvPr/>
        </p:nvSpPr>
        <p:spPr>
          <a:xfrm>
            <a:off x="2998304" y="2981739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0BC64BC-E9F8-4F62-A96B-05ECD65D158D}"/>
              </a:ext>
            </a:extLst>
          </p:cNvPr>
          <p:cNvSpPr/>
          <p:nvPr/>
        </p:nvSpPr>
        <p:spPr>
          <a:xfrm>
            <a:off x="8012595" y="2985052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SearchResult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55320C8E-3629-4477-8C2C-9E5D661EE2CE}"/>
              </a:ext>
            </a:extLst>
          </p:cNvPr>
          <p:cNvSpPr/>
          <p:nvPr/>
        </p:nvSpPr>
        <p:spPr>
          <a:xfrm>
            <a:off x="8012595" y="4989443"/>
            <a:ext cx="1918252" cy="91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DetailBook</a:t>
            </a:r>
            <a:endParaRPr lang="vi-VN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659D572-E850-4B1F-95B2-16E94A10EEF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916556" y="3438937"/>
            <a:ext cx="117778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FD9BEBD3-8A76-4396-8488-BF67AAE7A99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6944138" y="3438937"/>
            <a:ext cx="1068457" cy="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DDCB45F7-4157-4CF2-B5EB-7FF20E365DBB}"/>
              </a:ext>
            </a:extLst>
          </p:cNvPr>
          <p:cNvCxnSpPr>
            <a:cxnSpLocks/>
            <a:stCxn id="5" idx="2"/>
            <a:endCxn id="23" idx="7"/>
          </p:cNvCxnSpPr>
          <p:nvPr/>
        </p:nvCxnSpPr>
        <p:spPr>
          <a:xfrm flipH="1">
            <a:off x="6187724" y="3899452"/>
            <a:ext cx="2783997" cy="121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7D2E6E83-2357-42F2-BC87-C0B122FC1AA0}"/>
              </a:ext>
            </a:extLst>
          </p:cNvPr>
          <p:cNvCxnSpPr>
            <a:cxnSpLocks/>
            <a:endCxn id="23" idx="2"/>
          </p:cNvCxnSpPr>
          <p:nvPr/>
        </p:nvCxnSpPr>
        <p:spPr>
          <a:xfrm rot="16200000" flipH="1">
            <a:off x="3939623" y="3913944"/>
            <a:ext cx="1540562" cy="1504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Lưu đồ: Điểm Kết Thúc 6">
            <a:extLst>
              <a:ext uri="{FF2B5EF4-FFF2-40B4-BE49-F238E27FC236}">
                <a16:creationId xmlns:a16="http://schemas.microsoft.com/office/drawing/2014/main" id="{1392BDB8-CF70-45F3-A4C2-F558BC6AED92}"/>
              </a:ext>
            </a:extLst>
          </p:cNvPr>
          <p:cNvSpPr/>
          <p:nvPr/>
        </p:nvSpPr>
        <p:spPr>
          <a:xfrm>
            <a:off x="985632" y="3133345"/>
            <a:ext cx="1275521" cy="611187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vi-VN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64D5A8E0-F40F-4AC4-91CC-7C1304EE2AA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2261153" y="3438939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5A391F72-0B72-4389-BA77-40E595F7BABA}"/>
              </a:ext>
            </a:extLst>
          </p:cNvPr>
          <p:cNvSpPr/>
          <p:nvPr/>
        </p:nvSpPr>
        <p:spPr>
          <a:xfrm>
            <a:off x="6094343" y="2981736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Search</a:t>
            </a:r>
            <a:endParaRPr lang="vi-VN" sz="1200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B188B399-AF8D-41F6-8D27-BD71ADB7CAB5}"/>
              </a:ext>
            </a:extLst>
          </p:cNvPr>
          <p:cNvSpPr/>
          <p:nvPr/>
        </p:nvSpPr>
        <p:spPr>
          <a:xfrm>
            <a:off x="5462379" y="4979499"/>
            <a:ext cx="849795" cy="9144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View detail</a:t>
            </a:r>
            <a:endParaRPr lang="vi-VN" sz="1400"/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49CB0A70-2005-4D3C-A267-14E6A64A012A}"/>
              </a:ext>
            </a:extLst>
          </p:cNvPr>
          <p:cNvCxnSpPr>
            <a:cxnSpLocks/>
            <a:stCxn id="23" idx="6"/>
            <a:endCxn id="6" idx="1"/>
          </p:cNvCxnSpPr>
          <p:nvPr/>
        </p:nvCxnSpPr>
        <p:spPr>
          <a:xfrm>
            <a:off x="6312174" y="5436700"/>
            <a:ext cx="1700421" cy="9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DED1CCE2-8A22-417E-A34E-B8D6A7FA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87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Third step: draw sketches</a:t>
            </a:r>
          </a:p>
          <a:p>
            <a:pPr marL="0" indent="0">
              <a:buNone/>
            </a:pPr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14:cNvPr>
              <p14:cNvContentPartPr/>
              <p14:nvPr/>
            </p14:nvContentPartPr>
            <p14:xfrm>
              <a:off x="923400" y="2250360"/>
              <a:ext cx="11098800" cy="42944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4D6707A-81FB-471B-8390-6C123630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040" y="2241000"/>
                <a:ext cx="11117520" cy="4313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646A4C-ADFB-47CA-8A0D-D828FD95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39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9E394-0270-476E-82D8-6CD08D6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UI/UX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B048BB-2B44-4AC5-8657-301E90BD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440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Fourth step: draw wireframe / prototype (use Figma)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7F8F3C-641C-4C83-A31A-4FBFE3C4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075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AF1D5B-96D7-47E7-93F9-F5A8DFF2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366723-663A-4B85-A50B-3EF4AF23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 + Sequence diagram</a:t>
            </a:r>
          </a:p>
          <a:p>
            <a:pPr marL="0" indent="0">
              <a:buNone/>
            </a:pPr>
            <a:r>
              <a:rPr lang="en-US"/>
              <a:t>Draw database diagram (submit on folder Diagram) and prototype of your project (replace link in README.md)</a:t>
            </a:r>
          </a:p>
          <a:p>
            <a:pPr marL="0" indent="0">
              <a:buNone/>
            </a:pPr>
            <a:r>
              <a:rPr lang="en-US"/>
              <a:t>Deadline: 2 weeks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0F1E59F-2453-456C-A13F-F5FCBA0B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291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4C968C7-72B0-4BF7-9253-CCA3AC5A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0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33047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7F253E2-85D1-4446-9C5F-3C27448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3813"/>
            <a:ext cx="9720442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5993"/>
              </p:ext>
            </p:extLst>
          </p:nvPr>
        </p:nvGraphicFramePr>
        <p:xfrm>
          <a:off x="2363240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73748"/>
              </p:ext>
            </p:extLst>
          </p:nvPr>
        </p:nvGraphicFramePr>
        <p:xfrm>
          <a:off x="1479680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646726"/>
              </p:ext>
            </p:extLst>
          </p:nvPr>
        </p:nvGraphicFramePr>
        <p:xfrm>
          <a:off x="6168450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199764"/>
              </p:ext>
            </p:extLst>
          </p:nvPr>
        </p:nvGraphicFramePr>
        <p:xfrm>
          <a:off x="7545996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10890"/>
              </p:ext>
            </p:extLst>
          </p:nvPr>
        </p:nvGraphicFramePr>
        <p:xfrm>
          <a:off x="9516664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60346"/>
              </p:ext>
            </p:extLst>
          </p:nvPr>
        </p:nvGraphicFramePr>
        <p:xfrm>
          <a:off x="10017786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7591937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7324651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8057475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7545996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7855156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7682705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173488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4445027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4827908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9525748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29968"/>
              </p:ext>
            </p:extLst>
          </p:nvPr>
        </p:nvGraphicFramePr>
        <p:xfrm>
          <a:off x="5309167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272905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7236643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5424616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6097629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10529365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9865025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4181910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255028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2363240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60177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5125"/>
            <a:ext cx="9924386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Book</a:t>
            </a:r>
          </a:p>
          <a:p>
            <a:pPr>
              <a:buFontTx/>
              <a:buChar char="-"/>
            </a:pPr>
            <a:r>
              <a:rPr lang="en-US"/>
              <a:t>Reader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Research about business (ref Git/References/SampleBAReport)</a:t>
            </a:r>
          </a:p>
          <a:p>
            <a:pPr marL="0" indent="0">
              <a:buNone/>
            </a:pPr>
            <a:r>
              <a:rPr lang="en-US"/>
              <a:t>Draw database diagram of your project.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F04665-3162-4231-96AC-969CFA29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UI/UX</a:t>
            </a:r>
            <a:endParaRPr lang="vi-VN"/>
          </a:p>
        </p:txBody>
      </p:sp>
      <p:pic>
        <p:nvPicPr>
          <p:cNvPr id="1026" name="Picture 2" descr="What is a responsive user interface?">
            <a:extLst>
              <a:ext uri="{FF2B5EF4-FFF2-40B4-BE49-F238E27FC236}">
                <a16:creationId xmlns:a16="http://schemas.microsoft.com/office/drawing/2014/main" id="{CB493C92-8F30-4939-9789-9756BC8AB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7523"/>
            <a:ext cx="5536169" cy="27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D8B801B-E52F-4176-B8AD-B8DA4406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565</Words>
  <Application>Microsoft Office PowerPoint</Application>
  <PresentationFormat>Màn hình rộng</PresentationFormat>
  <Paragraphs>179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Chủ đề Office</vt:lpstr>
      <vt:lpstr>Lab 3:  Design</vt:lpstr>
      <vt:lpstr>Bản trình bày PowerPoint</vt:lpstr>
      <vt:lpstr>Class diagram</vt:lpstr>
      <vt:lpstr>Class diagram</vt:lpstr>
      <vt:lpstr>Database diagram</vt:lpstr>
      <vt:lpstr>Database diagram</vt:lpstr>
      <vt:lpstr>Exercise</vt:lpstr>
      <vt:lpstr>Homework</vt:lpstr>
      <vt:lpstr>UI/UX</vt:lpstr>
      <vt:lpstr>UI/UX</vt:lpstr>
      <vt:lpstr>UI/UX</vt:lpstr>
      <vt:lpstr>Example </vt:lpstr>
      <vt:lpstr>Design UI/UX</vt:lpstr>
      <vt:lpstr>Design UI/UX</vt:lpstr>
      <vt:lpstr>Design UI/UX</vt:lpstr>
      <vt:lpstr>Design UI/UX</vt:lpstr>
      <vt:lpstr>Design UI/UX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45</cp:revision>
  <dcterms:created xsi:type="dcterms:W3CDTF">2021-09-07T14:26:04Z</dcterms:created>
  <dcterms:modified xsi:type="dcterms:W3CDTF">2022-06-12T14:50:49Z</dcterms:modified>
</cp:coreProperties>
</file>