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2" r:id="rId3"/>
    <p:sldId id="273" r:id="rId4"/>
    <p:sldId id="275" r:id="rId5"/>
    <p:sldId id="274" r:id="rId6"/>
    <p:sldId id="256" r:id="rId7"/>
    <p:sldId id="267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30/08/2023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30/08/2023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30/08/2023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30/08/2023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30/08/2023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30/08/2023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30/08/2023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30/08/2023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0A6-C0E4-6BF4-8077-68B35E7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EBF8-EAB2-9CF0-BFBE-9C2B661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FA6EA-48EA-E50D-977F-D5B8F63DBCF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Initialization on Git &amp; 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7E99CC-4322-CA37-1B72-CE4112ED723E}"/>
              </a:ext>
            </a:extLst>
          </p:cNvPr>
          <p:cNvSpPr txBox="1">
            <a:spLocks/>
          </p:cNvSpPr>
          <p:nvPr/>
        </p:nvSpPr>
        <p:spPr>
          <a:xfrm>
            <a:off x="1134533" y="2757534"/>
            <a:ext cx="2514599" cy="476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2"/>
              </a:rPr>
              <a:t>Git</a:t>
            </a: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CC15D-18A7-4501-0530-51C0696D1E9A}"/>
              </a:ext>
            </a:extLst>
          </p:cNvPr>
          <p:cNvSpPr txBox="1">
            <a:spLocks/>
          </p:cNvSpPr>
          <p:nvPr/>
        </p:nvSpPr>
        <p:spPr>
          <a:xfrm>
            <a:off x="1134533" y="3366608"/>
            <a:ext cx="2514599" cy="1061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3"/>
              </a:rPr>
              <a:t>Github desktop</a:t>
            </a:r>
            <a:r>
              <a:rPr lang="en-US" sz="2000"/>
              <a:t> and register </a:t>
            </a:r>
            <a:r>
              <a:rPr lang="en-US" sz="2000">
                <a:hlinkClick r:id="rId4"/>
              </a:rPr>
              <a:t>Github account</a:t>
            </a:r>
            <a:endParaRPr lang="en-US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7A22B5-EC57-456B-CABF-D4971C986F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49133" y="2155044"/>
            <a:ext cx="8551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717A2-1AA5-ADE4-BCF3-15F5CB2E5B3F}"/>
              </a:ext>
            </a:extLst>
          </p:cNvPr>
          <p:cNvSpPr txBox="1">
            <a:spLocks/>
          </p:cNvSpPr>
          <p:nvPr/>
        </p:nvSpPr>
        <p:spPr>
          <a:xfrm>
            <a:off x="4504266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Setup repository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91620-57B1-D3FE-06CD-9B2146060D45}"/>
              </a:ext>
            </a:extLst>
          </p:cNvPr>
          <p:cNvSpPr txBox="1">
            <a:spLocks/>
          </p:cNvSpPr>
          <p:nvPr/>
        </p:nvSpPr>
        <p:spPr>
          <a:xfrm>
            <a:off x="4800600" y="2757534"/>
            <a:ext cx="2514599" cy="1061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Create by Github desktop / git command 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CE6EF-A098-7C19-6D28-A9A03088F10F}"/>
              </a:ext>
            </a:extLst>
          </p:cNvPr>
          <p:cNvSpPr txBox="1">
            <a:spLocks/>
          </p:cNvSpPr>
          <p:nvPr/>
        </p:nvSpPr>
        <p:spPr>
          <a:xfrm>
            <a:off x="8458198" y="3499357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Code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CE37D84-06BA-A30E-ADEF-81010C430F5B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315199" y="2155044"/>
            <a:ext cx="1735666" cy="13443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56889C-9060-F5AE-1308-318BFF97949D}"/>
              </a:ext>
            </a:extLst>
          </p:cNvPr>
          <p:cNvSpPr txBox="1">
            <a:spLocks/>
          </p:cNvSpPr>
          <p:nvPr/>
        </p:nvSpPr>
        <p:spPr>
          <a:xfrm>
            <a:off x="8458198" y="5772380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Push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4C8158-7039-5C41-FF8D-65ECC472C4FD}"/>
              </a:ext>
            </a:extLst>
          </p:cNvPr>
          <p:cNvCxnSpPr>
            <a:cxnSpLocks/>
            <a:stCxn id="13" idx="3"/>
            <a:endCxn id="49" idx="0"/>
          </p:cNvCxnSpPr>
          <p:nvPr/>
        </p:nvCxnSpPr>
        <p:spPr>
          <a:xfrm>
            <a:off x="9643531" y="3963712"/>
            <a:ext cx="1092201" cy="6410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CB4B4E1-89E1-6B8C-5BD6-E92966C3446A}"/>
              </a:ext>
            </a:extLst>
          </p:cNvPr>
          <p:cNvSpPr txBox="1">
            <a:spLocks/>
          </p:cNvSpPr>
          <p:nvPr/>
        </p:nvSpPr>
        <p:spPr>
          <a:xfrm>
            <a:off x="6239934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Check commit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33ACB1E-FA0A-97A8-F3A5-3F561A5C1B85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7425268" y="5533427"/>
            <a:ext cx="1032931" cy="703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1DEFB8A-057D-5556-421B-54890EA9F6EF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7621230" y="3767750"/>
            <a:ext cx="641005" cy="10329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E72762F-B0F5-0447-4A61-C67153CF8E28}"/>
              </a:ext>
            </a:extLst>
          </p:cNvPr>
          <p:cNvSpPr txBox="1">
            <a:spLocks/>
          </p:cNvSpPr>
          <p:nvPr/>
        </p:nvSpPr>
        <p:spPr>
          <a:xfrm>
            <a:off x="9550399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Commit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81BE091-1D5F-E51F-CD09-4208EA922AFB}"/>
              </a:ext>
            </a:extLst>
          </p:cNvPr>
          <p:cNvCxnSpPr>
            <a:cxnSpLocks/>
            <a:stCxn id="49" idx="2"/>
            <a:endCxn id="18" idx="3"/>
          </p:cNvCxnSpPr>
          <p:nvPr/>
        </p:nvCxnSpPr>
        <p:spPr>
          <a:xfrm rot="5400000">
            <a:off x="9837978" y="5338981"/>
            <a:ext cx="703308" cy="109220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1CEF1F-85DB-8627-3066-71EE7D49EA92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https://youtu.be/1JuYQgpbrW0?si=TVMVuIf-FNR3HLIm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37882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109867"/>
              </p:ext>
            </p:extLst>
          </p:nvPr>
        </p:nvGraphicFramePr>
        <p:xfrm>
          <a:off x="838201" y="1825625"/>
          <a:ext cx="10330541" cy="431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3026559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276061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418455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Tài liệu học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Deadline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Ôn tập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OOP cơ bản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Kế thừa, đa hình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 Hackerrank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4 -5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Ôn tập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Đề thi thực hành các năm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Sinh viên lớp .1 nộp bài tập theo deadline lớp .1, sinh viên .2 nộp bài tập theo deadline lớp 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522-5588-044B-BAE5-FBD746F9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534-75D9-005F-FF66-733005FC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b="1"/>
              <a:t>Nội dung:</a:t>
            </a:r>
          </a:p>
          <a:p>
            <a:r>
              <a:rPr lang="en-VN"/>
              <a:t>Bắt buộc phải có giao diện (interface).</a:t>
            </a:r>
          </a:p>
          <a:p>
            <a:r>
              <a:rPr lang="en-VN"/>
              <a:t>Không giới hạn ngôn ngữ và framework.</a:t>
            </a:r>
          </a:p>
          <a:p>
            <a:pPr marL="0" indent="0">
              <a:buNone/>
            </a:pPr>
            <a:r>
              <a:rPr lang="en-VN" b="1"/>
              <a:t>Hình thức:</a:t>
            </a:r>
          </a:p>
          <a:p>
            <a:r>
              <a:rPr lang="en-VN"/>
              <a:t>Đăng ký nhóm: từ 1 – 2 sinh viên / nhóm</a:t>
            </a:r>
          </a:p>
          <a:p>
            <a:r>
              <a:rPr lang="en-VN"/>
              <a:t>Update source code thường xuyên (trước 0:00 T4 mỗi 2 tuần) lên Github.</a:t>
            </a:r>
          </a:p>
          <a:p>
            <a:r>
              <a:rPr lang="en-VN"/>
              <a:t>Viết báo cáo theo định dạng quy định.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9C78-4947-13D0-632A-6C9DC365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E1D-5218-3F1F-6883-B51BD45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D8E6-5791-BBC3-7777-4A414C03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2B03-52A4-2A31-A5A0-829B2A0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OOP, C#, Winform và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1. Ôn tập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Lớp, Interface.</a:t>
            </a:r>
          </a:p>
          <a:p>
            <a:r>
              <a:rPr lang="en-US"/>
              <a:t>Thuộc tính, phương thức.</a:t>
            </a:r>
          </a:p>
          <a:p>
            <a:r>
              <a:rPr lang="en-US"/>
              <a:t>Kế thừa, đa hình.</a:t>
            </a:r>
          </a:p>
          <a:p>
            <a:r>
              <a:rPr lang="en-US"/>
              <a:t>Static method</a:t>
            </a:r>
          </a:p>
          <a:p>
            <a:r>
              <a:rPr lang="en-US"/>
              <a:t>Generic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1856-D89D-CB9C-197F-E996FC2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F826-746B-38D0-57CF-FB7229BD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Hello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Main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Console.WriteLine(</a:t>
            </a:r>
            <a:r>
              <a:rPr lang="en-US" b="0" i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A176-EF59-A79F-CCED-546D633F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3A8A-8405-0A0B-16A1-F5E9181CD251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https://learn.microsoft.com/en-us/dotnet/csharp/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1476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12334</TotalTime>
  <Words>493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SFMono-Regular</vt:lpstr>
      <vt:lpstr>Office Theme</vt:lpstr>
      <vt:lpstr>Giới thiệu</vt:lpstr>
      <vt:lpstr>Nội dung</vt:lpstr>
      <vt:lpstr>Quy định trong lớp thực hành</vt:lpstr>
      <vt:lpstr>Yêu cầu đồ án</vt:lpstr>
      <vt:lpstr>Một số câu hỏi</vt:lpstr>
      <vt:lpstr>Lab 1</vt:lpstr>
      <vt:lpstr>1. 1. Ôn tập OOP</vt:lpstr>
      <vt:lpstr>1.2. C#</vt:lpstr>
      <vt:lpstr>1.3. Winform</vt:lpstr>
      <vt:lpstr>1.4.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34</cp:revision>
  <dcterms:created xsi:type="dcterms:W3CDTF">2020-03-13T13:49:04Z</dcterms:created>
  <dcterms:modified xsi:type="dcterms:W3CDTF">2023-09-07T07:41:14Z</dcterms:modified>
</cp:coreProperties>
</file>