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6" r:id="rId4"/>
    <p:sldId id="267" r:id="rId5"/>
    <p:sldId id="257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3582-EB61-4765-8E60-B3244E8DDD3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ivt@uit.edu.v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409"/>
            <a:ext cx="9144000" cy="1895157"/>
          </a:xfrm>
        </p:spPr>
        <p:txBody>
          <a:bodyPr/>
          <a:lstStyle/>
          <a:p>
            <a:pPr algn="l"/>
            <a:r>
              <a:rPr lang="en-US"/>
              <a:t>Giới thiệu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543945"/>
            <a:ext cx="10467703" cy="3464969"/>
          </a:xfrm>
        </p:spPr>
        <p:txBody>
          <a:bodyPr>
            <a:normAutofit/>
          </a:bodyPr>
          <a:lstStyle/>
          <a:p>
            <a:pPr algn="l"/>
            <a:r>
              <a:rPr lang="en-US"/>
              <a:t>Vũ Tuấn Hải, Bộ môn Phát triển phần mềm, khoa CNPM</a:t>
            </a:r>
          </a:p>
          <a:p>
            <a:pPr algn="l"/>
            <a:r>
              <a:rPr lang="en-US"/>
              <a:t>Email: </a:t>
            </a:r>
            <a:r>
              <a:rPr lang="en-US">
                <a:hlinkClick r:id="rId2"/>
              </a:rPr>
              <a:t>haivt@uit.edu.vn</a:t>
            </a:r>
            <a:r>
              <a:rPr lang="en-US"/>
              <a:t>. SĐT: 0814822188</a:t>
            </a:r>
          </a:p>
          <a:p>
            <a:pPr algn="l"/>
            <a:r>
              <a:rPr lang="en-US"/>
              <a:t>Facebook: fb.com/vutuanhai237</a:t>
            </a:r>
          </a:p>
          <a:p>
            <a:pPr algn="l"/>
            <a:r>
              <a:rPr lang="en-US"/>
              <a:t>Tài liệu học tập: moodle hoặc https://fb.com/groups/bht.cnpm.uit</a:t>
            </a:r>
          </a:p>
        </p:txBody>
      </p:sp>
    </p:spTree>
    <p:extLst>
      <p:ext uri="{BB962C8B-B14F-4D97-AF65-F5344CB8AC3E}">
        <p14:creationId xmlns:p14="http://schemas.microsoft.com/office/powerpoint/2010/main" val="409325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409"/>
            <a:ext cx="9144000" cy="980757"/>
          </a:xfrm>
        </p:spPr>
        <p:txBody>
          <a:bodyPr/>
          <a:lstStyle/>
          <a:p>
            <a:pPr algn="l"/>
            <a:r>
              <a:rPr lang="en-US"/>
              <a:t>Giới thiệu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11234"/>
            <a:ext cx="9144000" cy="3958045"/>
          </a:xfrm>
        </p:spPr>
        <p:txBody>
          <a:bodyPr>
            <a:normAutofit/>
          </a:bodyPr>
          <a:lstStyle/>
          <a:p>
            <a:pPr algn="l"/>
            <a:r>
              <a:rPr lang="en-US"/>
              <a:t>Quá trình: 50 %</a:t>
            </a:r>
          </a:p>
          <a:p>
            <a:pPr algn="l"/>
            <a:r>
              <a:rPr lang="en-US"/>
              <a:t>+ 5 buổi thực hành sẽ có 5 deadline: điểm phụ thuộc vào số bài chạy trên hackerrank đúng. </a:t>
            </a:r>
          </a:p>
          <a:p>
            <a:pPr algn="l"/>
            <a:r>
              <a:rPr lang="en-US"/>
              <a:t>+ Link để submit bài tập sẽ được công bố đầu buổi học và có thời hạn 1 tuần.</a:t>
            </a:r>
          </a:p>
          <a:p>
            <a:pPr algn="l"/>
            <a:r>
              <a:rPr lang="en-US"/>
              <a:t>Cuối kì: 50%</a:t>
            </a:r>
          </a:p>
          <a:p>
            <a:pPr algn="l"/>
            <a:r>
              <a:rPr lang="en-US"/>
              <a:t>+ Thi thực hành</a:t>
            </a:r>
          </a:p>
        </p:txBody>
      </p:sp>
    </p:spTree>
    <p:extLst>
      <p:ext uri="{BB962C8B-B14F-4D97-AF65-F5344CB8AC3E}">
        <p14:creationId xmlns:p14="http://schemas.microsoft.com/office/powerpoint/2010/main" val="65549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Ôn tập C++</a:t>
            </a:r>
          </a:p>
        </p:txBody>
      </p:sp>
    </p:spTree>
    <p:extLst>
      <p:ext uri="{BB962C8B-B14F-4D97-AF65-F5344CB8AC3E}">
        <p14:creationId xmlns:p14="http://schemas.microsoft.com/office/powerpoint/2010/main" val="370468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Lý thuyết tuần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Quy tắc đặt tên biến, hàm, …</a:t>
            </a:r>
          </a:p>
          <a:p>
            <a:r>
              <a:rPr lang="en-US"/>
              <a:t>Quy tắc cách lề, xuống dòng, …</a:t>
            </a:r>
          </a:p>
          <a:p>
            <a:r>
              <a:rPr lang="en-US"/>
              <a:t>Quy tắc ghi comment</a:t>
            </a:r>
          </a:p>
          <a:p>
            <a:r>
              <a:rPr lang="en-US"/>
              <a:t>C++ cơ bản</a:t>
            </a:r>
          </a:p>
        </p:txBody>
      </p:sp>
    </p:spTree>
    <p:extLst>
      <p:ext uri="{BB962C8B-B14F-4D97-AF65-F5344CB8AC3E}">
        <p14:creationId xmlns:p14="http://schemas.microsoft.com/office/powerpoint/2010/main" val="171136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cin &amp; cout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711245"/>
            <a:ext cx="1826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iostream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90404" y="1711245"/>
            <a:ext cx="1985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&lt;istream&gt;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90404" y="2422730"/>
            <a:ext cx="2521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XeOto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1541" y="1711244"/>
            <a:ext cx="168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cin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1540" y="2422729"/>
            <a:ext cx="168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xe_audi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12678" y="1711244"/>
            <a:ext cx="168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&gt;&gt;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12677" y="2422728"/>
            <a:ext cx="168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+=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3134216"/>
            <a:ext cx="232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namespace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72989" y="3133344"/>
            <a:ext cx="232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class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01540" y="3133343"/>
            <a:ext cx="2425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2">
                    <a:lumMod val="50000"/>
                  </a:schemeClr>
                </a:solidFill>
              </a:rPr>
              <a:t>object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66954" y="3028059"/>
            <a:ext cx="2425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Operator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384777"/>
            <a:ext cx="5575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&lt;include iostream&gt;</a:t>
            </a:r>
          </a:p>
          <a:p>
            <a:r>
              <a:rPr lang="en-US" sz="3200"/>
              <a:t>int count_elements;</a:t>
            </a:r>
          </a:p>
          <a:p>
            <a:r>
              <a:rPr lang="en-US" sz="3200">
                <a:solidFill>
                  <a:schemeClr val="accent2">
                    <a:lumMod val="50000"/>
                  </a:schemeClr>
                </a:solidFill>
              </a:rPr>
              <a:t>cin</a:t>
            </a:r>
            <a:r>
              <a:rPr lang="en-US" sz="3200"/>
              <a:t> </a:t>
            </a:r>
            <a:r>
              <a:rPr lang="en-US" sz="3200">
                <a:solidFill>
                  <a:srgbClr val="0070C0"/>
                </a:solidFill>
              </a:rPr>
              <a:t>&gt;&gt;</a:t>
            </a:r>
            <a:r>
              <a:rPr lang="en-US" sz="3200"/>
              <a:t> </a:t>
            </a:r>
            <a:r>
              <a:rPr lang="en-US" sz="3200">
                <a:solidFill>
                  <a:schemeClr val="accent2">
                    <a:lumMod val="50000"/>
                  </a:schemeClr>
                </a:solidFill>
              </a:rPr>
              <a:t>count_elements;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39048" y="4384777"/>
            <a:ext cx="5575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&lt;include XeOto.h&gt;</a:t>
            </a:r>
          </a:p>
          <a:p>
            <a:r>
              <a:rPr lang="en-US" sz="3200"/>
              <a:t>XeOto xe_audi, xe_ford;</a:t>
            </a:r>
          </a:p>
          <a:p>
            <a:r>
              <a:rPr lang="en-US" sz="3200">
                <a:solidFill>
                  <a:schemeClr val="accent2">
                    <a:lumMod val="50000"/>
                  </a:schemeClr>
                </a:solidFill>
              </a:rPr>
              <a:t>xe_audi</a:t>
            </a:r>
            <a:r>
              <a:rPr lang="en-US" sz="3200"/>
              <a:t> </a:t>
            </a:r>
            <a:r>
              <a:rPr lang="en-US" sz="3200">
                <a:solidFill>
                  <a:srgbClr val="0070C0"/>
                </a:solidFill>
              </a:rPr>
              <a:t>+=</a:t>
            </a:r>
            <a:r>
              <a:rPr lang="en-US" sz="3200"/>
              <a:t> </a:t>
            </a:r>
            <a:r>
              <a:rPr lang="en-US" sz="3200">
                <a:solidFill>
                  <a:schemeClr val="accent2">
                    <a:lumMod val="50000"/>
                  </a:schemeClr>
                </a:solidFill>
              </a:rPr>
              <a:t>xe_ford</a:t>
            </a:r>
            <a:r>
              <a:rPr lang="en-US" sz="320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5285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Tham chiếu &amp; Tham trị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8" y="1825625"/>
            <a:ext cx="7260772" cy="747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Quá trình khởi tạo một biến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51927"/>
              </p:ext>
            </p:extLst>
          </p:nvPr>
        </p:nvGraphicFramePr>
        <p:xfrm>
          <a:off x="96882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81619"/>
              </p:ext>
            </p:extLst>
          </p:nvPr>
        </p:nvGraphicFramePr>
        <p:xfrm>
          <a:off x="468738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6396445" y="3135086"/>
            <a:ext cx="1519646" cy="1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4" idx="0"/>
          </p:cNvCxnSpPr>
          <p:nvPr/>
        </p:nvCxnSpPr>
        <p:spPr>
          <a:xfrm rot="10800000" flipV="1">
            <a:off x="1823357" y="2573382"/>
            <a:ext cx="6092737" cy="3153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7916092" y="2468879"/>
            <a:ext cx="2009503" cy="793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/>
              <a:t>Initialization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77885" y="3135086"/>
            <a:ext cx="20095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7916092" y="4294868"/>
            <a:ext cx="2009503" cy="793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/>
              <a:t>Reference</a:t>
            </a:r>
          </a:p>
        </p:txBody>
      </p:sp>
      <p:cxnSp>
        <p:nvCxnSpPr>
          <p:cNvPr id="24" name="Elbow Connector 23"/>
          <p:cNvCxnSpPr>
            <a:stCxn id="23" idx="1"/>
          </p:cNvCxnSpPr>
          <p:nvPr/>
        </p:nvCxnSpPr>
        <p:spPr>
          <a:xfrm rot="10800000">
            <a:off x="4386942" y="3135087"/>
            <a:ext cx="3529150" cy="1556669"/>
          </a:xfrm>
          <a:prstGeom prst="bentConnector3">
            <a:avLst>
              <a:gd name="adj1" fmla="val 999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968828" y="4976213"/>
            <a:ext cx="7260772" cy="141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a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b = 6;</a:t>
            </a:r>
          </a:p>
        </p:txBody>
      </p:sp>
    </p:spTree>
    <p:extLst>
      <p:ext uri="{BB962C8B-B14F-4D97-AF65-F5344CB8AC3E}">
        <p14:creationId xmlns:p14="http://schemas.microsoft.com/office/powerpoint/2010/main" val="7067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Tham chiếu &amp; Tham trị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8" y="1825625"/>
            <a:ext cx="7260772" cy="747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Shallow copy (tham trị)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6882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8738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6396445" y="3135086"/>
            <a:ext cx="1519646" cy="1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4" idx="0"/>
          </p:cNvCxnSpPr>
          <p:nvPr/>
        </p:nvCxnSpPr>
        <p:spPr>
          <a:xfrm rot="10800000" flipV="1">
            <a:off x="1823357" y="2573382"/>
            <a:ext cx="6092737" cy="3153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7916092" y="2468879"/>
            <a:ext cx="2009503" cy="793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/>
              <a:t>Initialization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77885" y="3135086"/>
            <a:ext cx="20095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7916092" y="4294868"/>
            <a:ext cx="2009503" cy="793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/>
              <a:t>Reference</a:t>
            </a:r>
          </a:p>
        </p:txBody>
      </p:sp>
      <p:cxnSp>
        <p:nvCxnSpPr>
          <p:cNvPr id="24" name="Elbow Connector 23"/>
          <p:cNvCxnSpPr>
            <a:stCxn id="23" idx="1"/>
          </p:cNvCxnSpPr>
          <p:nvPr/>
        </p:nvCxnSpPr>
        <p:spPr>
          <a:xfrm rot="10800000">
            <a:off x="4386942" y="3135087"/>
            <a:ext cx="3529150" cy="1556669"/>
          </a:xfrm>
          <a:prstGeom prst="bentConnector3">
            <a:avLst>
              <a:gd name="adj1" fmla="val 999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968828" y="4976213"/>
            <a:ext cx="7260772" cy="141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a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b = a;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448594"/>
            <a:ext cx="5667103" cy="3526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4938068"/>
            <a:ext cx="1839686" cy="11716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77885" y="3627120"/>
            <a:ext cx="20095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67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Tham chiếu &amp; Tham trị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8" y="1825625"/>
            <a:ext cx="7260772" cy="747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Deep copy (tham chiếu)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721913"/>
              </p:ext>
            </p:extLst>
          </p:nvPr>
        </p:nvGraphicFramePr>
        <p:xfrm>
          <a:off x="96882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&amp;b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32867"/>
              </p:ext>
            </p:extLst>
          </p:nvPr>
        </p:nvGraphicFramePr>
        <p:xfrm>
          <a:off x="468738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2677885" y="3135086"/>
            <a:ext cx="20095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968828" y="4976213"/>
            <a:ext cx="7260772" cy="141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a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&amp;b = a;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2677885" y="3262652"/>
            <a:ext cx="2009503" cy="357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171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297</Words>
  <Application>Microsoft Office PowerPoint</Application>
  <PresentationFormat>Màn hình rộng</PresentationFormat>
  <Paragraphs>70</Paragraphs>
  <Slides>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Giới thiệu</vt:lpstr>
      <vt:lpstr>Giới thiệu</vt:lpstr>
      <vt:lpstr>Lab 1</vt:lpstr>
      <vt:lpstr>Lý thuyết tuần 1</vt:lpstr>
      <vt:lpstr>cin &amp; cout</vt:lpstr>
      <vt:lpstr>Tham chiếu &amp; Tham trị</vt:lpstr>
      <vt:lpstr>Tham chiếu &amp; Tham trị</vt:lpstr>
      <vt:lpstr>Tham chiếu &amp; Tham trị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Tuan Hai</cp:lastModifiedBy>
  <cp:revision>26</cp:revision>
  <dcterms:created xsi:type="dcterms:W3CDTF">2020-03-13T13:49:04Z</dcterms:created>
  <dcterms:modified xsi:type="dcterms:W3CDTF">2022-03-08T00:53:00Z</dcterms:modified>
</cp:coreProperties>
</file>