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5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9E48B0-E771-45C9-AB56-0F26AE61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31DB60-DD7E-4851-B377-341FA0D2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0075D6-655A-4776-8040-72062F70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99E3D9-132B-4B37-9099-5FC3FEA7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027BA5-CCA2-4341-9AE4-56C9603C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42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8AB74D-9AB8-4ACE-89A5-D8344B26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348126D-1F61-41CD-BD0F-30DBC28D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553FC5-B3C5-4BE6-86F7-7D407026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3EA954-9231-40D5-B8E7-6D7C35AC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FD12C8-A150-40BC-8908-E80469F5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0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B398126-0CBB-4D54-B38B-8A8A4B1E8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3931BA4-1D7D-4494-BCC0-F152C46F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EE7D8C-D39B-457A-92D4-557C7034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1E9454E-3311-4401-9C9C-228EA6EE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E557E37-57E2-4774-ACBD-FDB881A6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831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FE68D3-FF8D-486D-AB26-79B23C38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5A0A64-6458-4B07-8FFC-F2622A01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E2430E-A397-4C3F-8552-2174121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1396E2-3F42-4472-8763-B16163C2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5D6CAB-8915-4593-9037-D0072EFA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25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FEC94E-7E01-4500-85A6-C5D63C79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75280C9-B9EA-435C-A883-D53A69F7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E4E8B1B-5838-420B-929E-155154D1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D260387-EF04-4B1B-8E60-0D387120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6C7983-7DC3-4605-A0DF-69D3C101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373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D1B87-5392-40C4-8185-E8005D5B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C25E33-9D2B-4398-905A-1F4BAB4F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6D3197-E2CE-464D-9DBC-29D4E17D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95335A6-7AC7-439D-BF00-3FA4E125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43188F-91E6-4A73-B122-BC1C4DA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97E0D5C-FAD0-4AF3-9BAD-8EBCDD9A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52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6FF4F-5383-4DF1-9F37-5353B945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DC6EEA-58CC-497F-BC3F-C35AD82D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3A7533A-0A2C-43EF-93B4-B40421D9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4E50346-9B15-4D8C-90D1-7002AC0B9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109DD77-9312-4CF4-94E2-212F61101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1F050D3-BB5B-4CA5-9770-C519E900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431C293-E23D-4EE2-895F-AAD58A2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536CF37-FF76-46FB-9412-274D63F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8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7387BC-9037-4F88-8C14-D8123986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DCC61B8-158A-4EC0-ABC4-53283DA7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14DC917-EDCB-47C2-B7E9-86DAB80B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8D42CC1-1818-4E6A-B3F9-6E9552B7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852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06FE007-5B2A-4643-9D7A-32CC64D3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BF5448-BF2F-4292-A0BD-C450A63C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107ADA-1C8C-435A-9D9F-B5D74056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478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3B3504-B766-4C7B-9745-94B24DC7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175B-0B0D-4FDD-8A8A-8E8660F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1EB94E9-01EC-436E-9B53-462FE6CC4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A6F855-5FE2-4378-8769-2F4AD75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FA5187-0D68-4030-B104-81EEAE95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43A44D2-F27B-4505-B2E6-5857B090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0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2BC1A6-ABF2-4CA4-B01C-90F13FF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CE3077D-B0AC-4560-852F-06C1F577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1111119-9E05-47B3-91B0-D8BA1858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E6E576B-3BAA-4EE7-B03E-AA0AF9B5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984B514-010B-4B10-9153-B6BB51FD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A1A15DE-76C9-4631-9DF7-5D725660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28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E658F4E-2E4E-441C-96CE-D7857EF2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A6E56CD-ECF6-4444-8070-869E36E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FEF455-6BE9-40AF-BB5C-F0AE42BBF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159A-5F02-45F5-86A1-01CBF06A1B3B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F653C9-4AA6-4D86-88FA-B0BBC9CF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26B7D76-7E84-43BA-BAD6-93BB9EA9A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5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BFC1E3-E935-4FAA-9A43-E9EDC632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2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9C3456C-887B-4900-B7E9-5E3AE0C7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 OOP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28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thuyết tuần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class, object, property, method.</a:t>
            </a:r>
          </a:p>
          <a:p>
            <a:r>
              <a:rPr lang="en-US"/>
              <a:t>constructor, destructor.</a:t>
            </a:r>
          </a:p>
          <a:p>
            <a:r>
              <a:rPr lang="en-US"/>
              <a:t>new, delete.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1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new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2433" y="1690688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a[4] = {1,2,4,5}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43153" y="1690688"/>
          <a:ext cx="1709057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97479" y="1614804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*b = new int[4]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5661" y="4234893"/>
            <a:ext cx="35530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Kích thước cố định, chỉ 1 MB với Windows, dễ bị stack overflow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5104448"/>
            <a:ext cx="3553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Có thể cấp phát tùy ý</a:t>
            </a:r>
          </a:p>
        </p:txBody>
      </p:sp>
    </p:spTree>
    <p:extLst>
      <p:ext uri="{BB962C8B-B14F-4D97-AF65-F5344CB8AC3E}">
        <p14:creationId xmlns:p14="http://schemas.microsoft.com/office/powerpoint/2010/main" val="156876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delete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48847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58349" y="1690688"/>
            <a:ext cx="27954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*b = new int[4]</a:t>
            </a:r>
          </a:p>
          <a:p>
            <a:r>
              <a:rPr lang="en-US" sz="2600"/>
              <a:t>delete []b</a:t>
            </a:r>
          </a:p>
          <a:p>
            <a:r>
              <a:rPr lang="en-US" sz="2600"/>
              <a:t>Khi thực thi toán tử delete, chương trình chỉ đánh dấu ô nhớ đang “trống”, chứ không xóa giá trị trên ô nhớ.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7702" y="2216032"/>
            <a:ext cx="26256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Tự động xóa khi ra khỏi hàm, khối lệnh, …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47702" y="1690688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a[4] = {1,2,4,5}</a:t>
            </a:r>
          </a:p>
        </p:txBody>
      </p:sp>
    </p:spTree>
    <p:extLst>
      <p:ext uri="{BB962C8B-B14F-4D97-AF65-F5344CB8AC3E}">
        <p14:creationId xmlns:p14="http://schemas.microsoft.com/office/powerpoint/2010/main" val="66895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constructor &amp; destructor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Hàm khởi tạo chỉ có thêm một tính chất là tự động thực thi khi đối tượng được khởi tạo. Ngược lại với hàm hủy.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Tính chất này giúp chúng ta thực hiện một số nhiệm vụ quan trọng.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72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Nâng cao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1797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Một số kiểu trả về đặc biệt.</a:t>
            </a:r>
          </a:p>
          <a:p>
            <a:pPr marL="0" indent="0">
              <a:buNone/>
            </a:pPr>
            <a:r>
              <a:rPr lang="en-US"/>
              <a:t>Giả sử chúng ta cần thực hiện câu lệnh sau: </a:t>
            </a:r>
          </a:p>
          <a:p>
            <a:pPr marL="0" indent="0">
              <a:buNone/>
            </a:pPr>
            <a:r>
              <a:rPr lang="en-US"/>
              <a:t>Superman clerk();</a:t>
            </a:r>
          </a:p>
          <a:p>
            <a:pPr marL="0" indent="0">
              <a:buNone/>
            </a:pPr>
            <a:r>
              <a:rPr lang="en-US"/>
              <a:t>clerk.upPower(); clerk.upPower(); clerk.upPower();</a:t>
            </a:r>
          </a:p>
          <a:p>
            <a:pPr marL="0" indent="0">
              <a:buNone/>
            </a:pPr>
            <a:r>
              <a:rPr lang="en-US"/>
              <a:t>Tuy nhiên, có thể viết ngắn gọn hơn:</a:t>
            </a:r>
          </a:p>
          <a:p>
            <a:pPr marL="0" indent="0">
              <a:buNone/>
            </a:pPr>
            <a:r>
              <a:rPr lang="en-US"/>
              <a:t>clerk.upPower().upPower().upPower();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4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kiểu trả về đặc biệt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65631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clerk.upPower().upPower().upPower();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/>
              <a:t>Thứ tự thực thi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2825885"/>
            <a:ext cx="8083731" cy="370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Như vậy, clerk.upPower() phải trả về object Superman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Superman upPower()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cout &lt;&lt; “Up”;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return Superman();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kiểu trả về đặc biệt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1766" cy="656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clerk-&gt;upPower()-&gt;upPower()-&gt;upPower();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/>
              <a:t>Thứ tự thực thi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2825885"/>
            <a:ext cx="8083731" cy="370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Như vậy, clerk-&gt;upPower() phải trả về con trỏ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Superman* upPower()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cout &lt;&lt; “Up”;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return this;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819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Màn hình rộng</PresentationFormat>
  <Paragraphs>68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Chủ đề Office</vt:lpstr>
      <vt:lpstr>Lab 2</vt:lpstr>
      <vt:lpstr>Lý thuyết tuần 2</vt:lpstr>
      <vt:lpstr>Toán tử new</vt:lpstr>
      <vt:lpstr>Toán tử delete</vt:lpstr>
      <vt:lpstr>Hàm constructor &amp; destructor</vt:lpstr>
      <vt:lpstr>Nâng cao</vt:lpstr>
      <vt:lpstr>Một số kiểu trả về đặc biệt</vt:lpstr>
      <vt:lpstr>Một số kiểu trả về đặc biệt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Tuan Hai</dc:creator>
  <cp:lastModifiedBy>Tuan Hai</cp:lastModifiedBy>
  <cp:revision>2</cp:revision>
  <dcterms:created xsi:type="dcterms:W3CDTF">2021-11-26T13:18:11Z</dcterms:created>
  <dcterms:modified xsi:type="dcterms:W3CDTF">2022-03-15T08:07:45Z</dcterms:modified>
</cp:coreProperties>
</file>