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68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79E2D-C8B1-4854-B8C2-8FE23A652C44}" v="788" dt="2020-06-03T13:41:05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ải" userId="8dc1f3a0-d2da-4e99-90f9-2a8ede298c19" providerId="ADAL" clId="{D1D79E2D-C8B1-4854-B8C2-8FE23A652C44}"/>
    <pc:docChg chg="undo custSel addSld delSld modSld">
      <pc:chgData name="Hải" userId="8dc1f3a0-d2da-4e99-90f9-2a8ede298c19" providerId="ADAL" clId="{D1D79E2D-C8B1-4854-B8C2-8FE23A652C44}" dt="2020-06-03T13:45:57.457" v="1868" actId="2711"/>
      <pc:docMkLst>
        <pc:docMk/>
      </pc:docMkLst>
      <pc:sldChg chg="modSp mod">
        <pc:chgData name="Hải" userId="8dc1f3a0-d2da-4e99-90f9-2a8ede298c19" providerId="ADAL" clId="{D1D79E2D-C8B1-4854-B8C2-8FE23A652C44}" dt="2020-06-03T13:16:04.104" v="39" actId="20577"/>
        <pc:sldMkLst>
          <pc:docMk/>
          <pc:sldMk cId="3704687501" sldId="256"/>
        </pc:sldMkLst>
        <pc:spChg chg="mod">
          <ac:chgData name="Hải" userId="8dc1f3a0-d2da-4e99-90f9-2a8ede298c19" providerId="ADAL" clId="{D1D79E2D-C8B1-4854-B8C2-8FE23A652C44}" dt="2020-06-03T13:15:55.237" v="0" actId="20577"/>
          <ac:spMkLst>
            <pc:docMk/>
            <pc:sldMk cId="3704687501" sldId="256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16:04.104" v="39" actId="20577"/>
          <ac:spMkLst>
            <pc:docMk/>
            <pc:sldMk cId="3704687501" sldId="256"/>
            <ac:spMk id="3" creationId="{00000000-0000-0000-0000-000000000000}"/>
          </ac:spMkLst>
        </pc:spChg>
      </pc:sldChg>
      <pc:sldChg chg="modSp mod modAnim">
        <pc:chgData name="Hải" userId="8dc1f3a0-d2da-4e99-90f9-2a8ede298c19" providerId="ADAL" clId="{D1D79E2D-C8B1-4854-B8C2-8FE23A652C44}" dt="2020-06-03T13:23:31.802" v="791" actId="21"/>
        <pc:sldMkLst>
          <pc:docMk/>
          <pc:sldMk cId="1711368906" sldId="267"/>
        </pc:sldMkLst>
        <pc:spChg chg="mod">
          <ac:chgData name="Hải" userId="8dc1f3a0-d2da-4e99-90f9-2a8ede298c19" providerId="ADAL" clId="{D1D79E2D-C8B1-4854-B8C2-8FE23A652C44}" dt="2020-06-03T13:16:19.334" v="56" actId="20577"/>
          <ac:spMkLst>
            <pc:docMk/>
            <pc:sldMk cId="1711368906" sldId="267"/>
            <ac:spMk id="2" creationId="{00000000-0000-0000-0000-000000000000}"/>
          </ac:spMkLst>
        </pc:spChg>
        <pc:spChg chg="mod">
          <ac:chgData name="Hải" userId="8dc1f3a0-d2da-4e99-90f9-2a8ede298c19" providerId="ADAL" clId="{D1D79E2D-C8B1-4854-B8C2-8FE23A652C44}" dt="2020-06-03T13:23:31.802" v="791" actId="21"/>
          <ac:spMkLst>
            <pc:docMk/>
            <pc:sldMk cId="1711368906" sldId="267"/>
            <ac:spMk id="3" creationId="{00000000-0000-0000-0000-000000000000}"/>
          </ac:spMkLst>
        </pc:spChg>
      </pc:sldChg>
      <pc:sldChg chg="addSp delSp modSp new mod delAnim modAnim">
        <pc:chgData name="Hải" userId="8dc1f3a0-d2da-4e99-90f9-2a8ede298c19" providerId="ADAL" clId="{D1D79E2D-C8B1-4854-B8C2-8FE23A652C44}" dt="2020-06-03T13:29:55.109" v="1100" actId="1076"/>
        <pc:sldMkLst>
          <pc:docMk/>
          <pc:sldMk cId="2420170047" sldId="268"/>
        </pc:sldMkLst>
        <pc:spChg chg="mod">
          <ac:chgData name="Hải" userId="8dc1f3a0-d2da-4e99-90f9-2a8ede298c19" providerId="ADAL" clId="{D1D79E2D-C8B1-4854-B8C2-8FE23A652C44}" dt="2020-06-03T13:24:50.455" v="915" actId="20577"/>
          <ac:spMkLst>
            <pc:docMk/>
            <pc:sldMk cId="2420170047" sldId="268"/>
            <ac:spMk id="2" creationId="{A5969665-1D42-4A31-AE64-48029189B13B}"/>
          </ac:spMkLst>
        </pc:spChg>
        <pc:spChg chg="mod">
          <ac:chgData name="Hải" userId="8dc1f3a0-d2da-4e99-90f9-2a8ede298c19" providerId="ADAL" clId="{D1D79E2D-C8B1-4854-B8C2-8FE23A652C44}" dt="2020-06-03T13:24:02.627" v="905" actId="20577"/>
          <ac:spMkLst>
            <pc:docMk/>
            <pc:sldMk cId="2420170047" sldId="268"/>
            <ac:spMk id="3" creationId="{A0217699-F504-4A19-B6F9-C12A9378EAD4}"/>
          </ac:spMkLst>
        </pc:spChg>
        <pc:spChg chg="add del mod">
          <ac:chgData name="Hải" userId="8dc1f3a0-d2da-4e99-90f9-2a8ede298c19" providerId="ADAL" clId="{D1D79E2D-C8B1-4854-B8C2-8FE23A652C44}" dt="2020-06-03T13:29:40.245" v="1095" actId="478"/>
          <ac:spMkLst>
            <pc:docMk/>
            <pc:sldMk cId="2420170047" sldId="268"/>
            <ac:spMk id="7" creationId="{AF36AA73-C72B-4634-A1E8-C00A87DFFEE5}"/>
          </ac:spMkLst>
        </pc:spChg>
        <pc:spChg chg="add del mod">
          <ac:chgData name="Hải" userId="8dc1f3a0-d2da-4e99-90f9-2a8ede298c19" providerId="ADAL" clId="{D1D79E2D-C8B1-4854-B8C2-8FE23A652C44}" dt="2020-06-03T13:29:41.364" v="1096" actId="478"/>
          <ac:spMkLst>
            <pc:docMk/>
            <pc:sldMk cId="2420170047" sldId="268"/>
            <ac:spMk id="8" creationId="{10A87169-0253-4AEA-89A4-6EDBBDE720EC}"/>
          </ac:spMkLst>
        </pc:spChg>
        <pc:spChg chg="add del mod">
          <ac:chgData name="Hải" userId="8dc1f3a0-d2da-4e99-90f9-2a8ede298c19" providerId="ADAL" clId="{D1D79E2D-C8B1-4854-B8C2-8FE23A652C44}" dt="2020-06-03T13:29:42.821" v="1097" actId="478"/>
          <ac:spMkLst>
            <pc:docMk/>
            <pc:sldMk cId="2420170047" sldId="268"/>
            <ac:spMk id="9" creationId="{6119D5F4-B456-4B49-9FD6-3AAFB19E08E4}"/>
          </ac:spMkLst>
        </pc:spChg>
        <pc:picChg chg="add mod">
          <ac:chgData name="Hải" userId="8dc1f3a0-d2da-4e99-90f9-2a8ede298c19" providerId="ADAL" clId="{D1D79E2D-C8B1-4854-B8C2-8FE23A652C44}" dt="2020-06-03T13:29:55.109" v="1100" actId="1076"/>
          <ac:picMkLst>
            <pc:docMk/>
            <pc:sldMk cId="2420170047" sldId="268"/>
            <ac:picMk id="4" creationId="{E4A232EA-B74C-45D8-8026-24FAA226A400}"/>
          </ac:picMkLst>
        </pc:picChg>
        <pc:picChg chg="add mod">
          <ac:chgData name="Hải" userId="8dc1f3a0-d2da-4e99-90f9-2a8ede298c19" providerId="ADAL" clId="{D1D79E2D-C8B1-4854-B8C2-8FE23A652C44}" dt="2020-06-03T13:29:52.127" v="1099" actId="1076"/>
          <ac:picMkLst>
            <pc:docMk/>
            <pc:sldMk cId="2420170047" sldId="268"/>
            <ac:picMk id="5" creationId="{5078E22C-0329-42BF-94CD-28885DF3571B}"/>
          </ac:picMkLst>
        </pc:picChg>
        <pc:picChg chg="add mod">
          <ac:chgData name="Hải" userId="8dc1f3a0-d2da-4e99-90f9-2a8ede298c19" providerId="ADAL" clId="{D1D79E2D-C8B1-4854-B8C2-8FE23A652C44}" dt="2020-06-03T13:29:50.489" v="1098" actId="1076"/>
          <ac:picMkLst>
            <pc:docMk/>
            <pc:sldMk cId="2420170047" sldId="268"/>
            <ac:picMk id="6" creationId="{BC606174-3D52-447D-9DB1-8D0FBB66969F}"/>
          </ac:picMkLst>
        </pc:picChg>
      </pc:sldChg>
      <pc:sldChg chg="del">
        <pc:chgData name="Hải" userId="8dc1f3a0-d2da-4e99-90f9-2a8ede298c19" providerId="ADAL" clId="{D1D79E2D-C8B1-4854-B8C2-8FE23A652C44}" dt="2020-06-03T13:21:29.646" v="764" actId="47"/>
        <pc:sldMkLst>
          <pc:docMk/>
          <pc:sldMk cId="2669055546" sldId="268"/>
        </pc:sldMkLst>
      </pc:sldChg>
      <pc:sldChg chg="del">
        <pc:chgData name="Hải" userId="8dc1f3a0-d2da-4e99-90f9-2a8ede298c19" providerId="ADAL" clId="{D1D79E2D-C8B1-4854-B8C2-8FE23A652C44}" dt="2020-06-03T13:21:32.225" v="766" actId="47"/>
        <pc:sldMkLst>
          <pc:docMk/>
          <pc:sldMk cId="3762160149" sldId="269"/>
        </pc:sldMkLst>
      </pc:sldChg>
      <pc:sldChg chg="addSp delSp modSp new mod delAnim modAnim">
        <pc:chgData name="Hải" userId="8dc1f3a0-d2da-4e99-90f9-2a8ede298c19" providerId="ADAL" clId="{D1D79E2D-C8B1-4854-B8C2-8FE23A652C44}" dt="2020-06-03T13:45:57.457" v="1868" actId="2711"/>
        <pc:sldMkLst>
          <pc:docMk/>
          <pc:sldMk cId="4044003899" sldId="269"/>
        </pc:sldMkLst>
        <pc:spChg chg="mod">
          <ac:chgData name="Hải" userId="8dc1f3a0-d2da-4e99-90f9-2a8ede298c19" providerId="ADAL" clId="{D1D79E2D-C8B1-4854-B8C2-8FE23A652C44}" dt="2020-06-03T13:45:57.457" v="1868" actId="2711"/>
          <ac:spMkLst>
            <pc:docMk/>
            <pc:sldMk cId="4044003899" sldId="269"/>
            <ac:spMk id="2" creationId="{67904D0E-A6D1-40A4-A171-90223758090C}"/>
          </ac:spMkLst>
        </pc:spChg>
        <pc:spChg chg="mod">
          <ac:chgData name="Hải" userId="8dc1f3a0-d2da-4e99-90f9-2a8ede298c19" providerId="ADAL" clId="{D1D79E2D-C8B1-4854-B8C2-8FE23A652C44}" dt="2020-06-03T13:33:41.019" v="1134" actId="1076"/>
          <ac:spMkLst>
            <pc:docMk/>
            <pc:sldMk cId="4044003899" sldId="269"/>
            <ac:spMk id="3" creationId="{A51E4450-2249-4B70-8487-775B458E6B78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4" creationId="{6FDD2F6C-D374-42DE-B779-7315483B5F3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5" creationId="{64872CA3-FDB7-42A6-B03A-62CEA40DFCE9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6" creationId="{2CDE7298-D035-458A-A042-0753BAAEC60D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7" creationId="{60846092-FB7F-4D63-8E78-22B67FD9FEF3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8" creationId="{7BD40366-34FF-482F-B911-6D9E5F3177EC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9" creationId="{7CD3B325-A47D-42E4-986A-CB6CF66EFFE7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0" creationId="{8CAEB028-C174-470C-8715-19AB7ECCB156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1" creationId="{D055C95F-7E9D-49C9-9C4E-8B2CE46FACF5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2" creationId="{F8BA8610-705B-4D64-96B9-35B1AB6B89F2}"/>
          </ac:spMkLst>
        </pc:spChg>
        <pc:spChg chg="add del mod">
          <ac:chgData name="Hải" userId="8dc1f3a0-d2da-4e99-90f9-2a8ede298c19" providerId="ADAL" clId="{D1D79E2D-C8B1-4854-B8C2-8FE23A652C44}" dt="2020-06-03T13:31:48.242" v="1102"/>
          <ac:spMkLst>
            <pc:docMk/>
            <pc:sldMk cId="4044003899" sldId="269"/>
            <ac:spMk id="13" creationId="{9CB37F4B-2024-42FB-920E-AFB5E156B550}"/>
          </ac:spMkLst>
        </pc:spChg>
        <pc:spChg chg="add mod">
          <ac:chgData name="Hải" userId="8dc1f3a0-d2da-4e99-90f9-2a8ede298c19" providerId="ADAL" clId="{D1D79E2D-C8B1-4854-B8C2-8FE23A652C44}" dt="2020-06-03T13:34:54.568" v="1163" actId="1076"/>
          <ac:spMkLst>
            <pc:docMk/>
            <pc:sldMk cId="4044003899" sldId="269"/>
            <ac:spMk id="14" creationId="{F1B72B46-88E2-41D7-989A-A8FDBAF1D3E0}"/>
          </ac:spMkLst>
        </pc:spChg>
        <pc:spChg chg="add mod">
          <ac:chgData name="Hải" userId="8dc1f3a0-d2da-4e99-90f9-2a8ede298c19" providerId="ADAL" clId="{D1D79E2D-C8B1-4854-B8C2-8FE23A652C44}" dt="2020-06-03T13:35:34.904" v="1195" actId="1036"/>
          <ac:spMkLst>
            <pc:docMk/>
            <pc:sldMk cId="4044003899" sldId="269"/>
            <ac:spMk id="15" creationId="{1741F74F-6ABF-476E-ACAF-CCD74FBAB262}"/>
          </ac:spMkLst>
        </pc:spChg>
        <pc:spChg chg="add del mod">
          <ac:chgData name="Hải" userId="8dc1f3a0-d2da-4e99-90f9-2a8ede298c19" providerId="ADAL" clId="{D1D79E2D-C8B1-4854-B8C2-8FE23A652C44}" dt="2020-06-03T13:34:33.627" v="1158" actId="478"/>
          <ac:spMkLst>
            <pc:docMk/>
            <pc:sldMk cId="4044003899" sldId="269"/>
            <ac:spMk id="16" creationId="{D7529E00-5683-44F1-AF38-72EF47637EC7}"/>
          </ac:spMkLst>
        </pc:spChg>
        <pc:spChg chg="add del mod">
          <ac:chgData name="Hải" userId="8dc1f3a0-d2da-4e99-90f9-2a8ede298c19" providerId="ADAL" clId="{D1D79E2D-C8B1-4854-B8C2-8FE23A652C44}" dt="2020-06-03T13:34:34.647" v="1159" actId="478"/>
          <ac:spMkLst>
            <pc:docMk/>
            <pc:sldMk cId="4044003899" sldId="269"/>
            <ac:spMk id="17" creationId="{CB7DECA2-AC9F-4376-AC80-C7D196F657E0}"/>
          </ac:spMkLst>
        </pc:spChg>
        <pc:spChg chg="add mod">
          <ac:chgData name="Hải" userId="8dc1f3a0-d2da-4e99-90f9-2a8ede298c19" providerId="ADAL" clId="{D1D79E2D-C8B1-4854-B8C2-8FE23A652C44}" dt="2020-06-03T13:34:57.734" v="1164" actId="1076"/>
          <ac:spMkLst>
            <pc:docMk/>
            <pc:sldMk cId="4044003899" sldId="269"/>
            <ac:spMk id="18" creationId="{F2CF9D06-F92A-46C3-9058-588FF2E4EBB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19" creationId="{510766D7-70E7-4966-8463-C356A9CB4142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0" creationId="{DAF4FC89-996A-4C77-8C12-52A13741022B}"/>
          </ac:spMkLst>
        </pc:spChg>
        <pc:spChg chg="add del mod">
          <ac:chgData name="Hải" userId="8dc1f3a0-d2da-4e99-90f9-2a8ede298c19" providerId="ADAL" clId="{D1D79E2D-C8B1-4854-B8C2-8FE23A652C44}" dt="2020-06-03T13:35:14.848" v="1171" actId="478"/>
          <ac:spMkLst>
            <pc:docMk/>
            <pc:sldMk cId="4044003899" sldId="269"/>
            <ac:spMk id="21" creationId="{D71D6135-5439-46C6-BE16-285B5A0832D5}"/>
          </ac:spMkLst>
        </pc:spChg>
        <pc:spChg chg="add del mod">
          <ac:chgData name="Hải" userId="8dc1f3a0-d2da-4e99-90f9-2a8ede298c19" providerId="ADAL" clId="{D1D79E2D-C8B1-4854-B8C2-8FE23A652C44}" dt="2020-06-03T13:33:53.489" v="1137" actId="478"/>
          <ac:spMkLst>
            <pc:docMk/>
            <pc:sldMk cId="4044003899" sldId="269"/>
            <ac:spMk id="22" creationId="{B45220FE-C49A-498B-911B-C729E36CE6D1}"/>
          </ac:spMkLst>
        </pc:spChg>
        <pc:spChg chg="add del mod">
          <ac:chgData name="Hải" userId="8dc1f3a0-d2da-4e99-90f9-2a8ede298c19" providerId="ADAL" clId="{D1D79E2D-C8B1-4854-B8C2-8FE23A652C44}" dt="2020-06-03T13:33:22.952" v="1124" actId="478"/>
          <ac:spMkLst>
            <pc:docMk/>
            <pc:sldMk cId="4044003899" sldId="269"/>
            <ac:spMk id="23" creationId="{2268E4F5-C73C-4E27-808F-9610B4E1F58E}"/>
          </ac:spMkLst>
        </pc:spChg>
        <pc:spChg chg="add del mod">
          <ac:chgData name="Hải" userId="8dc1f3a0-d2da-4e99-90f9-2a8ede298c19" providerId="ADAL" clId="{D1D79E2D-C8B1-4854-B8C2-8FE23A652C44}" dt="2020-06-03T13:34:35.793" v="1160" actId="478"/>
          <ac:spMkLst>
            <pc:docMk/>
            <pc:sldMk cId="4044003899" sldId="269"/>
            <ac:spMk id="24" creationId="{2F3701D7-DED0-4DE9-AF7D-A87DEAE88187}"/>
          </ac:spMkLst>
        </pc:spChg>
        <pc:spChg chg="add del mod">
          <ac:chgData name="Hải" userId="8dc1f3a0-d2da-4e99-90f9-2a8ede298c19" providerId="ADAL" clId="{D1D79E2D-C8B1-4854-B8C2-8FE23A652C44}" dt="2020-06-03T13:34:37.522" v="1161" actId="478"/>
          <ac:spMkLst>
            <pc:docMk/>
            <pc:sldMk cId="4044003899" sldId="269"/>
            <ac:spMk id="25" creationId="{D2541979-D7A8-4107-BA3E-1FAC33593377}"/>
          </ac:spMkLst>
        </pc:spChg>
        <pc:spChg chg="add del mod">
          <ac:chgData name="Hải" userId="8dc1f3a0-d2da-4e99-90f9-2a8ede298c19" providerId="ADAL" clId="{D1D79E2D-C8B1-4854-B8C2-8FE23A652C44}" dt="2020-06-03T13:34:07.930" v="1154" actId="478"/>
          <ac:spMkLst>
            <pc:docMk/>
            <pc:sldMk cId="4044003899" sldId="269"/>
            <ac:spMk id="26" creationId="{047875EF-5750-4B35-AE9E-1E250D5BD0A1}"/>
          </ac:spMkLst>
        </pc:spChg>
        <pc:cxnChg chg="add del mod">
          <ac:chgData name="Hải" userId="8dc1f3a0-d2da-4e99-90f9-2a8ede298c19" providerId="ADAL" clId="{D1D79E2D-C8B1-4854-B8C2-8FE23A652C44}" dt="2020-06-03T13:34:31.375" v="1157" actId="478"/>
          <ac:cxnSpMkLst>
            <pc:docMk/>
            <pc:sldMk cId="4044003899" sldId="269"/>
            <ac:cxnSpMk id="28" creationId="{40B02F96-31B8-4D6F-95F6-AFC44979F6A5}"/>
          </ac:cxnSpMkLst>
        </pc:cxnChg>
      </pc:sldChg>
      <pc:sldChg chg="addSp modSp new mod">
        <pc:chgData name="Hải" userId="8dc1f3a0-d2da-4e99-90f9-2a8ede298c19" providerId="ADAL" clId="{D1D79E2D-C8B1-4854-B8C2-8FE23A652C44}" dt="2020-06-03T13:39:46.871" v="1639" actId="1076"/>
        <pc:sldMkLst>
          <pc:docMk/>
          <pc:sldMk cId="1191748384" sldId="270"/>
        </pc:sldMkLst>
        <pc:spChg chg="mod">
          <ac:chgData name="Hải" userId="8dc1f3a0-d2da-4e99-90f9-2a8ede298c19" providerId="ADAL" clId="{D1D79E2D-C8B1-4854-B8C2-8FE23A652C44}" dt="2020-06-03T13:36:23.199" v="1205" actId="20577"/>
          <ac:spMkLst>
            <pc:docMk/>
            <pc:sldMk cId="1191748384" sldId="270"/>
            <ac:spMk id="2" creationId="{A18E0832-48B4-4187-8D52-DF3505AF2FD3}"/>
          </ac:spMkLst>
        </pc:spChg>
        <pc:spChg chg="mod">
          <ac:chgData name="Hải" userId="8dc1f3a0-d2da-4e99-90f9-2a8ede298c19" providerId="ADAL" clId="{D1D79E2D-C8B1-4854-B8C2-8FE23A652C44}" dt="2020-06-03T13:38:33.436" v="1612" actId="20577"/>
          <ac:spMkLst>
            <pc:docMk/>
            <pc:sldMk cId="1191748384" sldId="270"/>
            <ac:spMk id="3" creationId="{19E59448-0361-4B30-BB77-77164CA0AA8F}"/>
          </ac:spMkLst>
        </pc:spChg>
        <pc:spChg chg="add mod">
          <ac:chgData name="Hải" userId="8dc1f3a0-d2da-4e99-90f9-2a8ede298c19" providerId="ADAL" clId="{D1D79E2D-C8B1-4854-B8C2-8FE23A652C44}" dt="2020-06-03T13:39:46.871" v="1639" actId="1076"/>
          <ac:spMkLst>
            <pc:docMk/>
            <pc:sldMk cId="1191748384" sldId="270"/>
            <ac:spMk id="11" creationId="{FAFAB452-B8AD-4B4A-9B19-7952CE95ED96}"/>
          </ac:spMkLst>
        </pc:spChg>
        <pc:cxnChg chg="add mod">
          <ac:chgData name="Hải" userId="8dc1f3a0-d2da-4e99-90f9-2a8ede298c19" providerId="ADAL" clId="{D1D79E2D-C8B1-4854-B8C2-8FE23A652C44}" dt="2020-06-03T13:39:14.239" v="1620" actId="1582"/>
          <ac:cxnSpMkLst>
            <pc:docMk/>
            <pc:sldMk cId="1191748384" sldId="270"/>
            <ac:cxnSpMk id="5" creationId="{09A55BC9-1477-4798-961F-9848AE6ACBF6}"/>
          </ac:cxnSpMkLst>
        </pc:cxnChg>
      </pc:sldChg>
      <pc:sldChg chg="del">
        <pc:chgData name="Hải" userId="8dc1f3a0-d2da-4e99-90f9-2a8ede298c19" providerId="ADAL" clId="{D1D79E2D-C8B1-4854-B8C2-8FE23A652C44}" dt="2020-06-03T13:21:33.062" v="767" actId="47"/>
        <pc:sldMkLst>
          <pc:docMk/>
          <pc:sldMk cId="2905910370" sldId="270"/>
        </pc:sldMkLst>
      </pc:sldChg>
      <pc:sldChg chg="modSp new mod">
        <pc:chgData name="Hải" userId="8dc1f3a0-d2da-4e99-90f9-2a8ede298c19" providerId="ADAL" clId="{D1D79E2D-C8B1-4854-B8C2-8FE23A652C44}" dt="2020-06-03T13:41:58.899" v="1865" actId="20577"/>
        <pc:sldMkLst>
          <pc:docMk/>
          <pc:sldMk cId="1740843219" sldId="271"/>
        </pc:sldMkLst>
        <pc:spChg chg="mod">
          <ac:chgData name="Hải" userId="8dc1f3a0-d2da-4e99-90f9-2a8ede298c19" providerId="ADAL" clId="{D1D79E2D-C8B1-4854-B8C2-8FE23A652C44}" dt="2020-06-03T13:40:07.842" v="1666" actId="20577"/>
          <ac:spMkLst>
            <pc:docMk/>
            <pc:sldMk cId="1740843219" sldId="271"/>
            <ac:spMk id="2" creationId="{6A41009D-AB8B-4598-A935-82198EA03AE7}"/>
          </ac:spMkLst>
        </pc:spChg>
        <pc:spChg chg="mod">
          <ac:chgData name="Hải" userId="8dc1f3a0-d2da-4e99-90f9-2a8ede298c19" providerId="ADAL" clId="{D1D79E2D-C8B1-4854-B8C2-8FE23A652C44}" dt="2020-06-03T13:41:58.899" v="1865" actId="20577"/>
          <ac:spMkLst>
            <pc:docMk/>
            <pc:sldMk cId="1740843219" sldId="271"/>
            <ac:spMk id="3" creationId="{0ED9B677-1660-4991-B2DA-FFB420F3025D}"/>
          </ac:spMkLst>
        </pc:spChg>
      </pc:sldChg>
      <pc:sldChg chg="del">
        <pc:chgData name="Hải" userId="8dc1f3a0-d2da-4e99-90f9-2a8ede298c19" providerId="ADAL" clId="{D1D79E2D-C8B1-4854-B8C2-8FE23A652C44}" dt="2020-06-03T13:21:31.567" v="765" actId="47"/>
        <pc:sldMkLst>
          <pc:docMk/>
          <pc:sldMk cId="245461494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3582-EB61-4765-8E60-B3244E8DDD3F}" type="datetimeFigureOut">
              <a:rPr lang="en-US" smtClean="0"/>
              <a:t>11/26/2021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&amp;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con </a:t>
            </a:r>
          </a:p>
          <a:p>
            <a:pPr>
              <a:buFontTx/>
              <a:buChar char="-"/>
            </a:pPr>
            <a:r>
              <a:rPr lang="en-US" dirty="0"/>
              <a:t>Khi override,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class cha </a:t>
            </a:r>
            <a:r>
              <a:rPr lang="en-US" dirty="0" err="1"/>
              <a:t>thì</a:t>
            </a:r>
            <a:r>
              <a:rPr lang="en-US" dirty="0"/>
              <a:t> Cha::PT();</a:t>
            </a:r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04D0E-A6D1-40A4-A171-902237580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 (Đầu đề)"/>
              </a:rPr>
              <a:t>Constructor &amp; Destructor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</p:spPr>
            <p:txBody>
              <a:bodyPr/>
              <a:lstStyle/>
              <a:p>
                <a:r>
                  <a:rPr lang="en-US" dirty="0">
                    <a:latin typeface="Calibri (Thân)"/>
                  </a:rPr>
                  <a:t>Constructor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Cha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Con</a:t>
                </a:r>
              </a:p>
              <a:p>
                <a:r>
                  <a:rPr lang="en-US" dirty="0">
                    <a:latin typeface="Calibri (Thân)"/>
                  </a:rPr>
                  <a:t>Destructor đ</a:t>
                </a:r>
                <a:r>
                  <a:rPr lang="vi-VN" dirty="0">
                    <a:latin typeface="Calibri (Thân)"/>
                  </a:rPr>
                  <a:t>ư</a:t>
                </a:r>
                <a:r>
                  <a:rPr lang="en-US" dirty="0" err="1">
                    <a:latin typeface="Calibri (Thân)"/>
                  </a:rPr>
                  <a:t>ợc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động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gọi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theo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thứ</a:t>
                </a:r>
                <a:r>
                  <a:rPr lang="en-US" dirty="0">
                    <a:latin typeface="Calibri (Thân)"/>
                  </a:rPr>
                  <a:t> </a:t>
                </a:r>
                <a:r>
                  <a:rPr lang="en-US" dirty="0" err="1">
                    <a:latin typeface="Calibri (Thân)"/>
                  </a:rPr>
                  <a:t>tự</a:t>
                </a:r>
                <a:r>
                  <a:rPr lang="en-US" dirty="0">
                    <a:latin typeface="Calibri (Thân)"/>
                  </a:rPr>
                  <a:t> Con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Calibri (Thân)"/>
                  </a:rPr>
                  <a:t> Cha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A51E4450-2249-4B70-8487-775B458E6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288961"/>
              </a:xfrm>
              <a:blipFill>
                <a:blip r:embed="rId2"/>
                <a:stretch>
                  <a:fillRect l="-1043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Hộp Văn bản 1">
            <a:extLst>
              <a:ext uri="{FF2B5EF4-FFF2-40B4-BE49-F238E27FC236}">
                <a16:creationId xmlns:a16="http://schemas.microsoft.com/office/drawing/2014/main" id="{F1B72B46-88E2-41D7-989A-A8FDBAF1D3E0}"/>
              </a:ext>
            </a:extLst>
          </p:cNvPr>
          <p:cNvSpPr txBox="1"/>
          <p:nvPr/>
        </p:nvSpPr>
        <p:spPr>
          <a:xfrm>
            <a:off x="838200" y="3648330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B b1</a:t>
            </a:r>
          </a:p>
        </p:txBody>
      </p:sp>
      <p:sp>
        <p:nvSpPr>
          <p:cNvPr id="15" name="Hình chữ nhật 14">
            <a:extLst>
              <a:ext uri="{FF2B5EF4-FFF2-40B4-BE49-F238E27FC236}">
                <a16:creationId xmlns:a16="http://schemas.microsoft.com/office/drawing/2014/main" id="{1741F74F-6ABF-476E-ACAF-CCD74FBAB262}"/>
              </a:ext>
            </a:extLst>
          </p:cNvPr>
          <p:cNvSpPr/>
          <p:nvPr/>
        </p:nvSpPr>
        <p:spPr>
          <a:xfrm>
            <a:off x="2720512" y="3021240"/>
            <a:ext cx="4564894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Màn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hình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Calibri (Thân)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A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Constructing B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B</a:t>
            </a:r>
            <a:endParaRPr lang="vi-VN" sz="2800" dirty="0">
              <a:latin typeface="Calibri (Thân)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Destructing A</a:t>
            </a:r>
            <a:endParaRPr lang="vi-VN" sz="2800" dirty="0">
              <a:latin typeface="Calibri (Thân)"/>
            </a:endParaRPr>
          </a:p>
        </p:txBody>
      </p:sp>
      <p:sp>
        <p:nvSpPr>
          <p:cNvPr id="18" name="Hộp Văn bản 1">
            <a:extLst>
              <a:ext uri="{FF2B5EF4-FFF2-40B4-BE49-F238E27FC236}">
                <a16:creationId xmlns:a16="http://schemas.microsoft.com/office/drawing/2014/main" id="{F2CF9D06-F92A-46C3-9058-588FF2E4EBB1}"/>
              </a:ext>
            </a:extLst>
          </p:cNvPr>
          <p:cNvSpPr txBox="1"/>
          <p:nvPr/>
        </p:nvSpPr>
        <p:spPr>
          <a:xfrm>
            <a:off x="838200" y="4958751"/>
            <a:ext cx="16641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vi-VN" sz="2800" dirty="0" err="1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return</a:t>
            </a:r>
            <a:r>
              <a:rPr lang="vi-VN" sz="2800" dirty="0">
                <a:solidFill>
                  <a:schemeClr val="tx2">
                    <a:lumMod val="50000"/>
                  </a:schemeClr>
                </a:solidFill>
                <a:latin typeface="Calibri (Thân)"/>
                <a:cs typeface="Segoe UI" panose="020B0502040204020203" pitchFamily="34" charset="0"/>
              </a:rPr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04400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5969665-1D42-4A31-AE64-48029189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0217699-F504-4A19-B6F9-C12A9378E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: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public,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private.</a:t>
            </a:r>
          </a:p>
          <a:p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vuông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.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E4A232EA-B74C-45D8-8026-24FAA226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806" y="3843659"/>
            <a:ext cx="2333306" cy="2333304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078E22C-0329-42BF-94CD-28885DF35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503" y="3843659"/>
            <a:ext cx="2333306" cy="2333304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BC606174-3D52-447D-9DB1-8D0FBB669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3659"/>
            <a:ext cx="2333306" cy="233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17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18E0832-48B4-4187-8D52-DF3505AF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</a:t>
            </a:r>
            <a:r>
              <a:rPr lang="en-US" dirty="0" err="1"/>
              <a:t>trỏ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E59448-0361-4B30-BB77-77164CA0AA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Có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gán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con </a:t>
                </a:r>
                <a:r>
                  <a:rPr lang="en-US" dirty="0" err="1"/>
                  <a:t>trỏ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cha </a:t>
                </a:r>
                <a:r>
                  <a:rPr lang="en-US" dirty="0" err="1"/>
                  <a:t>bằng</a:t>
                </a:r>
                <a:r>
                  <a:rPr lang="en-US" dirty="0"/>
                  <a:t> con </a:t>
                </a:r>
                <a:r>
                  <a:rPr lang="en-US" dirty="0" err="1"/>
                  <a:t>trỏ</a:t>
                </a:r>
                <a:r>
                  <a:rPr lang="en-US" dirty="0"/>
                  <a:t> </a:t>
                </a:r>
                <a:r>
                  <a:rPr lang="en-US" dirty="0" err="1"/>
                  <a:t>lớp</a:t>
                </a:r>
                <a:r>
                  <a:rPr lang="en-US" dirty="0"/>
                  <a:t> con, ng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cũng</a:t>
                </a:r>
                <a:r>
                  <a:rPr lang="en-US" dirty="0"/>
                  <a:t> đ</a:t>
                </a:r>
                <a:r>
                  <a:rPr lang="vi-VN" dirty="0"/>
                  <a:t>ư</a:t>
                </a:r>
                <a:r>
                  <a:rPr lang="en-US" dirty="0" err="1"/>
                  <a:t>ợc</a:t>
                </a:r>
                <a:r>
                  <a:rPr lang="en-US" dirty="0"/>
                  <a:t> </a:t>
                </a:r>
                <a:r>
                  <a:rPr lang="en-US" dirty="0" err="1"/>
                  <a:t>nh</a:t>
                </a:r>
                <a:r>
                  <a:rPr lang="vi-VN" dirty="0"/>
                  <a:t>ư</a:t>
                </a:r>
                <a:r>
                  <a:rPr lang="en-US" dirty="0"/>
                  <a:t>ng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khả</a:t>
                </a:r>
                <a:r>
                  <a:rPr lang="en-US" dirty="0"/>
                  <a:t> </a:t>
                </a:r>
                <a:r>
                  <a:rPr lang="en-US" dirty="0" err="1"/>
                  <a:t>năng</a:t>
                </a:r>
                <a:r>
                  <a:rPr lang="en-US" dirty="0"/>
                  <a:t> </a:t>
                </a:r>
                <a:r>
                  <a:rPr lang="en-US" dirty="0" err="1"/>
                  <a:t>mất</a:t>
                </a:r>
                <a:r>
                  <a:rPr lang="en-US" dirty="0"/>
                  <a:t> </a:t>
                </a:r>
                <a:r>
                  <a:rPr lang="en-US" dirty="0" err="1"/>
                  <a:t>thuộc</a:t>
                </a:r>
                <a:r>
                  <a:rPr lang="en-US" dirty="0"/>
                  <a:t>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ph</a:t>
                </a:r>
                <a:r>
                  <a:rPr lang="vi-VN" dirty="0"/>
                  <a:t>ư</a:t>
                </a:r>
                <a:r>
                  <a:rPr lang="en-US" dirty="0" err="1"/>
                  <a:t>ơng</a:t>
                </a:r>
                <a:r>
                  <a:rPr lang="en-US" dirty="0"/>
                  <a:t> </a:t>
                </a:r>
                <a:r>
                  <a:rPr lang="en-US" dirty="0" err="1"/>
                  <a:t>thức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Ví</a:t>
                </a:r>
                <a:r>
                  <a:rPr lang="en-US" dirty="0"/>
                  <a:t> </a:t>
                </a:r>
                <a:r>
                  <a:rPr lang="en-US" dirty="0" err="1"/>
                  <a:t>dụ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 *</a:t>
                </a:r>
                <a:r>
                  <a:rPr lang="en-US" dirty="0" err="1"/>
                  <a:t>nhanvien</a:t>
                </a:r>
                <a:r>
                  <a:rPr lang="en-US" dirty="0"/>
                  <a:t>[100]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[0] = new </a:t>
                </a:r>
                <a:r>
                  <a:rPr lang="en-US" dirty="0" err="1"/>
                  <a:t>NhanVienSX</a:t>
                </a:r>
                <a:r>
                  <a:rPr lang="en-US" dirty="0"/>
                  <a:t>();</a:t>
                </a:r>
              </a:p>
              <a:p>
                <a:pPr marL="0" indent="0">
                  <a:buNone/>
                </a:pPr>
                <a:r>
                  <a:rPr lang="en-US" dirty="0" err="1"/>
                  <a:t>nhanvien</a:t>
                </a:r>
                <a:r>
                  <a:rPr lang="en-US" dirty="0"/>
                  <a:t>[1] = new </a:t>
                </a:r>
                <a:r>
                  <a:rPr lang="en-US" dirty="0" err="1"/>
                  <a:t>NhanVienVP</a:t>
                </a:r>
                <a:r>
                  <a:rPr lang="en-US" dirty="0"/>
                  <a:t>();</a:t>
                </a:r>
              </a:p>
              <a:p>
                <a:pPr marL="0" indent="0">
                  <a:buNone/>
                </a:pPr>
                <a:r>
                  <a:rPr lang="en-US" dirty="0"/>
                  <a:t>…</a:t>
                </a:r>
              </a:p>
              <a:p>
                <a:pPr marL="0" indent="0">
                  <a:buNone/>
                </a:pPr>
                <a:r>
                  <a:rPr lang="en-US" dirty="0"/>
                  <a:t>for ( …) { </a:t>
                </a:r>
                <a:r>
                  <a:rPr lang="en-US" dirty="0" err="1"/>
                  <a:t>nhanvien</a:t>
                </a:r>
                <a:r>
                  <a:rPr lang="en-US" dirty="0"/>
                  <a:t>[</a:t>
                </a:r>
                <a:r>
                  <a:rPr lang="en-US" dirty="0" err="1"/>
                  <a:t>i</a:t>
                </a:r>
                <a:r>
                  <a:rPr lang="en-US" dirty="0"/>
                  <a:t>]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Xuat</a:t>
                </a:r>
                <a:r>
                  <a:rPr lang="en-US" dirty="0"/>
                  <a:t>() }</a:t>
                </a:r>
              </a:p>
            </p:txBody>
          </p:sp>
        </mc:Choice>
        <mc:Fallback xmlns="">
          <p:sp>
            <p:nvSpPr>
              <p:cNvPr id="3" name="Chỗ dành sẵn cho Nội dung 2">
                <a:extLst>
                  <a:ext uri="{FF2B5EF4-FFF2-40B4-BE49-F238E27FC236}">
                    <a16:creationId xmlns:a16="http://schemas.microsoft.com/office/drawing/2014/main" id="{19E59448-0361-4B30-BB77-77164CA0AA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Đường kết nối: Mũi tên Gấp khúc 4">
            <a:extLst>
              <a:ext uri="{FF2B5EF4-FFF2-40B4-BE49-F238E27FC236}">
                <a16:creationId xmlns:a16="http://schemas.microsoft.com/office/drawing/2014/main" id="{09A55BC9-1477-4798-961F-9848AE6ACBF6}"/>
              </a:ext>
            </a:extLst>
          </p:cNvPr>
          <p:cNvCxnSpPr>
            <a:cxnSpLocks/>
          </p:cNvCxnSpPr>
          <p:nvPr/>
        </p:nvCxnSpPr>
        <p:spPr>
          <a:xfrm rot="10800000">
            <a:off x="3947886" y="5878286"/>
            <a:ext cx="4484914" cy="420916"/>
          </a:xfrm>
          <a:prstGeom prst="bentConnector3">
            <a:avLst>
              <a:gd name="adj1" fmla="val 99838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FAFAB452-B8AD-4B4A-9B19-7952CE95ED96}"/>
              </a:ext>
            </a:extLst>
          </p:cNvPr>
          <p:cNvSpPr txBox="1"/>
          <p:nvPr/>
        </p:nvSpPr>
        <p:spPr>
          <a:xfrm>
            <a:off x="8652328" y="6027625"/>
            <a:ext cx="148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174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41009D-AB8B-4598-A935-82198EA0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ED9B677-1660-4991-B2DA-FFB420F3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ambitious,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OOP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thừa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interface.</a:t>
            </a:r>
          </a:p>
        </p:txBody>
      </p:sp>
    </p:spTree>
    <p:extLst>
      <p:ext uri="{BB962C8B-B14F-4D97-AF65-F5344CB8AC3E}">
        <p14:creationId xmlns:p14="http://schemas.microsoft.com/office/powerpoint/2010/main" val="174084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224</Words>
  <Application>Microsoft Office PowerPoint</Application>
  <PresentationFormat>Màn hình rộng</PresentationFormat>
  <Paragraphs>29</Paragraphs>
  <Slides>6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6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(Thân)</vt:lpstr>
      <vt:lpstr>Calibri Light</vt:lpstr>
      <vt:lpstr>Calibri Light (Đầu đề)</vt:lpstr>
      <vt:lpstr>Cambria Math</vt:lpstr>
      <vt:lpstr>Office Theme</vt:lpstr>
      <vt:lpstr>Lab 5</vt:lpstr>
      <vt:lpstr>Kế thừa</vt:lpstr>
      <vt:lpstr>Constructor &amp; Destructor</vt:lpstr>
      <vt:lpstr>Phạm vi Kế thừa</vt:lpstr>
      <vt:lpstr>Con trỏ</vt:lpstr>
      <vt:lpstr>Đa kế thừa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Tuan Hai</cp:lastModifiedBy>
  <cp:revision>35</cp:revision>
  <dcterms:created xsi:type="dcterms:W3CDTF">2020-03-13T13:49:04Z</dcterms:created>
  <dcterms:modified xsi:type="dcterms:W3CDTF">2021-11-26T13:20:27Z</dcterms:modified>
</cp:coreProperties>
</file>