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8EB0A-3D88-47AF-8B37-7E6EB8CD0DC9}" type="datetimeFigureOut">
              <a:rPr lang="vi-VN" smtClean="0"/>
              <a:t>22/09/2023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7CCA1-3551-4813-898E-78AD7B0C1B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10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35D3-0DC7-472E-9E95-8EBB926A0EB6}" type="datetime1">
              <a:rPr lang="vi-VN" smtClean="0"/>
              <a:t>22/09/2023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60B-899E-429A-84F2-41ABFB82A5A9}" type="datetime1">
              <a:rPr lang="vi-VN" smtClean="0"/>
              <a:t>22/09/2023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AC3F-2674-49D3-A873-07AA9E5DCF06}" type="datetime1">
              <a:rPr lang="vi-VN" smtClean="0"/>
              <a:t>22/09/2023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0D8F-B0AE-4366-9341-7B6F0640C2BE}" type="datetime1">
              <a:rPr lang="vi-VN" smtClean="0"/>
              <a:t>22/09/2023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A7A-F9FE-4C1E-A471-7C38F755C552}" type="datetime1">
              <a:rPr lang="vi-VN" smtClean="0"/>
              <a:t>22/09/2023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1B5A-4066-4776-A7F8-F246FF6DE426}" type="datetime1">
              <a:rPr lang="vi-VN" smtClean="0"/>
              <a:t>22/09/2023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399D-8096-48E3-98E2-6EA85002E14F}" type="datetime1">
              <a:rPr lang="vi-VN" smtClean="0"/>
              <a:t>22/09/2023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6DE2-13AF-4AB3-8918-00D6109ABC25}" type="datetime1">
              <a:rPr lang="vi-VN" smtClean="0"/>
              <a:t>22/09/2023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F89-8CC3-4338-8ED2-C415082D670C}" type="datetime1">
              <a:rPr lang="vi-VN" smtClean="0"/>
              <a:t>22/09/2023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6DAD-E1C2-4AE1-9631-2D4DF36CDBB1}" type="datetime1">
              <a:rPr lang="vi-VN" smtClean="0"/>
              <a:t>22/09/2023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0FF2-7BE5-44CC-AFD7-2A4F808E557C}" type="datetime1">
              <a:rPr lang="vi-VN" smtClean="0"/>
              <a:t>22/09/2023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BEBD-4040-4E3E-861A-483E2C55E883}" type="datetime1">
              <a:rPr lang="vi-VN" smtClean="0"/>
              <a:t>22/09/2023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E1E1EB-EB24-402B-B1B9-7B3E4125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455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Requirement analysis is an action that turns human language into SE language.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D1AF17-F656-4AF1-9439-8BC5DB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878685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15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Chủ đề Office</vt:lpstr>
      <vt:lpstr>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Vũ Tuấn Hải</cp:lastModifiedBy>
  <cp:revision>48</cp:revision>
  <dcterms:created xsi:type="dcterms:W3CDTF">2021-09-07T14:26:04Z</dcterms:created>
  <dcterms:modified xsi:type="dcterms:W3CDTF">2023-09-22T08:58:45Z</dcterms:modified>
</cp:coreProperties>
</file>