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7" r:id="rId4"/>
    <p:sldId id="258" r:id="rId5"/>
    <p:sldId id="266" r:id="rId6"/>
    <p:sldId id="268" r:id="rId7"/>
    <p:sldId id="270" r:id="rId8"/>
    <p:sldId id="271" r:id="rId9"/>
    <p:sldId id="272" r:id="rId10"/>
    <p:sldId id="274" r:id="rId11"/>
    <p:sldId id="273" r:id="rId12"/>
    <p:sldId id="295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94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6:20:34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6:20:47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24575,'9'-4'0,"0"1"0,0 0 0,1 0 0,-1 1 0,1 1 0,0-1 0,17 1 0,-5 0 0,163-5 0,193 20 0,200 55 0,-392-42 0,-107-16 0,20 4 0,185 4 0,364-21 0,-387 2 0,-208 3 0,-1 2 0,89 21 0,-87-15 0,0-2 0,76 4 0,628-15-1365,-731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6:20:50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24575,'2912'0'0,"-2851"3"0,-1 3 0,83 18 0,-80-12 0,125 9 0,-75-24 0,-77 1 0,0 0 0,0 3 0,0 1 0,0 1 0,39 9 0,-36 1 0,60 29 0,23 8 0,-97-40 0,-1 2 0,1 0 0,-2 1 0,32 24 0,-32-21 0,0-1 0,1-1 0,0-2 0,31 13 0,-21-13-1365,-8-1-5461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6:20:58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24575,'997'0'-1365,"-970"0"-5461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06:21:00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24575,'1796'0'0,"-1721"3"0,0 4 0,79 17 0,-2 1 0,-96-18 0,194 31 0,20 4 0,40 9 0,-229-28 0,-53-14 0,1-1 0,35 6 0,-27-10-119,200 31-1127,-188-24-5580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2-10-27T08:39:47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9887 4366 0,'-159'-40'172,"-79"1"-156,-1-1-1,41 40-15,-1-40 16,80 1-16,-40 39 16,80-40-16,-80 40 15,0 0 1,40-79-16,0 79 16,0 0-16,40 0 15,-40-40-15,-40 40 0,40 0 16,0 0-16,-40-79 15,40 39-15,-1 40 16,1 0-16,40 0 16,0 0-16,39 0 15,0 0-15,-39 0 16,-1 0 15,41 0-15,-1 40-1,0-1-15,1 41 16,39-41 0,0 1-1,0 39-15,0-39 16,0 0-16,0 79 16,0-79-16,0 39 15,0-39 1,0 39-16,0 0 15,0-39 1,39 39-16,1-39 0,-40 0 16,40 0-16,-40-1 15,39 1-15,1-40 16,0 40-16,-1 39 16,1-39-1,40-1-15,-41 1 31,1 0-31,39-40 16,-39 39 0,0 1-16,-1-40 15,41 40-15,-1-40 16,40 39-16,-39 1 16,-1-40-16,1 0 15,39 40-15,0-40 0,-40 0 16,-39 0-16,39 0 15,-39 0-15,0 0 16,-1 0-16,1 0 16,0 0-1,0 0-15,-1 0 16,1 0-16,0 0 16,-1 0-1,1 0-15,0 0 31,-1 0-31,1 0 16,0 0-16,0 0 16,-1 0-1,1 0-15,0 0 16,-1 0 0,1-40-16,0 40 15,0 0 1,39 0-1,-39 0 1,-1 0 0,1 0-1,-40-40-15,40 40 16,-1 0 0,1-39-16,0 39 15,0 0 16,-1-40-31,1 40 16,0 0 0,-1 0-16,1-40 15,0 1 1,-1 39 0,41-40-1,-40 0-15,-40 1 16,39 39-1,1-80 1,0 80 0,-1-39-16,1-1 15,-40 0-15,40 1 16,-40-1 0,40 0-16,-40 0 15,39 40-15,-39-39 16,40-41-1,-40 41 17,0-1 155,0 0-187,0 1 31,0-1-15,0-39 0,0 39-16</inkml:trace>
  <inkml:trace contextRef="#ctx0" brushRef="#br0" timeOffset="4508.25">15683 6906 0,'0'-40'78,"0"1"-62,0-1-1,0 0 1,0 1-1,0-1 1,0 0 0,0 1-1,0-1-15,0 0 16,0 1 0,0-1 15,0 0-31,0 1 15,-39-1 1,39 0 0,0 1-1,-40 39 1,40-40 0,-40 40-16,40-40 31,-40 40-16,1-40 17,-41 40-17,41 0 1,-1-39-16,0 39 16,1 0-1,-1 0-15,-79 0 16,79 0-1,0-40-15,1 40 16,-41 0 0,40 0-16,1 0 15,-1 0-15,0 0 16,1 0 0,-1 0-1,0 0-15,1 0 16,-41 0-16,40 0 15,1 0-15,-1 0 16,0 0 0,1 0-16,-1 0 15,0 0-15,1 0 16,-41 0-16,40 0 16,1 0-16,-1 0 15,0 0 1,1 0-1,-1 0 1,-39 0 0,39 0-1,0 0-15,0 0 16,-39 0-16,39 0 16,1 0-16,-1 0 15,0 0-15,0 0 16,1 0-16,-41 0 15,41 0-15,-1 0 16,0 0 31,-39 0-31,39 0-1,0 0-15,1 0 31,-1 0 1,0 0-17,1 0 1,-1 40 0,40-1-1,-40-39-15,1 80 16,-1-40-1,40-1-15,-40 41 16,40-41-16,-40-39 16,40 40-16,-39 0 15,39-1 1,-40 41 0,0-1 15,1-39-16,39-1-15,0 1 16,-40 39-16,0-39 16,40 40-1,0-1 1,0-39-16,-40-40 16,40 39-16,0 1 15,0 0 1,0-1-16,0 1 47,40 0-16,0-1-15,0-39-16,-1 0 15,41 40-15,-1-40 16,1 40-1,-41-40-15,1 0 16,0 0-16,39 40 16,40-40-16,-39 0 0,39 0 15,39 0-15,1 39 16,-40-39-16,40 0 16,-40 0-16,0 0 15,40 0-15,-40 0 16,-39 0-16,39 0 15,-79 0-15,39 0 16,-39 0-16,39 0 16,-39 0-16,-1 0 15,1 0 1,0 0-16,0 0 16,-1 0-1,-39-39 16,40 39-31,0 0 16,-40-40 15,39 40-15,-39-40 0,40 0-1,0 40 1,-40-39-1,40-1-15,-1 0 32,-39 1-32,40 39 31,0 0-15,-1-40-16,1 40 15,0-40-15,-1 40 16,1-39-1,0 39 1,0 0-16,-1-40 16,1 40-1,0-40 1,-1 40 15,1-39 141</inkml:trace>
  <inkml:trace contextRef="#ctx0" brushRef="#br0" timeOffset="12522.4">20765 8136 0,'-39'-39'78,"-1"-41"-78,-40 41 16,41-1-16,-1 0 15,-39 40-15,39-39 16,0 39-16,1-40 31,-1 40-31,0-40 16,0 40 0,-39 0-16,39-39 15,1 39-15,-1-40 16,0 40-16,-39 0 15,-1 0 1,41 0-16,-1-40 0,0 40 31,-39 0-15,39 0 0,-39 0-1,-1 0 1,41 0-16,-41 0 15,41 0 1,-41 0 0,1 0 15,39 0 0,0 0-15,40 40-16,-39 0 31,39-1-15,-40-39-16,40 40 31,-40 0-15,40-1-1,0 1-15,0 0 16,0 39-1,0-39 1,0-1 0,0 1-1,40-40-15,0 80 16,-40-41-16,39 1 16,-39 0-16,40-1 31,0 1 0,-1 0 32,1-1-48,40 1 1,-41 0-1,1-1-15,0 1 16,-1-40-16,41 40 16,39-40-16,-40 40 15,-39-40-15,79 0 16,-40 0-16,1 0 16,-1 0-16,40 0 15,1 0-15,-81 0 16,41 0-16,-41 0 15,1 0-15,0-40 16,39 0-16,-39 40 16,0-40-16,39 1 15,-39-1-15,-1 40 16,41-79-16,-1 39 0,-39 40 16,0-40-16,-40 1 15,39-1 1,1 0-16,0 1 15,-40-41 1,79 40 0,-79-39-1,0 39 17,0 1-32,0-1 15,0-39 1,0 39-16,0 0 15,0 1 1,0-1-16,0 0 16,-40 1-16,40-1 15,-39 40 1,-1-40-16</inkml:trace>
  <inkml:trace contextRef="#ctx0" brushRef="#br0" timeOffset="14325.25">14810 8375 0,'0'-80'94,"-119"1"-94,39 79 15,-79-40-15,40 0 16,-39 1-16,78-1 16,40 40-16,-79 0 15,0-40-15,40 1 0,39 39 16,0 0-16,-39-40 16,39 40-16,1 0 15,-41 0-15,40 0 16,-79 0-16,80 0 15,-41 0-15,-39 0 16,79 0-16,-39 0 16,39 0-16,1 0 15,-1 0-15,0 0 16,1 0-16,-1 0 16,0 40-1,0-40-15,1 39 16,39 1-1,-40 0 1,0-1-16,40 41 16,0-40-1,0-1 1,0 1-16,0 0 31,0-1-31,0 1 16,0 0-1,0-1 1,0 41-16,0-41 16,40-39-16,-40 80 15,79-40 1,-39 39 0,40-39-1,-1-1-15,-39 1 16,79 0-16,-40-40 15,-39 79-15,79-79 16,-40 40-16,-39-40 16,79 0-16,-39 0 15,-41 0-15,41 79 16,-1-79-16,-39 0 16,39 0-16,-39 0 15,39 0-15,-39 0 16,39 0-1,-39 0-15,0 0 16,0 0-16,79-40 0,-80 1 16,1-1-1,0 40-15,39-40 16,-79 1 0,40-1-16,-40-39 15,40-1 16,-40 41-31,79-41 16,-79 1 0,0-1-16,40 41 15,-40-1-15,0 0 16,0 1-16,39-1 16,-39 0-16,0 1 15,0-41 1,0 40-1,0 1 1,0-1 0,0 0 15,0 1 0</inkml:trace>
  <inkml:trace contextRef="#ctx0" brushRef="#br0" timeOffset="26920.3">17589 14844 0,'0'-40'78,"-40"-39"-62,-39-1-16,-40 41 15,0-41-15,-80 1 16,80 39-16,-79 0 16,78-39-16,-118 79 0,79-40 15,-39 1-15,118 39 16,-39 0-16,0 0 15,0 0-15,40 0 16,-1 0-16,1 0 16,39 0-16,1 0 15,-1 0 1,-40 0-16,1 0 16,0 0-1,39 0-15,0 0 16,0 0-16,1 0 15,-1 0-15,0 0 16,-39 0-16,0 0 16,39 0-16,-40 39 15,41-39-15,-41 0 16,41 0-16,-41 40 16,41-40-16,-1 0 15,0 0-15,0 0 31,-39 0-31,0 0 16,39 0-16,-39 40 0,-1-40 16,1 39-1,39-39-15,0 0 16,1 0-16,-41 0 16,1 0-16,79 40 15,-80-40-15,1 0 16,39 0-16,1 40 0,-41-40 15,40 0-15,-79 39 16,40-39 0,39 0-16,1 0 15,-41 40-15,40-40 16,1 0-16,-41 80 16,41-80-16,-1 39 0,0-39 15,0 40 1,40 0-1,-39-1-15,-1 1 16,0 39 0,40-39-16,0 39 15,-39-39 1,39 40-16,0-41 16,0 41-16,0-1 15,0 0-15,0-39 16,0 0-16,0 39 15,0-39-15,0 39 16,0-39 0,0-1-1,39-39 1,1 40 0,79-40-16,-39 40 15,39-40-15,0 0 0,40 0 16,-1 0-1,1 0 1,0 0-16,0 0 16,-80 0-16,80 0 15,-79 0-15,39 0 16,0 0-16,0 40 16,-40-40-16,1 0 15,39 0-15,40 0 16,-40 0-16,39 0 0,1 0 15,-40 0-15,1 0 16,38 39-16,-78-39 16,-1 0-16,1 0 15,39 0-15,-40 0 16,0 0-16,41 0 31,-81 0-31,41 0 16,-41 0-16,1 0 15,0 0 1,39 0 0,1 0-1,-41 0-15,1 0 16,0 0-16,39 0 16,-39 0-16,39 0 15,-39 0-15,0 0 16,39 0-16,0 0 15,-39 0 1,0 0 0,0-39-16,-1 39 15,1 0-15,0-40 16,-1 0-16,1 40 16,39-40-16,1 1 15,-40-1 1,-1 40-1,41-40 1,-80 1 0,39-1-1,1 40-15,-40-40 16,40 1 15,-40-1 94,0 0-125,0 1 16,0-1-16,0 0 15,0 1 1,0-1-16,40 0 16,-40 1-16,0-1 15,0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27/10/2022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27/10/2022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27/10/2022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27/10/2022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27/10/2022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27/10/2022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27/10/2022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27/10/2022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27/10/2022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27/10/2022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27/10/2022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27/10/2022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27/10/2022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2: </a:t>
            </a:r>
            <a:br>
              <a:rPr lang="en-US"/>
            </a:br>
            <a:r>
              <a:rPr lang="en-US"/>
              <a:t>Requirements analysis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4016CB-E252-45B8-AE73-749972B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77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the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 / System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80061"/>
              </p:ext>
            </p:extLst>
          </p:nvPr>
        </p:nvGraphicFramePr>
        <p:xfrm>
          <a:off x="918818" y="1051736"/>
          <a:ext cx="10080488" cy="525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7417362-E82E-41B5-99A9-4C2972C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69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F1D6307-878A-C535-85F1-A7605622C53C}"/>
              </a:ext>
            </a:extLst>
          </p:cNvPr>
          <p:cNvSpPr/>
          <p:nvPr/>
        </p:nvSpPr>
        <p:spPr>
          <a:xfrm>
            <a:off x="6247856" y="372029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FBE2CDA-75BD-7441-509D-EECD3E3294E3}"/>
              </a:ext>
            </a:extLst>
          </p:cNvPr>
          <p:cNvSpPr/>
          <p:nvPr/>
        </p:nvSpPr>
        <p:spPr>
          <a:xfrm>
            <a:off x="8255560" y="372029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7499F6FE-9C3B-8D17-874C-FAF46D5A19AE}"/>
              </a:ext>
            </a:extLst>
          </p:cNvPr>
          <p:cNvSpPr/>
          <p:nvPr/>
        </p:nvSpPr>
        <p:spPr>
          <a:xfrm>
            <a:off x="10233282" y="372029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337F1B3A-3AF1-72C2-771C-8C90EC5E459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970100" y="1000471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610ECB0C-6714-5D71-055E-D23BA2701EF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77804" y="1000471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1E998E8A-C10F-A612-CE9D-432963633D9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955525" y="1000471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88BCD243-1AD3-59A6-EB12-8FE5CF7A945C}"/>
              </a:ext>
            </a:extLst>
          </p:cNvPr>
          <p:cNvCxnSpPr/>
          <p:nvPr/>
        </p:nvCxnSpPr>
        <p:spPr>
          <a:xfrm>
            <a:off x="7175504" y="1649828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3406CBF1-266A-6C6F-7728-899F5DD21D8D}"/>
              </a:ext>
            </a:extLst>
          </p:cNvPr>
          <p:cNvSpPr/>
          <p:nvPr/>
        </p:nvSpPr>
        <p:spPr>
          <a:xfrm>
            <a:off x="7354406" y="1424541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789E8308-7B14-2527-D87A-24A2E492F3FB}"/>
              </a:ext>
            </a:extLst>
          </p:cNvPr>
          <p:cNvCxnSpPr/>
          <p:nvPr/>
        </p:nvCxnSpPr>
        <p:spPr>
          <a:xfrm>
            <a:off x="7198528" y="2341220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E1113B82-188C-E3B8-BE45-786B11A2FA7B}"/>
              </a:ext>
            </a:extLst>
          </p:cNvPr>
          <p:cNvSpPr/>
          <p:nvPr/>
        </p:nvSpPr>
        <p:spPr>
          <a:xfrm>
            <a:off x="7665841" y="2115933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5" name="Đường kết nối Mũi tên Thẳng 14">
            <a:extLst>
              <a:ext uri="{FF2B5EF4-FFF2-40B4-BE49-F238E27FC236}">
                <a16:creationId xmlns:a16="http://schemas.microsoft.com/office/drawing/2014/main" id="{BD03FDEA-60C2-AF1B-F918-A78AF82BD641}"/>
              </a:ext>
            </a:extLst>
          </p:cNvPr>
          <p:cNvCxnSpPr>
            <a:cxnSpLocks/>
          </p:cNvCxnSpPr>
          <p:nvPr/>
        </p:nvCxnSpPr>
        <p:spPr>
          <a:xfrm>
            <a:off x="9019134" y="2591077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646E645-4547-C1AA-D101-0D2E66991893}"/>
              </a:ext>
            </a:extLst>
          </p:cNvPr>
          <p:cNvSpPr/>
          <p:nvPr/>
        </p:nvSpPr>
        <p:spPr>
          <a:xfrm>
            <a:off x="9486446" y="2365790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72D8D775-E232-84A2-73E9-62494EF01E5D}"/>
              </a:ext>
            </a:extLst>
          </p:cNvPr>
          <p:cNvCxnSpPr>
            <a:cxnSpLocks/>
          </p:cNvCxnSpPr>
          <p:nvPr/>
        </p:nvCxnSpPr>
        <p:spPr>
          <a:xfrm flipH="1" flipV="1">
            <a:off x="9153227" y="2911196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8B9995AE-BF0B-177A-6962-205E99A4783E}"/>
              </a:ext>
            </a:extLst>
          </p:cNvPr>
          <p:cNvSpPr/>
          <p:nvPr/>
        </p:nvSpPr>
        <p:spPr>
          <a:xfrm>
            <a:off x="9388619" y="2694815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9" name="Hình chữ nhật 18">
            <a:extLst>
              <a:ext uri="{FF2B5EF4-FFF2-40B4-BE49-F238E27FC236}">
                <a16:creationId xmlns:a16="http://schemas.microsoft.com/office/drawing/2014/main" id="{7A377249-547C-A663-1088-04471AEE29E5}"/>
              </a:ext>
            </a:extLst>
          </p:cNvPr>
          <p:cNvSpPr/>
          <p:nvPr/>
        </p:nvSpPr>
        <p:spPr>
          <a:xfrm>
            <a:off x="5630924" y="3197587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ình chữ nhật: Cắt Một Góc 19">
            <a:extLst>
              <a:ext uri="{FF2B5EF4-FFF2-40B4-BE49-F238E27FC236}">
                <a16:creationId xmlns:a16="http://schemas.microsoft.com/office/drawing/2014/main" id="{B400F681-EF84-4D14-3804-6EC6E5900D94}"/>
              </a:ext>
            </a:extLst>
          </p:cNvPr>
          <p:cNvSpPr/>
          <p:nvPr/>
        </p:nvSpPr>
        <p:spPr>
          <a:xfrm rot="10800000" flipH="1">
            <a:off x="5629576" y="3197588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CD0B8729-ED49-4662-649E-19F1D179498E}"/>
              </a:ext>
            </a:extLst>
          </p:cNvPr>
          <p:cNvSpPr txBox="1"/>
          <p:nvPr/>
        </p:nvSpPr>
        <p:spPr>
          <a:xfrm>
            <a:off x="5819815" y="3211789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381ECFAB-86A0-17A7-31C1-2AEF903F8392}"/>
              </a:ext>
            </a:extLst>
          </p:cNvPr>
          <p:cNvSpPr txBox="1"/>
          <p:nvPr/>
        </p:nvSpPr>
        <p:spPr>
          <a:xfrm>
            <a:off x="5693449" y="3659236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EB9AB1A2-E852-D9CB-E77F-DAF6D11D57A7}"/>
              </a:ext>
            </a:extLst>
          </p:cNvPr>
          <p:cNvSpPr txBox="1"/>
          <p:nvPr/>
        </p:nvSpPr>
        <p:spPr>
          <a:xfrm>
            <a:off x="5739768" y="4810924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24" name="Đường kết nối: Mũi tên Gấp khúc 23">
            <a:extLst>
              <a:ext uri="{FF2B5EF4-FFF2-40B4-BE49-F238E27FC236}">
                <a16:creationId xmlns:a16="http://schemas.microsoft.com/office/drawing/2014/main" id="{298014D2-A6C3-ED4D-9372-BC099F9744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2178" y="3593278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B3B9B5F8-EC36-904D-4FBB-89F3B54D7D6A}"/>
              </a:ext>
            </a:extLst>
          </p:cNvPr>
          <p:cNvCxnSpPr>
            <a:cxnSpLocks/>
          </p:cNvCxnSpPr>
          <p:nvPr/>
        </p:nvCxnSpPr>
        <p:spPr>
          <a:xfrm flipH="1">
            <a:off x="9168223" y="4627573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480D39A8-545E-D4B5-9439-7B4128F808F3}"/>
              </a:ext>
            </a:extLst>
          </p:cNvPr>
          <p:cNvSpPr/>
          <p:nvPr/>
        </p:nvSpPr>
        <p:spPr>
          <a:xfrm>
            <a:off x="9242189" y="3932092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1A668079-77EE-CF72-43A2-14622292240D}"/>
              </a:ext>
            </a:extLst>
          </p:cNvPr>
          <p:cNvCxnSpPr>
            <a:cxnSpLocks/>
          </p:cNvCxnSpPr>
          <p:nvPr/>
        </p:nvCxnSpPr>
        <p:spPr>
          <a:xfrm flipH="1" flipV="1">
            <a:off x="7172038" y="3470766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C21FB87D-AC5C-FF6D-1D4C-A12F314E7B26}"/>
              </a:ext>
            </a:extLst>
          </p:cNvPr>
          <p:cNvSpPr/>
          <p:nvPr/>
        </p:nvSpPr>
        <p:spPr>
          <a:xfrm>
            <a:off x="7512052" y="3254385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374FCF22-8F4D-1DA4-181E-60B6F47ACFFF}"/>
              </a:ext>
            </a:extLst>
          </p:cNvPr>
          <p:cNvCxnSpPr>
            <a:cxnSpLocks/>
          </p:cNvCxnSpPr>
          <p:nvPr/>
        </p:nvCxnSpPr>
        <p:spPr>
          <a:xfrm flipH="1" flipV="1">
            <a:off x="7158037" y="5147771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ình chữ nhật 37">
            <a:extLst>
              <a:ext uri="{FF2B5EF4-FFF2-40B4-BE49-F238E27FC236}">
                <a16:creationId xmlns:a16="http://schemas.microsoft.com/office/drawing/2014/main" id="{D13F354E-7CA7-9293-54D2-23D7F4198513}"/>
              </a:ext>
            </a:extLst>
          </p:cNvPr>
          <p:cNvSpPr/>
          <p:nvPr/>
        </p:nvSpPr>
        <p:spPr>
          <a:xfrm>
            <a:off x="7498051" y="4931390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39" name="Đường kết nối: Mũi tên Gấp khúc 38">
            <a:extLst>
              <a:ext uri="{FF2B5EF4-FFF2-40B4-BE49-F238E27FC236}">
                <a16:creationId xmlns:a16="http://schemas.microsoft.com/office/drawing/2014/main" id="{8712C24D-5806-AC2C-A040-E86C26F8C2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35999" y="4658345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>
            <a:extLst>
              <a:ext uri="{FF2B5EF4-FFF2-40B4-BE49-F238E27FC236}">
                <a16:creationId xmlns:a16="http://schemas.microsoft.com/office/drawing/2014/main" id="{68488E3C-3E8A-E80D-7FE4-AF6D6D435940}"/>
              </a:ext>
            </a:extLst>
          </p:cNvPr>
          <p:cNvCxnSpPr>
            <a:cxnSpLocks/>
          </p:cNvCxnSpPr>
          <p:nvPr/>
        </p:nvCxnSpPr>
        <p:spPr>
          <a:xfrm flipH="1">
            <a:off x="9181650" y="5573476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38FC1C94-7A21-3F66-F970-BA20159108B6}"/>
              </a:ext>
            </a:extLst>
          </p:cNvPr>
          <p:cNvSpPr/>
          <p:nvPr/>
        </p:nvSpPr>
        <p:spPr>
          <a:xfrm>
            <a:off x="9181649" y="507152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2FF97EEE-167A-D363-44E9-81E0600B0950}"/>
              </a:ext>
            </a:extLst>
          </p:cNvPr>
          <p:cNvSpPr/>
          <p:nvPr/>
        </p:nvSpPr>
        <p:spPr>
          <a:xfrm>
            <a:off x="6791195" y="1649828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Hình chữ nhật 42">
            <a:extLst>
              <a:ext uri="{FF2B5EF4-FFF2-40B4-BE49-F238E27FC236}">
                <a16:creationId xmlns:a16="http://schemas.microsoft.com/office/drawing/2014/main" id="{7EAF081E-B02B-0011-C612-D578F74307EE}"/>
              </a:ext>
            </a:extLst>
          </p:cNvPr>
          <p:cNvSpPr/>
          <p:nvPr/>
        </p:nvSpPr>
        <p:spPr>
          <a:xfrm>
            <a:off x="8772397" y="1649828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4D74EF10-247B-2009-76B8-E348826F8455}"/>
              </a:ext>
            </a:extLst>
          </p:cNvPr>
          <p:cNvSpPr/>
          <p:nvPr/>
        </p:nvSpPr>
        <p:spPr>
          <a:xfrm>
            <a:off x="8768917" y="2335629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49D55E19-1338-0C2F-08BA-F33373E5651C}"/>
              </a:ext>
            </a:extLst>
          </p:cNvPr>
          <p:cNvSpPr/>
          <p:nvPr/>
        </p:nvSpPr>
        <p:spPr>
          <a:xfrm>
            <a:off x="10750116" y="2576444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14238DEE-72F7-1A62-9261-6B510FAE5724}"/>
              </a:ext>
            </a:extLst>
          </p:cNvPr>
          <p:cNvCxnSpPr>
            <a:cxnSpLocks/>
            <a:stCxn id="19" idx="1"/>
            <a:endCxn id="19" idx="3"/>
          </p:cNvCxnSpPr>
          <p:nvPr/>
        </p:nvCxnSpPr>
        <p:spPr>
          <a:xfrm>
            <a:off x="5630924" y="4723701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6494B2E5-FE38-48AB-2A97-3F749A07EAAF}"/>
              </a:ext>
            </a:extLst>
          </p:cNvPr>
          <p:cNvSpPr/>
          <p:nvPr/>
        </p:nvSpPr>
        <p:spPr>
          <a:xfrm>
            <a:off x="9005506" y="5456359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ình chữ nhật 47">
            <a:extLst>
              <a:ext uri="{FF2B5EF4-FFF2-40B4-BE49-F238E27FC236}">
                <a16:creationId xmlns:a16="http://schemas.microsoft.com/office/drawing/2014/main" id="{0C529666-015B-D1EE-4CB5-02640487CF05}"/>
              </a:ext>
            </a:extLst>
          </p:cNvPr>
          <p:cNvSpPr/>
          <p:nvPr/>
        </p:nvSpPr>
        <p:spPr>
          <a:xfrm>
            <a:off x="9005506" y="446615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ộp Văn bản 48">
            <a:extLst>
              <a:ext uri="{FF2B5EF4-FFF2-40B4-BE49-F238E27FC236}">
                <a16:creationId xmlns:a16="http://schemas.microsoft.com/office/drawing/2014/main" id="{940F73D3-38E3-A3C9-693D-BDC23DF1183E}"/>
              </a:ext>
            </a:extLst>
          </p:cNvPr>
          <p:cNvSpPr txBox="1"/>
          <p:nvPr/>
        </p:nvSpPr>
        <p:spPr>
          <a:xfrm>
            <a:off x="7631323" y="6380224"/>
            <a:ext cx="25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Reference diagram</a:t>
            </a:r>
            <a:endParaRPr lang="vi-VN" b="1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23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FC8BC65A-6562-6F18-326F-08151730FAEB}"/>
                  </a:ext>
                </a:extLst>
              </p14:cNvPr>
              <p14:cNvContentPartPr/>
              <p14:nvPr/>
            </p14:nvContentPartPr>
            <p14:xfrm>
              <a:off x="2215800" y="1400400"/>
              <a:ext cx="5460120" cy="4329360"/>
            </p14:xfrm>
          </p:contentPart>
        </mc:Choice>
        <mc:Fallback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FC8BC65A-6562-6F18-326F-08151730FA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440" y="1391040"/>
                <a:ext cx="5478840" cy="43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063BD-7A96-4515-9A91-D038DB68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1139F1-7076-4159-8943-63835B5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Usecase, Sequence diagram for your project</a:t>
            </a:r>
          </a:p>
          <a:p>
            <a:pPr marL="0" indent="0">
              <a:buNone/>
            </a:pPr>
            <a:r>
              <a:rPr lang="en-US"/>
              <a:t>(2 weeks)</a:t>
            </a:r>
          </a:p>
          <a:p>
            <a:pPr marL="0" indent="0">
              <a:buNone/>
            </a:pPr>
            <a:r>
              <a:rPr lang="en-US"/>
              <a:t>Upload your results on the Github repository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854460-934C-43A6-9F6D-AF6FD55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8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E8CA3F53-6C8F-1142-6B08-65B2BDAA848D}"/>
                  </a:ext>
                </a:extLst>
              </p14:cNvPr>
              <p14:cNvContentPartPr/>
              <p14:nvPr/>
            </p14:nvContentPartPr>
            <p14:xfrm>
              <a:off x="2511237" y="2349260"/>
              <a:ext cx="360" cy="360"/>
            </p14:xfrm>
          </p:contentPart>
        </mc:Choice>
        <mc:Fallback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E8CA3F53-6C8F-1142-6B08-65B2BDAA84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2597" y="2340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95E95090-8309-4814-99BE-18BAF4000AA0}"/>
                  </a:ext>
                </a:extLst>
              </p14:cNvPr>
              <p14:cNvContentPartPr/>
              <p14:nvPr/>
            </p14:nvContentPartPr>
            <p14:xfrm>
              <a:off x="9016077" y="2629700"/>
              <a:ext cx="1469880" cy="79200"/>
            </p14:xfrm>
          </p:contentPart>
        </mc:Choice>
        <mc:Fallback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95E95090-8309-4814-99BE-18BAF4000A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7437" y="2620700"/>
                <a:ext cx="14875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7B58A253-6E77-84EF-850C-70FEA889D224}"/>
                  </a:ext>
                </a:extLst>
              </p14:cNvPr>
              <p14:cNvContentPartPr/>
              <p14:nvPr/>
            </p14:nvContentPartPr>
            <p14:xfrm>
              <a:off x="4189557" y="2673260"/>
              <a:ext cx="1590120" cy="133920"/>
            </p14:xfrm>
          </p:contentPart>
        </mc:Choice>
        <mc:Fallback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7B58A253-6E77-84EF-850C-70FEA889D2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0557" y="2664620"/>
                <a:ext cx="1607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Viết tay 7">
                <a:extLst>
                  <a:ext uri="{FF2B5EF4-FFF2-40B4-BE49-F238E27FC236}">
                    <a16:creationId xmlns:a16="http://schemas.microsoft.com/office/drawing/2014/main" id="{AAC2590C-2078-ACF9-017A-A38EA110D3F4}"/>
                  </a:ext>
                </a:extLst>
              </p14:cNvPr>
              <p14:cNvContentPartPr/>
              <p14:nvPr/>
            </p14:nvContentPartPr>
            <p14:xfrm>
              <a:off x="10613757" y="3067100"/>
              <a:ext cx="369360" cy="360"/>
            </p14:xfrm>
          </p:contentPart>
        </mc:Choice>
        <mc:Fallback>
          <p:pic>
            <p:nvPicPr>
              <p:cNvPr id="8" name="Viết tay 7">
                <a:extLst>
                  <a:ext uri="{FF2B5EF4-FFF2-40B4-BE49-F238E27FC236}">
                    <a16:creationId xmlns:a16="http://schemas.microsoft.com/office/drawing/2014/main" id="{AAC2590C-2078-ACF9-017A-A38EA110D3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5117" y="3058100"/>
                <a:ext cx="38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Viết tay 8">
                <a:extLst>
                  <a:ext uri="{FF2B5EF4-FFF2-40B4-BE49-F238E27FC236}">
                    <a16:creationId xmlns:a16="http://schemas.microsoft.com/office/drawing/2014/main" id="{9334720B-A42F-A60B-3D8B-EEE1EC80AC77}"/>
                  </a:ext>
                </a:extLst>
              </p14:cNvPr>
              <p14:cNvContentPartPr/>
              <p14:nvPr/>
            </p14:nvContentPartPr>
            <p14:xfrm>
              <a:off x="1214877" y="3460220"/>
              <a:ext cx="1319040" cy="108720"/>
            </p14:xfrm>
          </p:contentPart>
        </mc:Choice>
        <mc:Fallback>
          <p:pic>
            <p:nvPicPr>
              <p:cNvPr id="9" name="Viết tay 8">
                <a:extLst>
                  <a:ext uri="{FF2B5EF4-FFF2-40B4-BE49-F238E27FC236}">
                    <a16:creationId xmlns:a16="http://schemas.microsoft.com/office/drawing/2014/main" id="{9334720B-A42F-A60B-3D8B-EEE1EC80AC7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05877" y="3451580"/>
                <a:ext cx="133668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955</Words>
  <Application>Microsoft Office PowerPoint</Application>
  <PresentationFormat>Màn hình rộng</PresentationFormat>
  <Paragraphs>274</Paragraphs>
  <Slides>24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Lab 2:  Requirements analysis</vt:lpstr>
      <vt:lpstr>Bản trình bày PowerPoint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45</cp:revision>
  <dcterms:created xsi:type="dcterms:W3CDTF">2021-09-07T14:26:04Z</dcterms:created>
  <dcterms:modified xsi:type="dcterms:W3CDTF">2022-10-28T01:56:25Z</dcterms:modified>
</cp:coreProperties>
</file>