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87" r:id="rId4"/>
    <p:sldId id="289" r:id="rId5"/>
    <p:sldId id="288" r:id="rId6"/>
    <p:sldId id="291" r:id="rId7"/>
    <p:sldId id="292" r:id="rId8"/>
    <p:sldId id="264" r:id="rId9"/>
    <p:sldId id="265" r:id="rId10"/>
    <p:sldId id="267" r:id="rId11"/>
    <p:sldId id="268" r:id="rId12"/>
    <p:sldId id="270" r:id="rId13"/>
    <p:sldId id="269" r:id="rId14"/>
    <p:sldId id="271" r:id="rId15"/>
    <p:sldId id="293" r:id="rId16"/>
    <p:sldId id="272" r:id="rId17"/>
    <p:sldId id="273" r:id="rId18"/>
    <p:sldId id="275" r:id="rId19"/>
    <p:sldId id="294" r:id="rId20"/>
    <p:sldId id="276" r:id="rId21"/>
    <p:sldId id="266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09T10:06:26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8716 7272 0,'25'25'94,"-1"25"-79,1-26-15,25 1 16,0 50 0,0-50-1,-25 0 1,0-25 0,0 25-1,-1 0 16,1 0-15,0-1 15,0-24 110,-25 25-110,-25 0-15,25 0-16,-25-25 15,-24 50 1,24 0 0,0-50-1,25 25-15,-25-25 16,0 25 15,0 24-31,0-24 31,0 0-15,25 0 31,-25-25 0,25 25-16,-25-25 78</inkml:trace>
  <inkml:trace contextRef="#ctx0" brushRef="#br0" timeOffset="1082.08">8666 7670 0,'25'0'93,"0"0"-77,0 0 0,24 0-1,-24 0 1,25 0 15,-25 0-15,0 0-1,0 0 1,0 0 0,0 0-1,0 0 17,-1 0 218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24575,'19'0'0,"13"0"0,8 0 0,3 0 0,-6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24575,'13'6'0,"17"3"0,23 5 0,15 1 0,-4-2-8191</inkml:trace>
  <inkml:trace contextRef="#ctx0" brushRef="#br0" timeOffset="1">1025 75 24575,'6'0'0,"9"0"0,15 0 0,14 0 0,1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24575,'0'0'-8191</inkml:trace>
  <inkml:trace contextRef="#ctx0" brushRef="#br0" timeOffset="1">570 0 24575,'6'0'0,"9"0"0,9 0 0,-1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  <inkml:trace contextRef="#ctx0" brushRef="#br0" timeOffset="1">910 0 24575,'6'0'0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  <inkml:trace contextRef="#ctx0" brushRef="#br0" timeOffset="1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24575,'232'2'0,"597"-25"0,236-33 0,1483 60 0,-1350-7 0,-495 3 0,-666 3 0,-1 1 0,0 1 0,53 16 0,34 5 0,32-10-1365,-88-13-5461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24575,'0'1035'0,"0"-1024"0,0-1 0,1 0 0,0 0 0,0 0 0,1 0 0,1 0 0,-1-1 0,2 1 0,5 13 0,-6-19 0,0 1 0,0-1 0,0 0 0,1 0 0,-1 0 0,1 0 0,0-1 0,0 1 0,1-1 0,-1 0 0,1 0 0,-1-1 0,1 1 0,0-1 0,0 0 0,0 0 0,0-1 0,0 0 0,9 2 0,64 5 0,1-2 0,125-8 0,-82-1 0,3798-4 0,-2205 10 0,-1193-47 0,-388 27 0,62 1-1365,-153 15-5461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09T10:06:45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9189 7645 0,'-25'0'1625,"50"0"-1578,25 0 375,-25 0-422,24 0 16,1 0-1,0 0 17,-25 0-17,-25-25 79</inkml:trace>
  <inkml:trace contextRef="#ctx0" brushRef="#br0" timeOffset="1049.83">9712 7396 0,'0'-25'32,"-25"25"-1,0 0 0,0 0-15,0 0-1,0 0 1,0 0-16,0 0 16,25 25 15,0 0-15,0 25-1,0-25 1,0 0-1,0 0 1,0 0 15,25-25 1,0 25-17,0-25-15,0 0 16,0 24-1,0-24 17,0 25-17,0-25-15,0 0 16,-1 0 0,1 0-1,0 0 16,-25-25 16,0 1-47,0-1 16,0 0 0,0 0 15,0-25-16,0 25 1,0 0 15,-25 25-31,0 0 32,25-25-17,-24 25 1,-26 0-1,25-25 1,0 25 0,0 0 15</inkml:trace>
  <inkml:trace contextRef="#ctx0" brushRef="#br0" timeOffset="2778.14">9836 7396 0,'25'0'47,"0"0"-31,0 0 0,0 0-1,25 0-15,24 0 16,1-25-1,-25 1-15,25-1 16,-50 25 15,24-25-15,1-25 0,-25 25-1,0 0 1,25 0-1,0-50 17,24 1-17,1-1-15,0 0 16,-1 26 0,51-51-1,-75 75 16,24 0-15,1-25 0,74-24-1,-49 24 1,-50 25 0,99-25-1,-24 25 1,-1 0-1,-24 0 1,49-24 0,26 49-1,-76-50 17,26 50-17,49-50-15,50 25 16,-99 0-1,-51 25 1,101-25 15,-51 0-15,1 25 0,-26 0-1,-24-24 1,0-1-1,-1 25 1,-24 0 15,-25-25-15,0 25 0,0 0 124,0 0-124,0 0-16,25 0 15,-1-50 1,-24 50 0,0 0 15</inkml:trace>
  <inkml:trace contextRef="#ctx0" brushRef="#br0" timeOffset="3781.52">13671 5753 0,'0'25'32,"0"24"-32,0 51 15,0 25 1,25-100-16,-25 74 16,25-74 15,-25 75-16,25-75 1,-25-1 0,0 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17 24575,'-5'-6'0,"-11"-5"0,15 12 0,1 0 0,-1 0 0,0 0 0,0 0 0,0 0 0,1 1 0,-1-1 0,1 0 0,-1 0 0,1 0 0,-1 1 0,1-1 0,0 0 0,-1 0 0,1 1 0,0-1 0,0 3 0,-8 62 0,3 0 0,6 127 0,1-81 0,-1-43 0,-2 45 0,26 201 0,-19-273-1365,0-6-5461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24575,'0'6'0,"0"9"0,0 21 0,0 18 0,0 5 0,0 7 0,0-3 0,0 2 0,0-11-8191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24575,'0'-7'0,"6"-1"0,9-1 0,21 2 0,18 3 0,12 1 0,7 1 0,-1 2 0,-7-1 0,-15 2-8191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24575,'1'4'0,"-1"-1"0,1 1 0,0 0 0,0-1 0,0 1 0,1-1 0,-1 0 0,1 1 0,0-1 0,0 0 0,0 0 0,0 0 0,0 0 0,1 0 0,0-1 0,-1 1 0,1-1 0,0 1 0,0-1 0,7 3 0,0 1 0,0 0 0,1-1 0,0 0 0,1-1 0,13 3 0,-10-3 0,1-1 0,-1 0 0,1-1 0,0-1 0,0-1 0,0 0 0,29-5 0,-39 5 0,-1-2 0,0 1 0,0-1 0,0 1 0,0-2 0,0 1 0,0 0 0,0-1 0,-1 0 0,1 0 0,-1 0 0,0-1 0,0 1 0,0-1 0,0 0 0,-1 0 0,0 0 0,0-1 0,0 1 0,0-1 0,0 0 0,-1 0 0,0 0 0,0 0 0,0 0 0,1-10 0,0-1 0,-1 0 0,-1-1 0,0 0 0,-1 1 0,-1-1 0,-3-21 0,2 32 0,1-1 0,-1 1 0,0 0 0,0 0 0,-1 0 0,0 0 0,0 0 0,-5-7 0,6 10 0,0 0 0,-1 1 0,1-1 0,-1 1 0,1 0 0,-1 0 0,0 0 0,0 0 0,0 0 0,0 1 0,0-1 0,0 1 0,0 0 0,-1 0 0,1 0 0,-6-1 0,6 2 0,1 0 0,0 0 0,0 0 0,-1 0 0,1 0 0,0 1 0,0-1 0,-1 1 0,1-1 0,0 1 0,0 0 0,0-1 0,0 1 0,0 1 0,0-1 0,0 0 0,0 0 0,1 1 0,-1-1 0,-2 3 0,0 0 0,1 1 0,0-1 0,0 1 0,1-1 0,-1 1 0,1 0 0,0 0 0,-2 8 0,0 3 0,1-1 0,1 1 0,0 1 0,1-1 0,1 16 0,1-22 0,0 0 0,0 0 0,1 0 0,1-1 0,-1 1 0,1-1 0,1 0 0,0 1 0,0-2 0,1 1 0,0 0 0,0-1 0,1 0 0,0 0 0,1-1 0,0 1 0,8 6 0,-8-9 0,0 0 0,0-1 0,0 1 0,1-1 0,-1-1 0,1 0 0,0 0 0,0 0 0,0-1 0,1 0 0,-1 0 0,0-1 0,1-1 0,-1 1 0,1-1 0,-1-1 0,1 1 0,-1-1 0,0-1 0,14-3 0,-17 3 0,-1 1 0,0 0 0,0-1 0,0 0 0,0 0 0,0 0 0,0 0 0,0-1 0,-1 0 0,1 1 0,-1-1 0,0-1 0,0 1 0,0 0 0,0-1 0,3-4 0,-2-2 0,0 1 0,0-1 0,-1 1 0,0-1 0,1-14 0,7-20 0,-10 40 0,0 0 0,0 1 0,1-1 0,-1 1 0,1-1 0,0 1 0,0 0 0,0 0 0,0 0 0,5-5 0,-6 8 0,0-1 0,0 1 0,0-1 0,-1 1 0,1-1 0,0 1 0,0 0 0,0-1 0,0 1 0,0 0 0,0 0 0,0 0 0,0 0 0,0 0 0,0 0 0,0 0 0,0 0 0,0 0 0,0 1 0,0-1 0,0 0 0,0 1 0,0-1 0,0 0 0,0 1 0,0-1 0,0 1 0,-1 0 0,1-1 0,0 1 0,0 0 0,-1-1 0,1 1 0,0 0 0,-1 0 0,1-1 0,-1 1 0,1 0 0,-1 0 0,1 0 0,0 2 0,12 19 0,-11-17 0,1 0 0,0 0 0,0-1 0,1 1 0,-1-1 0,1 1 0,6 5 0,-8-9 0,-1 0 0,1-1 0,0 1 0,-1 0 0,1-1 0,-1 1 0,1-1 0,0 0 0,-1 0 0,1 1 0,0-1 0,-1 0 0,1 0 0,0-1 0,0 1 0,-1 0 0,1 0 0,0-1 0,-1 1 0,1-1 0,-1 0 0,1 1 0,-1-1 0,1 0 0,-1 0 0,1 0 0,-1 0 0,0 0 0,1 0 0,-1 0 0,1-2 0,82-77 0,-67 61 0,1 0 0,1 2 0,1 0 0,0 1 0,1 0 0,1 2 0,37-18 0,-57 31 3,0 0 0,1 0-1,-1 0 1,1 0 0,-1 1-1,1-1 1,-1 1 0,1-1 0,-1 1-1,1 0 1,0 0 0,-1 0-1,1 1 1,-1-1 0,1 1 0,-1-1-1,1 1 1,-1 0 0,1 0-1,-1 0 1,0 0 0,1 0-1,-1 1 1,0-1 0,0 0 0,0 1-1,0 0 1,0 0 0,0-1-1,0 1 1,-1 0 0,1 1 0,-1-1-1,0 0 1,2 3 0,3 8-153,-1 1 0,0-1-1,-1 1 1,-1 0 0,2 17 0,-2-15-412,2 13-6264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24575,'7'0'0,"8"0"0,8 0 0,7-6 0,5-2 0,2 0 0,2 1 0,-6 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17 24575,'0'-1'0,"0"1"0,0-1 0,-1 0 0,1 1 0,0-1 0,0 0 0,-1 1 0,1-1 0,0 0 0,-1 1 0,1-1 0,-1 1 0,1-1 0,-1 0 0,1 1 0,-1-1 0,1 1 0,-1 0 0,1-1 0,-1 1 0,0-1 0,1 1 0,-1 0 0,0 0 0,1-1 0,-1 1 0,0 0 0,1 0 0,-1 0 0,-1-1 0,-25 0 0,25 1 0,-11 0 0,0 2 0,1-1 0,-1 2 0,0 0 0,0 0 0,1 1 0,0 1 0,0 0 0,0 0 0,-12 9 0,20-12 0,0 0 0,1 0 0,-1 1 0,1-1 0,0 1 0,0 0 0,0 0 0,0 0 0,0 0 0,1 0 0,-1 1 0,1-1 0,0 1 0,0-1 0,0 1 0,0 0 0,1 0 0,0 0 0,0 0 0,0 0 0,0 0 0,0 0 0,1 0 0,0 1 0,0-1 0,0 0 0,0 0 0,1 0 0,-1 0 0,1 0 0,0 0 0,1 0 0,-1 0 0,4 8 0,0-5 0,0 1 0,0-1 0,1 0 0,0 0 0,1-1 0,-1 0 0,1 0 0,0 0 0,1-1 0,9 5 0,86 42 0,-86-44 0,-2-1 0,2-1 0,-1 2 0,0 0 0,0 1 0,-1 0 0,16 14 0,-29-21 0,1 0 0,-1 0 0,0 0 0,0 0 0,0 1 0,0-1 0,-1 0 0,1 1 0,0 0 0,-1-1 0,0 1 0,0 0 0,0 0 0,0 0 0,0 0 0,0 0 0,-1 0 0,1 0 0,-1 0 0,0 0 0,0 0 0,0 0 0,0 0 0,-1 0 0,1 0 0,-1 0 0,0 0 0,0-1 0,0 1 0,0 0 0,0 0 0,-1 0 0,1-1 0,-1 1 0,0-1 0,0 1 0,-3 2 0,0 1 9,0-1 1,0 0-1,-1-1 0,1 1 0,-1-1 1,0 0-1,-1 0 0,1-1 0,-1 0 0,1 0 1,-1 0-1,-14 2 0,1-1-380,-1 0-1,1-2 1,-27 0 0,10-2-6455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84 24575,'0'-3'0,"0"0"0,0 0 0,0-1 0,0 1 0,0 0 0,0 0 0,-1 0 0,0 0 0,0 0 0,0 0 0,0 0 0,0 0 0,0 0 0,-1 0 0,0 0 0,1 1 0,-1-1 0,0 0 0,0 1 0,0 0 0,-1-1 0,1 1 0,0 0 0,-1 0 0,0 1 0,1-1 0,-1 0 0,0 1 0,0-1 0,0 1 0,0 0 0,0 0 0,0 1 0,0-1 0,-6 0 0,0 0 0,1 2 0,-1-1 0,0 1 0,1 0 0,-1 1 0,1 0 0,0 0 0,0 1 0,-1 0 0,2 0 0,-1 1 0,-8 6 0,-8 5 0,1 1 0,0 2 0,-38 37 0,55-49 0,0 0 0,1 1 0,0-1 0,0 1 0,0 0 0,0 0 0,1 1 0,1-1 0,-1 1 0,1 0 0,0 0 0,1 0 0,0 0 0,0 1 0,1-1 0,0 0 0,0 13 0,2-18 0,-1 0 0,1 0 0,0 0 0,0 0 0,0 0 0,0 0 0,0 0 0,1-1 0,-1 1 0,1 0 0,0-1 0,0 1 0,0-1 0,0 1 0,0-1 0,0 0 0,5 3 0,-2-2 0,0 1 0,1-2 0,-1 1 0,1-1 0,0 1 0,0-2 0,0 1 0,10 1 0,-3-1 0,1-1 0,0-1 0,0 0 0,0-1 0,0 0 0,-1-1 0,21-6 0,-28 6 0,0 0 0,0 0 0,0-1 0,0 1 0,-1-1 0,0-1 0,1 1 0,-1-1 0,0 0 0,-1 0 0,1 0 0,-1-1 0,0 0 0,0 1 0,0-2 0,-1 1 0,6-11 0,-2-1 0,-2 0 0,0 0 0,0-1 0,3-30 0,-4 23 0,-4 23 0,0 1 0,0 0 0,0 0 0,0 0 0,0 0 0,0 0 0,1 0 0,-1 0 0,0 0 0,1 0 0,-1 0 0,1 0 0,-1 0 0,1 0 0,0 0 0,-1 0 0,1 0 0,1-1 0,-1 2 0,-1 0 0,1 1 0,0-1 0,-1 0 0,1 0 0,-1 0 0,1 1 0,-1-1 0,1 0 0,-1 1 0,1-1 0,-1 0 0,0 1 0,1-1 0,-1 1 0,1-1 0,-1 1 0,0-1 0,1 1 0,-1-1 0,0 1 0,0-1 0,1 1 0,-1 0 0,20 52 0,-16-40 0,28 66-1365,-19-42-5461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5 405 24575,'-1'60'0,"-2"-13"0,2-1 0,8 65 0,-5-107 0,-1 1 0,0-1 0,1 0 0,0 0 0,0 0 0,0 0 0,0 0 0,0-1 0,1 1 0,0-1 0,0 1 0,0-1 0,0 0 0,0 0 0,1-1 0,-1 1 0,1 0 0,0-1 0,0 0 0,-1 0 0,2 0 0,-1-1 0,0 1 0,0-1 0,0 0 0,9 1 0,11 2 0,1-2 0,-1-1 0,42-2 0,-43 0 0,1 1 0,0-2 0,0 0 0,0-1 0,-1-2 0,38-11 0,-53 13 0,-1 0 0,0 0 0,1-1 0,-2 0 0,1-1 0,0 1 0,-1-1 0,0 0 0,0-1 0,0 1 0,-1-1 0,1 0 0,-1-1 0,-1 1 0,0-1 0,1 0 0,-2 0 0,1-1 0,-1 1 0,4-15 0,2-23 0,-2-1 0,1-73 0,1-2 0,-9 120 0,21-262 0,-23 828 0,2-553 0,0 1 0,1-1 0,0 0 0,1 1 0,1-1 0,0 0 0,7 21 0,-8-29 0,1 0 0,-1 1 0,1-1 0,0 0 0,0 0 0,0-1 0,0 1 0,1-1 0,-1 1 0,1-1 0,0 0 0,0 0 0,0-1 0,1 1 0,-1-1 0,1 0 0,-1 0 0,1-1 0,-1 1 0,1-1 0,0 0 0,7 1 0,9-1 0,0-1 0,1-1 0,-1 0 0,1-2 0,-1 0 0,0-2 0,-1 0 0,35-14 0,-8 4 0,-44 14-68,0 0 0,1 1-1,-1-1 1,1 1 0,-1-1 0,1 1-1,-1 0 1,1 1 0,-1-1 0,1 0-1,-1 1 1,0 0 0,1 0 0,-1 0-1,0 0 1,1 1 0,-1-1 0,0 1-1,4 2 1,10 8-6758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24575,'0'-6'0,"0"-9"0,7-8 0,14 0 0,4-3 0,4 3 0,-2-1 0,-7 4-8191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4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24575,'5'-4'0,"0"1"0,1 0 0,-1 0 0,0 1 0,1-1 0,0 1 0,-1 0 0,1 1 0,0 0 0,10-1 0,4-2 0,268-49 0,318-17 0,-451 56 0,422-15 0,4 31 0,-205 1 0,2152-3-1365,-2498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2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24575,'21'2'0,"-1"0"0,1 2 0,33 9 0,13 2 0,248 26 0,-137-21 0,980 78-251,4-57-97,-791-31 315,-322-8 33,1260 55 0,-386-19 0,-5-37 0,-561-3 0,688-18 314,12-1 4,4840 21-318,-2512 2 0,-1750-47-358,-2-65 0,-107 11-888,-1365 90-4983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5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24575,'0'80'0,"3"0"0,4 1 0,20 94 0,100 663 0,-98-584 0,38 568 0,-64-464 0,2 12 0,10-243 0,5 0 0,41 135 0,28 176 0,-55-187 0,10 86 0,42 227 0,-72-475 0,-4 1 0,-4-1 0,-6 103 0,0-186 0,-1 18 0,1 0 0,2 0 0,0 0 0,8 36 0,-9-55 0,1 0 0,-1 1 0,1-2 0,0 1 0,0 0 0,1 0 0,-1-1 0,1 1 0,0-1 0,0 0 0,1 0 0,-1 0 0,1 0 0,0 0 0,0-1 0,0 0 0,1 0 0,-1 0 0,1 0 0,-1-1 0,1 0 0,0 0 0,0 0 0,0 0 0,0-1 0,9 2 0,41 1 0,-1-3 0,80-6 0,-8-2 0,526-17 0,-518 12 0,0-7 0,241-65 0,-267 50 0,1 6 0,1 4 0,1 5 0,212-9 0,1793 33 0,-2111-5-39,13 0 93,0 0 1,36-6-1,-49 5-153,0-1-1,0 1 1,0-1 0,0 0 0,0 0-1,0-1 1,0 1 0,-1-1-1,1 0 1,-1 0 0,0-1 0,0 1-1,0-1 1,4-5 0,18-32-6727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5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24575,'-2'587'0,"5"651"0,15-745 0,2 82 0,-21 467 0,20-728 0,0-22 0,1 32 0,0 43 0,-22 55-1365,2-391-5461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5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90 202 24575,'-4'0'0,"-1"1"0,1 0 0,0 0 0,0 0 0,0 0 0,0 1 0,0 0 0,0 0 0,0 0 0,0 0 0,1 0 0,-1 1 0,1 0 0,-1 0 0,1 0 0,0 0 0,0 0 0,1 1 0,-1-1 0,1 1 0,0-1 0,-1 1 0,2 0 0,-3 6 0,3-10 0,1 1 0,-1 0 0,1-1 0,0 1 0,-1 0 0,1 0 0,0-1 0,-1 1 0,1 0 0,0 0 0,0 0 0,0 0 0,0-1 0,0 1 0,0 0 0,0 0 0,0 0 0,0 0 0,0 0 0,0-1 0,0 1 0,1 0 0,-1 0 0,0 0 0,1-1 0,-1 1 0,0 0 0,1 0 0,-1-1 0,1 1 0,-1 0 0,1-1 0,0 1 0,0 0 0,2 0 0,-1 0 0,1 0 0,0 0 0,-1-1 0,1 1 0,0-1 0,-1 0 0,1 0 0,0 0 0,0 0 0,3-1 0,18-3 0,-1-1 0,23-9 0,-36 11 0,44-13 0,35-12 0,1 4 0,145-20 0,231-15 0,-465 59 0,16-3 0,-1 1 0,1 1 0,27 1 0,-38 0 0,-1 1 0,0 0 0,0 0 0,0 1 0,0-1 0,0 1 0,0 0 0,0 1 0,0-1 0,-1 1 0,0 0 0,1 0 0,-1 0 0,0 1 0,5 5 0,18 22 0,-15-15 0,1-2 0,26 24 0,-34-34 0,1 0 0,-1-1 0,1 1 0,0-1 0,0 0 0,0 0 0,0-1 0,0 0 0,1 0 0,-1-1 0,1 1 0,8-1 0,0 0 0,0-2 0,0 0 0,0-1 0,0-1 0,0 0 0,-1-1 0,1 0 0,14-7 0,116-61 0,-39 18 0,-71 39 0,0 1 0,70-16 0,-88 26 0,1 1 0,-1 1 0,1 1 0,0 0 0,0 2 0,0 0 0,0 1 0,25 5 0,32 13 0,118 26 0,-147-35 0,84 32 0,-96-29 0,1-2 0,1-2 0,0-1 0,41 5 0,400-7 0,-285-11 0,-116 4 0,248-7 0,-242 1 0,157-33 0,382-114 0,-559 142 0,1 2 0,0 4 0,1 2 0,63 6 0,-111-3 0,115-5 0,-78 1 0,62 4 0,-57 2 0,-30-2 0,1 2 0,33 6 0,-54-7 0,0 1 0,0 0 0,0 1 0,0 0 0,-1 0 0,1 0 0,-1 1 0,0 0 0,0 1 0,0 0 0,-1 0 0,8 7 0,-4-1 0,8 9 0,1-2 0,28 23 0,-38-35 0,0 0 0,0-1 0,1 0 0,-1 0 0,1-1 0,0 0 0,1-1 0,-1-1 0,13 3 0,40 2-227,0-3-1,1-2 1,-1-4-1,1-2 1,65-13-1,-73 7-6598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5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24575,'-6'7'0,"0"1"0,0-1 0,1 1 0,0 1 0,-6 11 0,3 13 0,8-32 0,0 0 0,1 0 0,-1-1 0,0 1 0,0 0 0,0 0 0,0-1 0,1 1 0,-1 0 0,0-1 0,1 1 0,-1 0 0,1-1 0,-1 1 0,0-1 0,1 1 0,-1 0 0,1-1 0,0 1 0,-1-1 0,1 1 0,-1-1 0,1 0 0,0 1 0,-1-1 0,1 0 0,0 1 0,0-1 0,-1 0 0,1 0 0,0 0 0,1 1 0,10-1 0,1 0 0,-1-1 0,1 0 0,-1-1 0,1-1 0,-1 0 0,0 0 0,18-9 0,5 1 0,3-1 0,13-5 0,1 3 0,81-12 0,-128 26 0,0 0 0,1 0 0,-1 0 0,0 1 0,0-1 0,1 1 0,-1 1 0,0-1 0,0 1 0,0 0 0,0 0 0,0 0 0,-1 0 0,1 1 0,-1 0 0,1 0 0,-1 0 0,0 1 0,0-1 0,0 1 0,-1 0 0,6 8 0,6 4 0,-9-12 0,-1 1 0,1-1 0,0 0 0,1-1 0,-1 0 0,1 0 0,0 0 0,-1-1 0,1 1 0,0-2 0,0 1 0,0-1 0,1 0 0,8 0 0,10-1 0,0 0 0,40-6 0,105-28 0,-120 21 0,0 3 0,0 2 0,64-2 0,0 8 0,276 8 0,-348-1 0,0 3 0,69 20 0,7 3 0,1-11 0,219 8 0,131-30 0,-179-3 0,-188 0 0,0-5 0,133-31 0,99-11 0,316 43 0,-373 12 0,-171-3-682,110-15-1,-160 7-6143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58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64 190 24575,'-3'1'0,"1"0"0,-1-1 0,0 1 0,0 0 0,1 0 0,-1 1 0,1-1 0,-1 0 0,1 1 0,-1-1 0,1 1 0,0 0 0,0 0 0,0 0 0,0 0 0,0 0 0,0 1 0,1-1 0,-3 5 0,2-4 0,0 0 0,0 1 0,0-1 0,1 0 0,-1 1 0,1-1 0,0 1 0,0-1 0,0 1 0,1 0 0,0-1 0,-1 1 0,1 0 0,1 6 0,-1-9 0,1 1 0,0-1 0,-1 1 0,1-1 0,0 0 0,0 0 0,0 1 0,0-1 0,0 0 0,0 0 0,1 0 0,-1 0 0,0 0 0,0 0 0,1-1 0,-1 1 0,0 0 0,1-1 0,-1 1 0,1-1 0,-1 1 0,1-1 0,2 1 0,42 2 0,-28-2 0,7 2 0,0 2 0,-1 1 0,27 10 0,-22-7 0,44 8 0,19-7 0,2-4 0,139-9 0,-183-2 0,-1-2 0,65-18 0,-58 11 0,79-8 0,-53 13 0,-1-3 0,-1-4 0,0-3 0,-2-4 0,0-3 0,130-64 0,-179 76 0,1 2 0,0 1 0,0 1 0,1 1 0,0 2 0,1 1 0,-1 2 0,59-2 0,465 7 0,-210 3 0,-272-1 0,75 13 0,58 3 0,117-17 0,327-41 0,-273 3-1365,-317 32-5461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25 433 24575,'-1'0'0,"0"0"0,0 0 0,0 0 0,0 1 0,0-1 0,0 0 0,0 1 0,0-1 0,0 1 0,0-1 0,0 1 0,0 0 0,0-1 0,0 1 0,0 0 0,0 0 0,0-1 0,1 1 0,-1 0 0,0 0 0,1 0 0,-1 0 0,0 0 0,1 0 0,0 0 0,-1 0 0,1 0 0,-1 0 0,1 0 0,0 1 0,0-1 0,0 0 0,0 0 0,0 2 0,0-1 0,-1 0 0,1 0 0,0 0 0,1 0 0,-1 0 0,0 0 0,1 0 0,-1 0 0,1 0 0,0 0 0,-1 0 0,1 0 0,0 0 0,0-1 0,0 1 0,0 0 0,1-1 0,-1 1 0,2 2 0,6 1 0,1 0 0,-1 0 0,1 0 0,0-1 0,0-1 0,0 0 0,0 0 0,1-1 0,11 1 0,106 6 0,-98-8 0,141 0 0,-95-3 0,1 4 0,128 18 0,-142-11 0,0-3 0,106-4 0,-99-3 0,22-4 0,178-31 0,-159 17 0,-99 17 0,1 0 0,-1 1 0,1 0 0,-1 1 0,0 1 0,19 2 0,-23-1 0,0 1 0,0 0 0,0 0 0,-1 0 0,1 1 0,-1 0 0,0 1 0,0-1 0,0 1 0,8 8 0,-2-2 0,1-1 0,0 0 0,1-1 0,0-1 0,0 0 0,1-1 0,0-1 0,0-1 0,0 0 0,1-1 0,0 0 0,20 1 0,26-1 0,1-2 0,63-7 0,-13 0 0,-58 5 0,23 0 0,-1-2 0,154-27 0,-102-5 0,-2-6 0,-1-5 0,144-74 0,-270 118 0,12-6 0,1 1 0,0 0 0,0 1 0,17-4 0,-26 8 0,-1 1 0,0-1 0,0 1 0,0 0 0,1 0 0,-1 1 0,0-1 0,0 1 0,0 0 0,1 0 0,-1 0 0,0 1 0,-1-1 0,1 1 0,0 0 0,0 0 0,-1 0 0,7 5 0,8 8 0,-10-7 0,1 0 0,0-1 0,0 0 0,1-1 0,0 0 0,0-1 0,0 0 0,1 0 0,14 3 0,11-1 0,1-2 0,-1-1 0,1-2 0,-1-2 0,1-1 0,37-6 0,4-5 0,135-40 0,-29-9 0,-3-7 0,241-130 0,-324 142-1365,-70 34-5461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22 266 24575,'-1'0'0,"0"1"0,0-1 0,0 0 0,0 1 0,0-1 0,0 0 0,0 1 0,0-1 0,0 1 0,0 0 0,0-1 0,0 1 0,0 0 0,1-1 0,-1 1 0,0 0 0,1 0 0,-1 0 0,0 0 0,1 0 0,-1 0 0,1 0 0,-1 0 0,1 0 0,0 0 0,-1 0 0,1 0 0,0 0 0,0 0 0,0 0 0,-1 0 0,1 0 0,0 0 0,1 0 0,-1 0 0,0 0 0,0 0 0,0 1 0,1-1 0,-1 0 0,0 0 0,1 0 0,0 1 0,4 1 0,0 0 0,0 0 0,1 0 0,-1-1 0,1 0 0,-1 0 0,1 0 0,0-1 0,0 0 0,0 0 0,0 0 0,9-1 0,-1 2 0,132 10 0,209-8 0,151-38 0,-235 13 0,-164 13 0,-18 0 0,157 7 0,-233 2 0,0 0 0,0 1 0,0 1 0,0 0 0,0 0 0,-1 1 0,1 1 0,-1 0 0,0 1 0,0 1 0,-1-1 0,13 11 0,-8-6 0,0-2 0,0 1 0,1-2 0,1 0 0,-1-2 0,1 0 0,0 0 0,1-2 0,25 4 0,22-2 0,89-2 0,-102-4 0,45 2 0,525-10 0,-494-5 0,214-51 0,-172 27 0,838-214-968,-954 236 571,76-21-6429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0 551 24575,'0'0'0,"0"1"0,1-1 0,-1 1 0,0-1 0,0 1 0,1-1 0,-1 1 0,0-1 0,1 0 0,-1 1 0,0-1 0,1 0 0,-1 1 0,0-1 0,1 0 0,-1 1 0,1-1 0,-1 0 0,1 0 0,-1 1 0,1-1 0,-1 0 0,1 0 0,-1 0 0,1 0 0,-1 0 0,1 0 0,-1 0 0,1 0 0,-1 0 0,1 0 0,-1 0 0,1 0 0,-1 0 0,1 0 0,-1 0 0,1-1 0,0 1 0,26-7 0,-25 7 0,28-12 0,0 0 0,-1-2 0,0-2 0,-1 0 0,-1-2 0,0-1 0,-2-1 0,0-1 0,-1-1 0,-2-1 0,31-39 0,43-69 0,15-17 0,-111 147 0,1-1 0,0 1 0,0 0 0,0 0 0,0 0 0,0 0 0,0 0 0,0 0 0,0 1 0,0-1 0,1 0 0,-1 0 0,0 1 0,0-1 0,1 1 0,-1-1 0,0 1 0,1 0 0,-1-1 0,1 1 0,2 0 0,-3 0 0,0 1 0,0 0 0,0-1 0,0 1 0,0 0 0,-1-1 0,1 1 0,0 0 0,0 0 0,0 0 0,-1 0 0,1 0 0,0 0 0,-1 0 0,1 0 0,-1 0 0,0 0 0,1 0 0,-1 0 0,1 2 0,1 10 0,1 1 0,-2-1 0,0 21 0,-1-27 0,-3 270 127,-1-91-1619,3-140-5334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24575,'12'-10'0,"0"1"0,1 0 0,0 1 0,1 1 0,0 0 0,0 1 0,0 0 0,1 1 0,17-4 0,-10 2 0,67-22 0,2 4 0,151-23 0,-238 47 0,1 1 0,0 0 0,0 0 0,-1 0 0,1 0 0,0 0 0,-1 1 0,1 0 0,0 0 0,8 4 0,-11-4 0,-1 0 0,1 1 0,0-1 0,0 1 0,-1-1 0,1 1 0,-1 0 0,0-1 0,1 1 0,-1 0 0,0 0 0,0 0 0,0 0 0,0 0 0,-1 0 0,1 1 0,0-1 0,-1 0 0,0 0 0,1 0 0,-1 1 0,0-1 0,0 0 0,0 3 0,-1 9 0,0 0 0,-1 1 0,0-1 0,-1 0 0,-1 0 0,0-1 0,-12 27 0,-6 3 0,-28 42 0,-10 20 0,59-103 0,0 0 0,0 1 0,0-1 0,0 1 0,0 0 0,0-1 0,1 1 0,0 0 0,-1-1 0,1 1 0,0 0 0,0-1 0,0 1 0,1 0 0,-1-1 0,1 1 0,-1 0 0,1-1 0,0 1 0,0-1 0,0 1 0,0-1 0,0 1 0,3 2 0,2 3 0,1-1 0,0 0 0,0-1 0,1 1 0,12 7 0,20 18 0,-34-25 0,0-1 0,0 1 0,-1 0 0,0 1 0,0-1 0,0 1 0,-1 0 0,-1 0 0,1 0 0,-1 1 0,0-1 0,-1 1 0,0 0 0,-1-1 0,1 17 0,-2-12 0,-1-1 0,-1 0 0,0 1 0,-1-1 0,0 0 0,-1 0 0,0-1 0,-1 1 0,0-1 0,-9 14 0,-5 3 0,-1 0 0,-1-1 0,-2-1 0,-1-2 0,0 0 0,-2-1 0,-37 25 0,39-30 0,-1-1 0,-1-1 0,0-1 0,-1-2 0,-41 15 0,67-27-41,-1-1 0,0 1-1,1-1 1,-1 1-1,0-1 1,0 0 0,1 0-1,-1 0 1,0 0 0,0 0-1,0 0 1,1 0-1,-1 0 1,0-1 0,0 1-1,1-1 1,-1 0 0,0 1-1,1-1 1,-1 0-1,1 0 1,-1 0 0,1 0-1,-1 0 1,1 0 0,0 0-1,-1-1 1,1 1-1,0 0 1,0-1 0,0 1-1,-1-4 1,-13-26-6785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32 24575,'-1'-1'0,"1"0"0,-1 0 0,0-1 0,1 1 0,-1 0 0,0 0 0,1 0 0,-1 0 0,0 0 0,0 0 0,0 0 0,0 0 0,0 1 0,0-1 0,0 0 0,-1 0 0,1 1 0,0-1 0,0 1 0,0-1 0,-1 1 0,1-1 0,0 1 0,-1 0 0,-1 0 0,-40-8 0,38 7 0,-5 0 0,1 0 0,-1 1 0,0-1 0,1 2 0,-1 0 0,0 0 0,1 0 0,-1 1 0,1 1 0,0 0 0,0 0 0,-10 5 0,13-5 0,-1 1 0,1 1 0,0-1 0,0 1 0,1 0 0,0 0 0,-1 1 0,2-1 0,-1 1 0,1 0 0,-1 1 0,2-1 0,-1 1 0,1 0 0,0-1 0,-3 12 0,-2 18 0,2-1 0,2 2 0,1-1 0,2 0 0,5 64 0,-2-50 0,0-29 0,1 0 0,1 0 0,0 0 0,2-1 0,0 0 0,1 0 0,1 0 0,1-1 0,1-1 0,0 1 0,2-1 0,0-1 0,1 0 0,0-1 0,1-1 0,1 0 0,1 0 0,0-2 0,1 0 0,20 12 0,-29-20 0,1-1 0,0 0 0,0-1 0,0 1 0,0-2 0,1 1 0,-1-1 0,1-1 0,-1 0 0,1 0 0,-1-1 0,1 0 0,0-1 0,-1 0 0,12-2 0,-14 1 0,0 0 0,0-1 0,0 0 0,0 0 0,0-1 0,-1 0 0,0 0 0,1 0 0,-1-1 0,-1 0 0,1 0 0,-1 0 0,0-1 0,0 1 0,0-1 0,-1-1 0,0 1 0,0-1 0,3-8 0,3-13 0,-2 0 0,-1 0 0,-1 0 0,-2-1 0,2-40 0,0 7 0,-6 59-13,21-221 148,-19 181-507,-2 1 0,-2 0 1,-10-55-1,4 58-6454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2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24575,'1'0'0,"0"1"0,0 0 0,0-1 0,0 1 0,0 0 0,0-1 0,-1 1 0,1 0 0,0 0 0,0 0 0,-1 0 0,1 0 0,-1 0 0,1 0 0,-1 0 0,1 0 0,-1 0 0,0 0 0,1 0 0,-1 0 0,0 1 0,0-1 0,0 0 0,0 0 0,0 0 0,0 2 0,1 2 0,11 99 0,-4 0 0,-6 117 0,-2-84 0,1 1002-192,6 413-274,14-1086 466,98 568 0,-75-765 0,178 1227 0,-153-942 0,39 347 0,-49 2 0,-56-268 0,5 187 0,16 1983 720,-26-1869-782,-1-883 62,-14 84 0,9-83 0,-3 75 0,10-112 0,2-1 0,0 1 0,0-1 0,2 1 0,4 17 0,-4-25 0,1 0 0,0-1 0,0 1 0,1-1 0,0 0 0,0 0 0,1 0 0,0-1 0,0 0 0,11 10 0,3 0 0,1-2 0,0 0 0,1-1 0,0 0 0,1-2 0,1-1 0,0-1 0,0-1 0,41 9 0,20-1 0,135 9 0,-196-23 0,891 21 0,-713-25 0,5742-2-5737,7 2 5126,-4412-99 611,-42-25 0,485 119 0,-1086 11 0,2242-5 5371,-1817-57-4394,-703 35-977,-613 22 0,4 1 0,0-1 0,0-1 0,0 1 0,16-5 0,-22 4 0,0 0 0,0 0 0,-1 0 0,1 0 0,-1-1 0,1 1 0,-1-1 0,1 0 0,-1 1 0,0-1 0,0 0 0,0-1 0,0 1 0,0 0 0,-1-1 0,1 1 0,-1 0 0,1-1 0,1-4 0,10-47-1365,-6-9-5461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390 121 24575,'-34'0'0,"-49"6"0,71-4 0,0 0 0,1 1 0,-1 1 0,1-1 0,0 2 0,0 0 0,-17 10 0,16-8 0,1 1 0,0 1 0,0 0 0,1 0 0,0 1 0,0 0 0,1 1 0,1 0 0,0 0 0,0 1 0,1 0 0,1 0 0,-7 16 0,6-5 0,0 1 0,2 0 0,0 0 0,2 0 0,1 1 0,1 42 0,1-32 0,2-1 0,1 1 0,15 62 0,-15-84 0,1 0 0,1 0 0,0-1 0,1 0 0,0 1 0,1-2 0,1 1 0,-1-1 0,2 0 0,-1-1 0,2 0 0,17 16 0,-10-14 0,-1-1 0,1-1 0,1 0 0,0-1 0,0-1 0,1 0 0,0-2 0,34 8 0,-24-9 0,0-1 0,0-2 0,0-1 0,0-1 0,41-5 0,-64 4 0,-1 1 0,1-1 0,-1 0 0,1 0 0,-1-1 0,0 0 0,0 0 0,0 0 0,0 0 0,0-1 0,0 0 0,0 0 0,-1 0 0,0 0 0,1-1 0,-1 0 0,-1 0 0,1 0 0,0 0 0,-1-1 0,0 1 0,0-1 0,0 0 0,-1 0 0,0 0 0,0 0 0,0 0 0,0 0 0,-1-1 0,0 1 0,0-1 0,0-8 0,4-35 0,-2 1 0,-3-1 0,-1 0 0,-3 0 0,-1 1 0,-3-1 0,-2 2 0,-2-1 0,-2 1 0,-2 1 0,-3 1 0,-44-82 0,51 108 0,5 9 0,0 0 0,1 0 0,1-1 0,-7-16 0,11 25 0,1 0 0,-1 0 0,1 0 0,-1 0 0,1 0 0,0 0 0,-1 0 0,1 0 0,0 1 0,0-1 0,1 0 0,-1 0 0,0 0 0,1 0 0,-1 0 0,1 0 0,-1 0 0,1 0 0,0 0 0,0 1 0,0-1 0,0 0 0,0 1 0,0-1 0,0 1 0,1-1 0,-1 1 0,1-1 0,-1 1 0,1 0 0,-1 0 0,1 0 0,2-1 0,8-3 0,0 2 0,1 0 0,-1 0 0,1 1 0,0 1 0,-1 0 0,1 0 0,23 3 0,-25-1 0,25-1 0,50 1 0,-1 4 0,122 22 0,-202-26 0,1 0 0,-1 1 0,0-1 0,0 1 0,0 0 0,0 0 0,0 1 0,0 0 0,0-1 0,-1 2 0,0-1 0,1 0 0,-1 1 0,0 0 0,-1 0 0,1 0 0,-1 0 0,0 1 0,4 6 0,-4-4 0,-1 0 0,0 0 0,0 1 0,-1-1 0,0 0 0,0 0 0,-1 1 0,1-1 0,-2 0 0,1 1 0,-1-1 0,0 0 0,-4 13 0,-44 124 0,33-103 0,2 1 0,-12 56 0,24-87 0,-2 4 0,2 1 0,0-1 0,1 0 0,1 21 0,0-32 0,0-1 0,0 0 0,1 0 0,-1 0 0,1 0 0,0 0 0,0 1 0,0-2 0,1 1 0,-1 0 0,1 0 0,-1 0 0,1-1 0,0 1 0,0 0 0,0-1 0,1 0 0,-1 0 0,0 1 0,1-1 0,-1-1 0,1 1 0,0 0 0,0-1 0,0 1 0,5 1 0,8 1 0,-1 0 0,1-1 0,0-1 0,-1-1 0,1 0 0,0-1 0,23-3 0,-32 3 0,-1-1 0,1 0 0,0 0 0,-1-1 0,1 0 0,-1 0 0,0 0 0,0-1 0,0 0 0,0 0 0,0-1 0,-1 1 0,1-1 0,-1-1 0,0 1 0,0-1 0,-1 1 0,1-1 0,-1-1 0,4-5 0,-2-3 0,-1 1 0,0-1 0,-1 0 0,0 0 0,-2-1 0,1 1 0,-1-22 0,-4-110 0,-1 85 0,3 43 0,0-1 0,-1 1 0,-1-1 0,-1 1 0,-1 0 0,0 0 0,-1 0 0,-1 1 0,-1 0 0,0 0 0,-1 0 0,-1 1 0,-13-18 0,20 32 0,0 0 0,0 0 0,1 0 0,-1-1 0,1 1 0,0 0 0,-1-1 0,1 1 0,0-1 0,0 1 0,1-1 0,-1 0 0,1 1 0,-1-1 0,1 0 0,0-2 0,0 4 0,1-1 0,0 1 0,0 0 0,-1 0 0,1 0 0,0 0 0,0 0 0,0 0 0,0 0 0,0 0 0,1 0 0,-1 0 0,0 0 0,0 1 0,0-1 0,1 1 0,-1-1 0,0 1 0,1-1 0,-1 1 0,1 0 0,-1-1 0,0 1 0,1 0 0,-1 0 0,1 0 0,-1 0 0,0 0 0,1 1 0,1-1 0,3 1 0,-1-1 0,0 1 0,0-1 0,1 1 0,-1 1 0,0-1 0,0 1 0,0 0 0,-1 0 0,1 1 0,0-1 0,-1 1 0,1 0 0,-1 0 0,0 0 0,0 1 0,0 0 0,-1-1 0,1 1 0,-1 1 0,0-1 0,0 0 0,0 1 0,-1-1 0,0 1 0,0 0 0,0 0 0,0 0 0,1 9 0,3 14 0,-1-1 0,-2 0 0,-1 1 0,-1 38 0,-2-45 0,3 47 0,-4 0 0,-3-1 0,-3 1 0,-3-1 0,-20 67 0,29-126 0,-1 1 0,0 1 0,1-1 0,0 1 0,0-1 0,0 11 0,2-17 0,0-1 0,1 1 0,-1 0 0,0-1 0,1 1 0,0-1 0,-1 0 0,1 1 0,0-1 0,0 1 0,1-1 0,-1 0 0,0 0 0,1 0 0,-1 0 0,1 0 0,0 0 0,-1 0 0,1 0 0,0-1 0,0 1 0,0-1 0,1 1 0,1 0 0,9 4 0,0-1 0,0-1 0,0 0 0,0 0 0,0-2 0,1 1 0,0-2 0,-1 0 0,22-1 0,-4-2 0,-1-1 0,0-1 0,36-10 0,-59 13 0,1-2 0,-1 1 0,1-1 0,-1 0 0,0 0 0,0-1 0,0 0 0,-1 0 0,1-1 0,-1 1 0,0-2 0,-1 1 0,1-1 0,-1 1 0,7-11 0,-6 6 0,-2 1 0,1-2 0,-1 1 0,0 0 0,-1-1 0,0 0 0,-1 0 0,0 0 0,-1 0 0,0-13 0,-2-281 0,-2 266 0,-1 0 0,-3 0 0,-1 1 0,-1 0 0,-26-62 0,32 92-105,0 1 0,0 0 0,0 0 0,-1 0 0,-1 0 0,1 1 0,-1 0 0,0-1 0,0 2 0,-1-1 0,0 1 0,-10-8 0,-8 1-6721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8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118 585 24575,'-2'26'0,"-1"-1"0,-1 1 0,-1-1 0,-1 0 0,-2-1 0,-16 38 0,-16 59 0,37-110 0,-16 82 0,18-84 0,0 0 0,0 0 0,1 1 0,0-1 0,1 0 0,0 0 0,4 17 0,-3-22 0,0-1 0,0 0 0,0 0 0,0 0 0,0 0 0,0 0 0,1-1 0,-1 1 0,1-1 0,0 1 0,0-1 0,0 0 0,0 0 0,0 0 0,1-1 0,-1 1 0,0-1 0,1 0 0,-1 0 0,1 0 0,-1 0 0,1-1 0,7 1 0,0 0 0,1 0 0,-1-1 0,1 0 0,-1-1 0,1-1 0,15-3 0,-19 3 0,0-1 0,-1 0 0,0 0 0,1-1 0,-1 1 0,0-2 0,-1 1 0,1-1 0,-1 0 0,0 0 0,0-1 0,0 1 0,7-12 0,-5 5 0,0 0 0,-1-1 0,-1 0 0,0 0 0,-1 0 0,-1-1 0,4-15 0,1-20 0,-3 0 0,-2 0 0,-2-70 0,-2 115 0,-1-91 0,3-5 0,-5 0 0,-29-182 0,29 266 0,-2 1 0,0-1 0,0 1 0,-16-28 0,21 42 0,0 1 0,0-1 0,-1 0 0,1 0 0,0 1 0,-1-1 0,1 0 0,-1 0 0,1 1 0,-1-1 0,1 1 0,-1-1 0,1 0 0,-1 1 0,0-1 0,1 1 0,-1-1 0,0 1 0,1 0 0,-1-1 0,0 1 0,1 0 0,-1-1 0,0 1 0,0 0 0,0 0 0,1 0 0,-1 0 0,0 0 0,0 0 0,-1 0 0,1 1 0,0 0 0,0 0 0,0 1 0,0-1 0,0 0 0,0 1 0,0-1 0,0 1 0,1-1 0,-1 1 0,1-1 0,-1 1 0,1-1 0,-1 1 0,1 3 0,-2 14 0,1 0 0,1 0 0,1 0 0,0 0 0,8 35 0,-6-35 0,76 371 0,-16-91 0,-47-225-34,-7-36-410,-2 1 1,2 43-1,-9-45-6382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0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24575,'6'0'0,"16"0"0,16 0 0,15 0 0,4-6 0,7-3 0,-3-5 0,-4-1 0,-6-5 0,-11 2-8191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1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24575,'154'1'0,"10"1"0,172-20 0,47-14 0,-175 17 0,506-2 0,-64 5 0,-648 12 0,122-7 0,-1-5 0,180-43 0,-260 46 0,0 1 0,1 1 0,50 1 0,136 8 0,-86 2 0,154-4-1365,-265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1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24575,'-2'236'0,"5"253"0,16-335 0,-10-100 0,2 78 0,-13-53 0,-1-55 0,2 0 0,1 1 0,1-1 0,1 0 0,8 38 0,-9-58 0,1 0 0,0 0 0,0 0 0,1 0 0,-1 0 0,1 0 0,0 0 0,0-1 0,0 1 0,1-1 0,-1 0 0,1 0 0,-1-1 0,1 1 0,0-1 0,0 1 0,0-1 0,1 0 0,-1-1 0,0 1 0,1-1 0,6 1 0,10 3 0,1-2 0,0-1 0,31 0 0,-33-2 0,464-2 0,-158-2 0,1932 4 0,-1921-19 0,-26 0 0,-126 20 0,106-3 0,-276 2 24,0-2 0,0 0 0,0-1 0,21-6 0,-32 8-107,0-1 1,1 0-1,-1 0 1,0 0-1,0-1 1,0 1-1,0-1 1,0 0-1,-1 0 1,1 0-1,-1-1 1,0 1-1,0-1 1,0 0-1,0 0 1,-1 0-1,4-8 1,3-15-6744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1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24575,'158'2'0,"186"-6"0,-306-2 0,-1 0 0,48-16 0,-45 11 0,62-10 0,-99 21 0,0 0 0,0 0 0,0 0 0,-1 0 0,1 1 0,0-1 0,0 1 0,0-1 0,-1 1 0,1 0 0,0 0 0,-1 1 0,1-1 0,0 0 0,-1 1 0,0 0 0,1-1 0,-1 1 0,0 0 0,0 0 0,0 0 0,0 0 0,0 1 0,-1-1 0,1 1 0,-1-1 0,1 1 0,-1-1 0,0 1 0,0 0 0,1 4 0,3 10 0,-1 0 0,0 1 0,-2 0 0,1 19 0,-1-14 0,15 699 0,-21-445 0,5-254-455,0-1 0,4 26 0,4-10-6371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18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24575,'0'530'0,"0"-515"0,0 0 0,1 0 0,5 22 0,-6-37 0,0 0 0,0 1 0,0-1 0,0 1 0,0-1 0,0 0 0,0 1 0,0-1 0,0 0 0,0 1 0,0-1 0,0 0 0,0 1 0,0-1 0,1 0 0,-1 1 0,0-1 0,0 0 0,0 1 0,1-1 0,-1 0 0,0 0 0,0 1 0,1-1 0,-1 0 0,0 0 0,1 1 0,-1-1 0,0 0 0,1 0 0,-1 0 0,0 0 0,1 0 0,-1 1 0,1-1 0,6-13 0,2-28 0,-9 40 0,26-139 0,25-162 0,-50 283 0,2 0 0,0 1 0,1-1 0,1 0 0,0 1 0,2 0 0,0 1 0,12-22 0,-18 38 0,0 0 0,-1-1 0,1 1 0,0 0 0,0 0 0,0 0 0,0 0 0,1 0 0,-1 0 0,0 0 0,0 0 0,1 0 0,-1 0 0,0 0 0,1 1 0,-1-1 0,1 1 0,-1-1 0,1 1 0,-1 0 0,1-1 0,-1 1 0,1 0 0,-1 0 0,3 0 0,-1 1 0,-1 0 0,1 0 0,0 0 0,-1 0 0,1 1 0,-1-1 0,0 1 0,1-1 0,-1 1 0,0 0 0,0 0 0,0 0 0,2 3 0,7 9 0,-1 1 0,0 1 0,10 24 0,-16-33 0,106 240 0,-43-90 0,-63-147 0,1 0 0,1 0 0,-1-1 0,1 0 0,1 0 0,-1-1 0,2 1 0,-1-2 0,1 1 0,0-1 0,1 0 0,15 10 0,-17-14 0,0 0 0,1 0 0,-1 0 0,1-1 0,-1 0 0,1 0 0,0-1 0,-1 0 0,1 0 0,0-1 0,0 0 0,0 0 0,0-1 0,0 0 0,-1 0 0,1-1 0,0 0 0,7-3 0,-7 1 0,0 0 0,0-1 0,0 0 0,-1 0 0,0 0 0,0-1 0,0 0 0,-1 0 0,0-1 0,0 0 0,9-14 0,4-10 0,24-50 0,-32 60 0,62-162 0,-57 139 0,-7 28 0,-4 24 0,-2 34 0,-3-40 0,-3 247 0,2 80 0,2-316 0,0 0 0,1 1 0,0-1 0,1 0 0,0 0 0,9 20 0,-11-29 0,1-1 0,-1 0 0,1 0 0,0 0 0,0 0 0,0 0 0,0 0 0,1 0 0,-1 0 0,1-1 0,-1 0 0,1 1 0,0-1 0,0 0 0,0 0 0,0 0 0,0-1 0,1 1 0,-1-1 0,0 0 0,1 0 0,-1 0 0,1 0 0,0-1 0,-1 1 0,1-1 0,-1 0 0,1 0 0,6-1 0,-2-1 0,0 0 0,0-1 0,0 0 0,0 0 0,0 0 0,0-1 0,-1-1 0,0 1 0,0-1 0,0-1 0,-1 1 0,1-1 0,-1 0 0,-1 0 0,1-1 0,-1 0 0,0 0 0,4-7 0,1-4 0,-1-1 0,0 1 0,-1-1 0,-1-1 0,-1 0 0,5-28 0,-9 36 0,1 0 0,0 0 0,1 0 0,7-17 0,-11 28 0,1 1 0,-1-1 0,0 1 0,0-1 0,0 0 0,0 1 0,0-1 0,1 0 0,-1 1 0,0-1 0,1 1 0,-1-1 0,0 1 0,1-1 0,-1 1 0,1-1 0,-1 1 0,1-1 0,-1 1 0,1 0 0,-1-1 0,1 1 0,-1 0 0,1-1 0,-1 1 0,1 0 0,0 0 0,-1-1 0,1 1 0,0 0 0,-1 0 0,1 0 0,-1 0 0,1 0 0,0 0 0,-1 0 0,1 0 0,0 0 0,-1 0 0,1 0 0,0 1 0,-1-1 0,1 0 0,-1 0 0,1 1 0,-1-1 0,1 0 0,0 1 0,-1-1 0,1 0 0,-1 1 0,1-1 0,-1 1 0,0-1 0,1 1 0,-1-1 0,1 1 0,-1-1 0,0 1 0,0-1 0,1 1 0,-1 0 0,0-1 0,0 1 0,1-1 0,-1 1 0,0 0 0,0 0 0,14 50 0,-14-49 0,6 26 0,-2-1 0,2 0 0,15 42 0,-19-62 0,0-1 0,1-1 0,0 1 0,0 0 0,1-1 0,-1 1 0,1-1 0,0 0 0,1 0 0,-1-1 0,1 1 0,0-1 0,0 0 0,0 0 0,1-1 0,9 6 0,-11-8 0,0 0 0,-1-1 0,1 1 0,0-1 0,-1 1 0,1-1 0,0 0 0,0-1 0,-1 1 0,1-1 0,0 1 0,-1-1 0,1 0 0,-1 0 0,1-1 0,-1 1 0,1-1 0,-1 0 0,0 0 0,0 0 0,0 0 0,0 0 0,0-1 0,0 1 0,-1-1 0,1 0 0,3-5 0,7-9 0,0-1 0,-1 0 0,14-29 0,-19 33 0,35-85 0,-34 74 0,2 0 0,24-41 0,-34 64 0,1 1 0,0 0 0,-1 0 0,1 0 0,0 0 0,-1 0 0,1 0 0,0 0 0,0 0 0,0 0 0,0 0 0,0 0 0,0 0 0,0 1 0,0-1 0,0 0 0,1 1 0,-1-1 0,0 1 0,0-1 0,1 1 0,-1 0 0,0-1 0,0 1 0,3 0 0,-3 1 0,1-1 0,-1 1 0,1 0 0,-1 0 0,0 0 0,1 0 0,-1 0 0,0 0 0,0 0 0,0 0 0,0 0 0,0 1 0,0-1 0,0 0 0,0 1 0,0-1 0,0 2 0,5 11 0,-1-1 0,0 1 0,4 19 0,-8-29 0,1 9 0,2-1 0,0 0 0,0 0 0,1 0 0,0 0 0,1-1 0,1 0 0,0 0 0,16 19 0,-19-26 0,1 1 0,0-1 0,0 0 0,0 0 0,0-1 0,1 1 0,0-1 0,0-1 0,0 1 0,0-1 0,0 0 0,0 0 0,0-1 0,1 0 0,-1 0 0,0 0 0,1-1 0,-1 0 0,1 0 0,-1 0 0,11-3 0,-9 1 0,1 0 0,-1-1 0,0 0 0,0-1 0,-1 1 0,1-1 0,-1-1 0,1 1 0,-1-1 0,-1-1 0,1 1 0,-1-1 0,0 0 0,0-1 0,-1 1 0,0-1 0,8-14 0,3-9 0,-1-1 0,-1 0 0,10-37 0,-12 35 0,-9 23 0,27-85 0,-27 87 0,-2-1 0,1 1 0,-1-1 0,-1 1 0,1-1 0,-1 0 0,-1 1 0,-2-17 0,3 24 0,0 0 0,0 1 0,0-1 0,0 0 0,0 1 0,0-1 0,-1 0 0,1 1 0,0-1 0,0 1 0,0-1 0,-1 0 0,1 1 0,0-1 0,0 1 0,-1-1 0,1 1 0,-1-1 0,1 1 0,0-1 0,-1 1 0,1-1 0,-1 1 0,1 0 0,-1-1 0,1 1 0,-1 0 0,0-1 0,1 1 0,-1 0 0,1 0 0,-1-1 0,0 1 0,1 0 0,-1 0 0,1 0 0,-1 0 0,0 0 0,1 0 0,-1 0 0,0 0 0,1 0 0,-1 0 0,1 0 0,-1 0 0,0 1 0,1-1 0,-1 0 0,1 0 0,-1 1 0,0-1 0,1 0 0,-1 1 0,1-1 0,-1 0 0,1 1 0,-1-1 0,1 1 0,0-1 0,-1 1 0,0 0 0,-2 3 0,0 0 0,0-1 0,0 2 0,1-1 0,-1 0 0,1 0 0,-2 8 0,-5 21 0,3 1 0,-5 57 0,-2 12 0,11-92 0,0 0 0,0 0 0,0 1 0,1-1 0,0 1 0,3 18 0,-2-26 0,1-1 0,0 0 0,0 0 0,0 0 0,0 0 0,0 0 0,1 0 0,-1 0 0,1-1 0,0 1 0,0-1 0,0 1 0,0-1 0,0 1 0,1-1 0,-1 0 0,1 0 0,-1 0 0,1-1 0,0 1 0,0 0 0,-1-1 0,1 0 0,0 0 0,4 1 0,0 1 0,0-1 0,0-1 0,0 1 0,0-1 0,0 0 0,0-1 0,0 0 0,1 0 0,-1 0 0,0-1 0,0 0 0,0 0 0,0-1 0,0 0 0,0 0 0,0-1 0,-1 0 0,1 0 0,-1 0 0,0-1 0,0 0 0,0 0 0,0-1 0,-1 0 0,0 1 0,0-2 0,0 1 0,0-1 0,-1 1 0,0-1 0,0-1 0,3-5 0,11-21 0,-1-1 0,-2 0 0,-1-1 0,-2 0 0,-2-1 0,10-55 0,-19 105 0,0 1 0,0-1 0,2 1 0,0-1 0,6 19 0,-7-29 0,0 1 0,0 0 0,0-1 0,0 1 0,1-1 0,0 1 0,-1-1 0,2 0 0,-1 0 0,0-1 0,8 7 0,-8-8 0,0-1 0,0 0 0,-1 1 0,1-1 0,0 0 0,0 0 0,0-1 0,1 1 0,-1 0 0,0-1 0,0 0 0,0 0 0,0 0 0,0 0 0,0-1 0,1 1 0,-1-1 0,0 1 0,0-1 0,0 0 0,0-1 0,3-1 0,6-4 0,-1 0 0,0-1 0,0-1 0,-1 0 0,0 0 0,0-1 0,13-18 0,-11 13 0,1 1 0,0 1 0,0 0 0,21-15 0,-30 25 0,0 1 0,0 0 0,1 0 0,-1 0 0,0 0 0,1 1 0,-1-1 0,1 1 0,-1 0 0,1 0 0,-1 1 0,1 0 0,0-1 0,-1 2 0,1-1 0,0 0 0,-1 1 0,1 0 0,0 0 0,-1 0 0,8 4 0,-5-1-20,0 1 0,-1 0-1,1 0 1,-1 1 0,0-1-1,0 1 1,-1 1 0,1-1 0,-2 1-1,1 0 1,-1 0 0,0 1-1,4 8 1,5 8-1061,9 13-5745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1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24575,'-7'12'0,"-21"12"0,-12 1 0,-6-4 0,4-5-8191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1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24575,'6'0'0,"9"0"0,2 6 0,-2 9 0,2 2 0,-1 5 0,-3 4 0,-4 11 0,-4 6 0,-3 2 0,-1-7-8191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2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24575,'51'3'0,"55"8"0,-21-1 0,1242 208 0,-1313-215 0,13 3 0,1 1 0,38 16 0,-59-21 0,0 1 0,-1 1 0,0-1 0,0 1 0,0 0 0,0 0 0,-1 1 0,0 0 0,1 0 0,-2 0 0,1 0 0,-1 1 0,1 0 0,-2-1 0,5 9 0,22 61 0,-3 1 0,24 107 0,16 168 0,-47-237 0,97 849 0,-89-662 0,43 370 75,61 648-2402,-81-734 2290,50 637-170,-46 2 72,-54 930 135,-5-963 0,7-749 601,-7 484 1358,-53-385-1870,-1 26-107,56-455 18,2 3 0,-19 134 0,-34 76 0,51-315 0,1-1 0,-1 0 0,-1 1 0,-5 12 0,7-19 0,0-1 0,0 0 0,0 0 0,0 0 0,-1 0 0,1 0 0,0-1 0,-1 1 0,1 0 0,-1-1 0,0 1 0,0-1 0,1 1 0,-1-1 0,0 0 0,0 0 0,0 0 0,-1 0 0,1 0 0,0 0 0,0-1 0,0 1 0,-1-1 0,1 1 0,-3-1 0,-4-1-273,1 0 0,0 0 0,-1-1 0,-15-6 0,-43-19-6553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20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2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0 908 24575,'1'3'0,"0"-1"0,1 0 0,-1 1 0,0-1 0,1 0 0,0 0 0,-1 0 0,1 0 0,0 0 0,0 0 0,0 0 0,0-1 0,1 1 0,-1-1 0,0 1 0,1-1 0,-1 0 0,1 0 0,-1 0 0,1 0 0,3 0 0,22 8 0,0-2 0,1-1 0,0-1 0,45 2 0,11 2 0,143 21 0,1031 108 0,-171-120 0,-954-18 0,-26-2 0,0-5 0,0-5 0,-1-4 0,-1-5 0,153-50 0,-181 43 0,147-45 0,-181 61 0,0 2 0,1 3 0,55-3 0,436 6 0,100-4 0,-339-7 0,437-46 0,66-36 0,-498 95 0,-43 1 0,-195-6 0,1-2 0,108-30 0,-5 0 0,363-27 0,-125 20 0,873-133 0,-254 2 0,-891 142 0,-93 22 0,1 3 0,0 1 0,54-4 0,2 3 21,105-24-1,-68 9-1426,-93 19-5420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2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24575,'5'3'0,"0"1"0,0-1 0,0 0 0,0-1 0,0 1 0,0-1 0,1 0 0,-1 0 0,1 0 0,0-1 0,7 1 0,70 4 0,-60-5 0,26 1 0,-16-1 0,49 7 0,-70-6 0,0 1 0,0 0 0,0 1 0,0 1 0,-1-1 0,0 2 0,17 10 0,65 53 0,-67-47 0,2-1 0,1-2 0,1 0 0,36 16 0,-18-17 0,1-2 0,1-2 0,-1-2 0,76 8 0,209 1 0,-299-20 0,1139 4 0,-579-9 0,-547 2 0,-1-1 0,0-3 0,66-16 0,134-51 0,-123 34 0,124-39 0,393-106 0,-528 162 0,0 5 0,156-3 0,231 24 0,-225 3 0,-21-6-1365,-196-1-5461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2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24575,'-56'68'0,"38"-44"0,-33 32 0,0-13 0,38-34 0,0 2 0,1-1 0,0 2 0,-20 24 0,31-36 0,1 1 0,-1-1 0,1 1 0,0-1 0,-1 1 0,1-1 0,-1 1 0,1-1 0,0 1 0,-1 0 0,1-1 0,0 1 0,0-1 0,0 1 0,-1 0 0,1-1 0,0 1 0,0 0 0,0 0 0,0-1 0,0 1 0,0 0 0,0-1 0,0 1 0,1 0 0,-1-1 0,0 1 0,0 0 0,0-1 0,1 1 0,-1-1 0,0 1 0,1 0 0,-1-1 0,1 1 0,-1-1 0,1 1 0,-1-1 0,1 1 0,-1-1 0,2 1 0,35 9 0,34-4 0,80-3 0,-94-3 0,703-7 7,566 11-603,-1036 11 582,157 2 519,893-18-407,-1277 4-98,70 12 0,30 2 0,630-11-16,-491-8-1333,-213 2-5477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3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24575,'-10'48'0,"8"-44"0,1 0 0,0 1 0,-1-1 0,1 1 0,1-1 0,-1 1 0,1-1 0,0 7 0,1-9 0,-1 0 0,1 0 0,0 0 0,0 0 0,0 0 0,0 0 0,0-1 0,0 1 0,0 0 0,1-1 0,-1 1 0,0-1 0,1 1 0,0-1 0,-1 0 0,1 0 0,0 0 0,0 0 0,-1 0 0,1 0 0,0 0 0,0 0 0,4 0 0,22 7 0,0-2 0,1-1 0,0-1 0,0-1 0,55-3 0,-30 0 0,1150 1 0,-505-5 0,1650 4-1365,-2295 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9:3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24575,'0'1'0,"0"0"0,1 0 0,-1 0 0,0-1 0,1 1 0,-1 0 0,0 0 0,1-1 0,-1 1 0,1 0 0,-1 0 0,1-1 0,-1 1 0,1-1 0,0 1 0,-1-1 0,1 1 0,0-1 0,-1 1 0,1-1 0,0 1 0,0-1 0,-1 0 0,1 1 0,1-1 0,25 7 0,-23-6 0,55 7 0,1-3 0,90-2 0,-78-3 0,1109 0 0,-507-1 0,-609-3 0,1-2 0,-1-3 0,91-26 0,-141 32 0,72-13-1365,-53 12-5461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47:1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5T08:55:51.4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2889 6674 0,'0'25'78,"25"-25"-62,49 0-16,-49 0 15,25 0-15,25 0 16,-1 0-16,1 0 16,0 25-16,-1 0 15,51-25 1,-100 0-16,50 0 16,24 0-16,1 25 0,49-25 15,-24 0-15,49 25 16,-25 0-1,26-1-15,-26-24 16,50 0-16,-24 0 16,24 0-16,-50 0 15,26 0-15,24 0 16,-25 0-16,25 0 16,-24 0-16,-1 0 15,-25 0-15,1 0 16,-26 0-16,1 0 15,24 0-15,1 0 16,-26 0-16,26 0 16,-51 0-1,51 0-15,-26 0 0,1 0 16,24 0-16,-24 0 16,-1 0-1,50 0-15,-49 0 16,24 0-16,-49 0 15,0 0-15,24 0 16,-24 0-16,-26 0 16,51 0-16,-26 0 15,-24 0-15,25 0 16,-50-24-16,24 24 16,-24-25-16,25 25 15,-50 0-15,0 0 16,0 0-16,-1 0 15</inkml:trace>
  <inkml:trace contextRef="#ctx0" brushRef="#br0" timeOffset="1925.92">2864 6848 0,'-25'0'32,"0"25"15,0 50-47,25 25 15,-25-51-15,25 26 16,0 25-16,0 24 15,0 1-15,0 24 16,0-24-16,0 24 16,0 25-16,0 1 15,0 49 1,0-25-16,0 50 16,0-25-16,0 50 15,0-25-15,0 25 16,0-25-16,0 0 0,-25-25 15,0-25 1,0 1-16,1-1 16,24-25-16,-25 25 15,0-24-15,25-1 16,0-25-16,-25 26 16,0-26-16,25 1 15,0-1-15,0-24 16,0 49-16,0-25 15,0 26 1,0-26-16,0 0 0,0 51 16,0-51-1,0 50-15,0-49 16,0 24-16,0-50 0,0 26 16,0-1-1,0-24-15,0 24 16,0-24-16,0-26 15,0 26-15,0-50 16,0-1-16,0 1 16,0 0-16,0 24 15,0-24-15,0 0 16,0-25-16,0-26 16,0 26-1,0-25-15,0 75 0,0-75 16,0 24-16,0 1 15,0-25-15,0 0 16,0 25-16,0-25 16,0 0-1,0 0 1,0-1 0,0 1-1,25-25 79,25 0-78,-1 0-16,1 0 15,50 0-15,-25-25 16,-26 25-1,26-24-15,50-1 0,24 0 16,25 0-16,1-25 16,24 25-16,0 0 15,25 25-15,50 0 16,-25 0 0,50 0-16,-50 0 15,0 0-15,0 0 16,0 0-16,0 0 15,-50 0-15,25 0 16,-24 0-16,24 0 16,-25 0-16,25 0 15,-25 0-15,-24 0 16,49 0 0,-50 0-16,25 0 0,-49 0 15,74 0-15,-50 0 16,25 0-16,-24 0 15,-26 0-15,0 0 16,-24 0 0,24 0-16,-24 0 15,24 0-15,-74 0 16,25 0-16,-26 25 16,1-25-16,-25 0 0,0 0 15,24 0 1,-49 0-16,25 0 15,0 0-15,24 0 16,-49 0-16,25 0 16,-25 25-16,0-25 15,0 0-15,0 0 16,0 0-16,0 25 16,-1-25-16,1 0 31,0 0-16</inkml:trace>
  <inkml:trace contextRef="#ctx0" brushRef="#br0" timeOffset="3161.41">10708 6749 0,'0'25'78,"0"49"-63,0 26-15,0 74 16,25 51-16,25 24 16,-1 0-16,-24 24 15,25 1-15,0-49 16,-25 48-16,25 1 16,-26 0-16,51-25 15,0 25-15,0-25 16,-26 25-1,1-25-15,0 25 16,0-25-16,-50 0 0,0-25 16,25 0-1,0-24-15,-25-1 16,25-75-16,-25 26 16,0-51-16,0 26 15,0 24-15,0 1 16,0 24-16,0-25 15,0 26-15,0-26 16,0 1-16,0-26 16,0-49-16,0 24 15,0-24-15,0 25 16,0-1-16,0-24 16,0 25-1,0-1-15,0 1 0,0 24 16,0-24-16,0 0 15,0-1-15,0 1 16,0-26 0,0 26-16,0-50 15,0 25-15,0-1 16,0-24-16,0 0 16,0-25-16,0 25 15,0-26-15,0 1 16,0 0-16,0 0 15</inkml:trace>
  <inkml:trace contextRef="#ctx0" brushRef="#br0" timeOffset="5471.09">12551 6824 0,'0'99'78,"0"-24"-62,0 0-16,0 74 15,0 75-15,0 0 16,24 25-16,26 0 16,-25-25-16,0 50 15,0 25-15,0 25 16,0-25 0,0 24-16,-25-24 0,0-25 15,0 0 1,0-25-16,0 0 0,0-50 15,0 1-15,0-26 16,0 25 0,0 0-16,0 25 15,0-24-15,0 49 16,0-25-16,0 25 16,0-50-16,0 0 15,0-24-15,25 24 16,-25-25-16,0 0 15,0-49-15,0-26 16,0 26-16,0-25 16,0-26-16,0 26 15,0-50-15,0 24 16,0-24-16,0 0 16,0 25-16,0-25 15,0-1 1,0 1-16,0-25 15,0 50-15,0-50 16,0 24-16,0-24 16,0 25-1,0-25-15,0 0 16,0 0 15,0 0 0,0 0-31,0 0 16,0-1-16,0 1 16,0 0-16,0 25 31,0-25-31,0 0 16,25 25-1,-25-25-15,0 24 0,0 1 94,0-25 15,0 0-109,24-25 16,-24 25 0,25-25-1,0 0-15,25 0 16,0 0-16,25 0 15,24 0-15,-24 0 16,24 0-16,26 0 0,24 0 16,100 0-1,-74 0-15,49 0 16,0 0-16,50 0 16,25 0-16,-50 0 15,50 0-15,-26 0 16,1 0-16,0 0 15,-25 0-15,0 0 16,-25 0-16,25 0 16,-49 25-1,-1 0-15,-50-25 0,26 0 16,-26 25-16,25-25 16,-24 0-16,-1 0 15,1 0-15,-1 0 16,50 0-1,-49 0-15,49 0 16,-50 25-16,26-25 16,-1 0-16,25 0 15,-49 0-15,24 0 16,50 0-16,-25 0 16,25 0-16,-74 0 15,49 0-15,-50 0 16,1 0-1,-51 0-15,1 0 0,49 0 16,-49 0-16,-25 0 16,24 0-16,-49 0 15,0 0-15,0 0 16,-25 0 0,-1 0-16,1 0 15,0-25 63,-25-25-78</inkml:trace>
  <inkml:trace contextRef="#ctx0" brushRef="#br0" timeOffset="7465.05">12551 6699 0,'24'0'93,"76"0"-93,-50 0 16,25 0-16,-1 0 16,1 0-16,50 0 15,74 0-15,0 0 16,75 0-16,-50 0 16,25 0-16,75 0 15,-1 0-15,1 0 16,0 0-16,25 0 15,-26 0-15,1 0 16,50 0-16,-76 0 16,1 0-1,-25 0-15,25 25 16,-75-25-16,25 0 0,-50 0 16,50 0-1,-25 0-15,-49 0 0,-1 0 16,0 0-1,-24 0-15,24 0 16,-74 0-16,24 0 16,1 0-16,-51 0 15,-24 0-15,50 0 16,-25 0-16,-26 0 16,51 0-16,-25 0 15,-1 0-15,1 0 16,50 0-16,-76 0 15,51 0 1,0 0-16,-26-25 0,26 0 16,-50 25-16,49-25 15,-24 0-15,25 0 16,-1 1 0,26-26-16,-75 50 15,49-25-15,-74 0 16,0 25-16,0 0 125,-25 25-110,0 25-15,0-1 16,-50 51 0,25 0-16,-25 24 15,25 26-15,-24-26 0,-1 26 16,50-26-16,-50 50 16,25 26-16,-25-26 15,25 25 1,-24 50-16,-1-25 15,25 75-15,0-25 16,25-25-16,0 25 16,0-50-16,0 50 15,0-50-15,0 0 16,0 25-16,0-50 16,0 50-16,0-49 15,0 24-15,0-50 16,0 0-1,0 26-15,0-51 0,0 25 16,0 1-16,50 24 16,0 0-16,24 0 15,1 1 1,0 49-16,-1 0 16,1-25-16,-50-100 15,0 26-15,0-51 16,-25 26-16,25-51 15,0 26-15,-25-25 16,25-1-16,-1 1 16,-24 25-16,0-1 15,0-24-15,0 0 16,0-25-16,0-1 16,25 1-16,-25 0 15,0 0-15,0-25 16,0 24-16,0 1 15,0-25 1,0 50-16,0-50 16,0 25-16,0-25 15,0-1-15,0 1 0,0 25 16,0 0-16,25-25 16,-25 0-1,0-50 48,0-75-48</inkml:trace>
  <inkml:trace contextRef="#ctx0" brushRef="#br0" timeOffset="10062.99">23209 6525 0,'0'50'62,"0"24"-46,0-24 0,0 25-16,0 99 15,0-25-15,0 51 0,25-26 16,-1 25-16,1 0 16,25 26-1,-25-26-15,0 25 16,25 50-16,-25 25 15,0-25-15,-1 24 16,26 1-16,-50 0 16,50-50-16,-25 25 15,0 0-15,0-50 16,0 25-16,0 0 16,-1 0-16,-24 25 15,25 0-15,0-25 16,0 0-16,-25-25 15,0 0-15,0-25 16,0 1-16,0-1 16,0-25-16,25-24 15,-25-1 1,0 0-16,0-24 16,0-1-16,0-24 15,0 0-15,0 24 16,0-24-16,0-1 15,0 1-15,0-25 16,0-1-16,0-49 16,0 0-16,0 75 15,0-75-15,0 74 16,-25-49-16,25 0 16,0 0-16,-25 24 15,25-49-15,0 25 16,-25 0-16,25-25 15,0 0 1,0 0-16,0 0 16,0-1-16,0 1 15,0 0-15,0 0 141,25-25-125,25 0-1,75 0-15,-26 0 16,-49 0-16,50 0 15,49 0-15,0 0 16,51 0-16,-26 0 16,50 0-1,-50 0-15,51 0 16,-1 0-16,25 0 16,0 0-16,0 0 15,-25 0-15,25 0 16,0 0-16,-75 0 15,-24 0-15,24 0 16,-25 0-16,26 0 16,-26 0-16,25 0 15,-49 0-15,-1 0 16,26 0-16,-51 0 16,26 25-16,-26 0 15,26 0-15,0-25 16,-1 0-1,-24 0-15,24 0 0,1 25 16,-1-25 0,1 25-16,-26 0 0,26-25 15,-26 0-15,1 0 16,49 0 0,-49 0-16,0 24 15,-1 1-15,1-25 16,-1 25-16,-24-25 15,0 0-15,24 0 16,-49 0-16,25 0 16,-25 0-16,0 0 15,24 0-15,1 0 16,0 0-16,-1 0 16,-49 0-16,50 0 15,-50 0 1,0 25-16,0-25 15,0 0-15,0 0 32,-1 0-32,26 0 31,-25 0-15,0 0-1,0 0-15,0 0 16,0 0-16,49 0 15,-24 0-15,-25 0 16,0 0-16,0 0 16,0 0-1,0 0 1,-25-25 15,25 0-15,0-24-16,-1-1 15,-24 25 1,0-75-16</inkml:trace>
  <inkml:trace contextRef="#ctx0" brushRef="#br0" timeOffset="13717.57">23258 6251 0,'0'25'32,"25"-25"-17,50 0-15,50 0 0,-26 0 16,1 0 0,-50 0-16,49 0 15,75 0-15,-24 0 16,49 0-16,25 0 15,-25 0-15,50 0 16,0 0-16,-24 0 16,49 25-16,-50-25 15,0 0-15,0 0 16,-25 0 0,0 0-16,1 0 15,-26 0-15,25 0 0,-50 0 16,1 0-1,24 0-15,-24 0 0,-1 0 16,-24 25 0,24-25-16,-25 0 15,1 0-15,49 0 16,-24 0-16,24 0 16,-49 0-16,24 0 0,25 0 15,-24 0 1,24 0-16,-50 0 15,26 0-15,24 0 16,-24 0-16,24 0 16,-25 0-16,1 0 15,-26 0-15,1 0 16,-1 0-16,1 0 16,-26 0-16,26 0 15,-50 0 1,24 0-16,-24 0 15,-25 0-15,24 0 16,1 0-16,-25 0 16,0 0-16,24 0 0,-24 0 15,0 0 1,0 0-16,25 0 16,-26 0-16,-24 0 15,25 0-15,-25 0 16,0 0-1,0 0-15,0 0 16,24 0-16,-24 0 16,25 0-16,-25 0 15,0 0 1,50 0-16,-50 0 0,0 0 16,-1 0-1,1 0 63,0 74-78,-25-24 16,0 0-16,25 49 16,-25 1-16,25-25 15,-25-1-15,0-24 16,0 0-16,0 25 15,0 49-15,0-49 16,0 0-16,0 24 16,0-24-16,0 0 15,0-1-15,0-24 16,0 0-16,0-25 16,0 50-1,0-26-15,0 26 16,0-25-16,0 0 0,0 0 15,0-1 1,0 1-16,0-25 0,0 50 16,0-25-1,0-1-15,0 1 16,0 0-16,0 0 16,0 49-16,0-24 15,25 0-15,0 24 16,-25-24-16,0 0 15,0-50-15,0 49 16,0-49-16,0 25 16,0 0-1,0 0-15,0-25 16,0 24-16,0 1 0,0-25 16,0 0-16,0 0 15,0 25-15,0-25 16,0 24-1,0 1-15,0 0 16,0 0-16,0-25 16,0 50-16,0-26 15,0 1-15,0 50 16,0-50-16,0 49 16,0-74-16,0 50 15,0-25-15,0-1 16,0 1-16,0 50 15,0-26-15,0-24 16,0 25-16,0-50 16,0 25-16,0-1 15,0-24-15,0 50 16,0-25 0,0-25-16,0 50 15,0-51-15,0 51 0,0-25 16,0 0-1,0 0-15,25 24 16,0-24-16,-25 25 16,0-1-16,0-24 15,0 25-15,0-25 16,0 49-16,0-24 16,0-25-16,0 0 15,0 49-15,0-24 16,0-25-16,25 49 15,-25-49-15,0 0 16,0 0-16,0-25 16,0 49-16,0-24 15,0 0-15,0-25 16,0 25-16,0-25 16,0 24-16,0 1 31,0-25-31,0 25 15,0 0 1,0 0-16,0-1 16,0-24-16,0 0 15,0 0-15,0 0 16,0 50-16,0-26 16,0 1-16,0 0 15,0 0-15,0 25 16,0-26-16,0 51 15,0-50-15,0 49 16,0-49-16,0 0 16,0 50-16,0-26 15,0 1-15,0 0 16,0-25 0,0-1-16,0 51 15,0 0-15,0-1 0,0-24 16,0 49-16,0-49 15,0-25 1,0 50-16,0-26 16,0-24-16,0 25 15,0-50-15,-25 24 16,25 1-16,0 0 16,0-25-1,0 0-15,0 25 16,0-25-16,0-1 15,-25 26-15,25 0 16,0-25 0,-25 25-1,25 0-15,0-26 16,0 51-16,0-50 16,0 25-1,0 25-15,0-50 16,0-1-16,0 1 15,0 0-15,0 0 16,0 0-16,0 0 16,0 0-16,0 25 15,0-25-15,0-1 16,0 1-16,0 25 16,0 0-16,0 0 15,0 0-15,0-26 16,0 1-16,-25 0 15,25 0-15,0 25 16,0-25-16,0 0 16,-25 0 171,0-25-187,0 0 16,-74 0-1,49 0-15,0 0 16,0 0-16,0 0 16,1-25-16,-1 25 15,25 0-15,0 0 16,0 0 0,25-25-16,-25 25 15,0-25-15,25 0 203,0-50-203</inkml:trace>
  <inkml:trace contextRef="#ctx0" brushRef="#br0" timeOffset="17280.16">5553 16859 0,'50'0'32,"-50"50"-17,50 25 1,-50 49-16,25-74 16,0 25-16,-25-1 0,24 26 15,1 0-15,-25-1 16,25-24-16,0 24 15,-25-49 1,0 0-16,25-50 16,-25-25 62</inkml:trace>
  <inkml:trace contextRef="#ctx0" brushRef="#br0" timeOffset="17737.14">5976 16984 0,'0'24'47,"0"26"-32,0-25-15,0 0 16,0 25-16,25 0 16,-25-1-16,50 51 15,-50-50-15,50 25 16,-50-50-16,0-1 16,0 1-16,0 0 15,0 0-15,25 0 16,-25 25-1,0-25 17</inkml:trace>
  <inkml:trace contextRef="#ctx0" brushRef="#br0" timeOffset="18089.45">5727 17556 0,'0'-25'15,"0"1"17,25-1-17,0 25-15,0 0 16,-25-25-16,25 25 15,0-25-15,0 25 16,0 0 0,0-25-16</inkml:trace>
  <inkml:trace contextRef="#ctx0" brushRef="#br0" timeOffset="18957.07">6300 17407 0,'-50'0'125,"25"25"-109,25 0-1,0 0 1,0 0 0,0 24-16,0-24 15,0 0 1,25-25-16,0 0 31,0 0-15,0 0-16,0 0 15,0 0-15,0 0 16,25 0 31,-50-25-31,0 0-16,0 0 15,0 1 1,0-1-16,0 0 15,0 0-15,0 0 16,0-25 0,0 25 46,-25 25-31,0 25-15,0-25-16,0 25 16</inkml:trace>
  <inkml:trace contextRef="#ctx0" brushRef="#br0" timeOffset="21279.86">6599 17407 0,'25'0'47,"-25"25"-47,0 0 15,0 25 1,0-1-16,0-24 15,0 0-15,0 0 16,0 0 0,0-50 93,0-50-93,0 50-16,0-24 31,0 24-31,0 0 16,0 0-16,25-25 15,0 50 1,0 0 31,0 0-16,-1 0-15,1 25-1,-25 0 1,25 0-1,-25 0 1,0 0 0,25-25-1,-25 25 1,0-1-16,0 1 16,0 0-1,0 0 1,0-50 171,0 0-187,0 0 0,0-24 16,25 24-16,-25 0 16,0 0-1,0 0-15,25 0 31,0 25 16,0 0-31,0 0 0,0 0 15,-1 0-31,1 0 47,-25 25-32,0 0-15,0 0 32,0 25-32,0 24 15,0-49 1,0 0-1,0 0-15,0 0 16,25 0 31,0-25-16,0 0-15,0 0-1,0 0-15,0 0 32,-25-25-32,25 25 15,-25-25-15,25 25 16,-25-25-16,24 0 16,-24-25-1,25 50 1,-25-24-16,0-1 15,0 0 1,25 0 0,-25 0 15,-25 25 47,0 0-62,1 0-16,-1 0 31,0 0-15,25 25 15,0 0-16,0 0 1,0 0-16,0-1 16,0 1-1,0 0 1,0 0 0,0 0-16,25 0 15,0 0 16,-1-25 16,1 0-31,25 0-16,-25 0 16,0 0-1,25 0-15,0 0 16,-26 0-1,1 0 1</inkml:trace>
  <inkml:trace contextRef="#ctx0" brushRef="#br0" timeOffset="23796.5">15539 16909 0,'-50'-25'15,"25"25"17,0 0-17,0 0 1,0 0-16,1 0 16,-1 0-1,0 0 1,0 0-1,0 25 1,0 0-16,0 0 16,0 0-16,-25-1 15,25 1 1,1 0-16,-1 0 16,-25 0-1,50 0 79,25 0-94,25 0 16,24 0-16,-24-25 15,25 25-15,-25-1 16,49 1-16,-49-25 15,25 25 1,-50 0-16,24-25 16,-49 25-16,25-25 15,0 25-15,-25 0 32,0 0-32,0 0 15,0 0-15,0 0 16,0-1-16,0 1 15,0 25-15,-25-50 16,-24 50 0,-1-50-16,25 0 15,-25 0-15,25 0 16,0 0-16,0 0 16,-24 0-1,24 0-15,0-25 31</inkml:trace>
  <inkml:trace contextRef="#ctx0" brushRef="#br0" timeOffset="24572.2">15763 17507 0,'25'0'47,"0"0"-32,0 0-15,0-50 16,-1 25 0,26 0-16,-50 0 15,25 0-15,-25 0 16,0 0-1,0 0 17,0 0-1,0 1 0,-25 24-15,0 24-1,0 1-15,1 0 16,-1 0 0,25 25-16,-25-25 15,25 0-15,0 25 16,0-25 0,0-1-1,0 1 16,25 0 1,0-25-32,-1 0 15,26 0-15,-25 0 16,0 0 0,0 0-1,0 0 1,0 0 15</inkml:trace>
  <inkml:trace contextRef="#ctx0" brushRef="#br0" timeOffset="25440.21">16336 17158 0,'-25'0'16,"0"0"-16,0 0 16,0 0-1,25 25 1,-25 0-16,25 0 15,0-1 1,-25 1-16,25 0 16,0 0-16,0 0 15,0 0 1,0 0 15,0 0 0,25-25-15,0 0 0,0 0-1,0 0-15,25 0 16,-1-25-16,-24 0 16,0 25-1,-25-25-15,0 0 16,0 0-1,0 0 1,0-24-16,0 24 31,0 0 1,0 50 46,0 24-78,0 1 15,0-25-15,0 0 16,0 0-16,0 0 16,0 0-1,0 0 1,0 0-16,0 0 15</inkml:trace>
  <inkml:trace contextRef="#ctx0" brushRef="#br0" timeOffset="26089.74">16585 17133 0,'0'50'31,"25"0"-15,-25 24-16,0-49 15,25 25-15,-25 25 16,0-50-16,0 24 16,0-73 93,0-26-93,24 0-16,1 25 15,-25-25 1,0 25-16,25 0 16,0 0-16,0 25 31,-25-24-31,25 24 15,25 0 1,-25 0 0,0 0-1</inkml:trace>
  <inkml:trace contextRef="#ctx0" brushRef="#br0" timeOffset="27312.04">17108 17282 0,'-25'0'47,"-50"0"-31,25 0-16,25 0 15,0 0-15,-49 0 16,49 50-16,-25-25 16,50 0-1,-25 0 1,25 0-16,0 25 16,0-25-16,0-1 15,0 26-15,25-50 31,-25 25-31,25-25 16,0 0 0,0 0-16,25 0 15,-1 0-15,-24 0 16,25-25-16,0 0 16,-25-24-16,49-51 15,-74 75-15,50-50 16,0 1-16,-50 24 15,25 0-15,0-50 16,0 26-16,25-51 16,-50 50-16,0 26 15,0-1-15,0 25 16,0 0 0,0 0-16,0 0 62,0 50-31,-25 50-31,25 0 16,0-1-16,0 1 16,0 25-16,0-51 15,0 26-15,0 25 16,0-26-16,0-24 15,0 0-15,0 0 16,0-25 0,0 0 31,25-25 15,-1-50-46,1 50 46,0 0-46,-25 25-16,25 25 15,-25-26-15,25 26 16,0-25 0,-25 25-1,25-50 1,-25 25 15,25-25-15,0 0-1,0-25 1</inkml:trace>
  <inkml:trace contextRef="#ctx0" brushRef="#br0" timeOffset="30877.29">17954 16959 0,'-25'0'0,"25"25"16,0 24-16,0 26 15,0 50-15,-49-51 16,49-24-16,0 25 16,0-25-1,-25-1-15,25-24 16,0 0-16,0-50 94,0-49-79,0 24-15,0 0 16,0 0-16,0-25 16,0-49-16,0 24 15,0 1-15,25 49 16,-25 0-1,49 0-15,-24 50 0,0 0 16,0 0 0,0 0-1,0 0-15,0 0 16,25 75 0,-50-50-16,25 0 15,-1 25-15,-24-1 16,25 1-16,-25 0 15,0-25-15,0 0 16,0 25-16,0-1 16,-25-24-1,1-25-15,-1 0 16,0 0 0,0 0-16,0 0 15,0 0-15,0 0 16,0 50 78,50 0-79,0-25 1,25 0-16,0 0 15,-1 25-15,26 24 16,0-24-16,-75-25 16,75 0-16,-51-25 15,-24 25-15,25-25 16,0 0 0,0 0 15,0 0-31,-25-25 15,0 0 1,0-50 0,0 50-16,0-24 0,0-1 15,0 25 1,0 0 0,-25 25 77,0 0-77,25 25 0,0 25-16,0-1 15,0 1-15,0-25 16,0 0 15,0 0-31,25-25 16,-25 25-1,25-25-15,25 0 16,-25 0 0,0 0-1,0 0-15,-1 0 16,1-50-16,0-25 15,0 50-15,50-24 16,-50 24-16,0-25 16,-25 25-16,25-25 15,-25 0-15,0 25 16,0 1 0,0-1-1,0 0-15,0 0 16,0 0-16,-25 0 15,-25 25-15,25 0 16,-25 0-16,25 0 31,25 25 32,0 0-48,0 0-15,0 0 16,50-25-16,-25 25 16,50-1-16,-50 1 15,-1-25 1,1 50-16,0-25 16,-25 0-16,25-25 15,-25 25-15,25 25 16,-25 0-1,0-26-15,0 26 16,0-25-16,0 25 0,0-25 16,0 0-1,0 0 32,-25-25-16,25-50-15,0 25-16,0 0 16,0 0-16,0 0 15,0 0-15,0 0 16,25 1-16,0-1 16,0 25-1,25-25-15,-25 25 31,0 0-15,-1 25 15,-24 0-31,0-1 16,0 1 0,25 0-16,-25 0 15,25 0 1,-25 0-1,50-25 64,-50-25-64,0 0 1,0-50-16,0 51 15,0-26-15,0 25 16,0 0-16,25 25 78,-25 25-62,25 0-1,0 0-15,-25 24 16,0-24-16,0 0 16,25 0-16,0 25 15,-25 0 1,0-25-16,24 0 16,1-25 46,0-50-62,-25 0 16,25 25-16,-25-25 15,25-24-15,-25-1 16,0 25-16,0-25 16,50-49-16,-50 49 15,0 25-15,0 0 16,0 1-16,0 74 94,-25 24-79,25-24 1,-25 25-16,25-25 0,0 25 15,0 24-15,0-24 16,0 25-16,0 50 16,0-76-1,25 1-15,0-25 16,0-25-16,-25 50 16,25-25-16,0 0 15,-1-25 1,1 0-1,25 0 1,-25 0 0,0 0-16,-25-25 15,0 0-15,25-25 16,-25 25-16,0 0 16,0-25-16,0 1 15,0-1 1,0 25-1,0 0 1,50 100 78,-25-1-94,-1-24 15,-24 0-15,50-25 16,-25 0-16,-25 50 16,0-51-16,0 1 15,-25-25 48,0-49-48,-24 24-15,-1-25 16,50 25 0,-25-25-16,25 25 15,0 0-15,0 0 32,0 1-17,25-1 16,0 25-15,0 0 0,-1 0-1,1 0 1</inkml:trace>
  <inkml:trace contextRef="#ctx0" brushRef="#br0" timeOffset="33343.83">26695 17208 0,'0'25'47,"0"24"-32,0 26-15,0-25 16,0 50-16,0-26 15,0-24-15,0 25 16,0-25-16,0-1 16,0-24-16,0 0 15,0 0-15,-25-25 125</inkml:trace>
  <inkml:trace contextRef="#ctx0" brushRef="#br0" timeOffset="34156.11">26695 17233 0,'25'0'16,"0"0"0,0 0-1,0 0 1,-1 0-16,1 0 16,0 0-16,0 0 31,-25 24-31,0 1 15,25 0-15,-25 25 16,0-25-16,0 0 16,0 0-16,0 0 15,0 0-15,0 0 16,-25-25 0,0 24-16,0-24 15,-24 0-15,98 0 110,-24 0-95,0 0-15,0 0 16,25 0-16,-25 0 15,0 0 1,0 25 0,-1 0-16,-24 0 15,25 0 1,-25 0-16,0 25 16,0-25-16,0 24 15,0-24 1,0 0-16,0 0 15,0 0 1,-49-25 15,24 0-15,-25 0 0,25 0-16,0 0 31</inkml:trace>
  <inkml:trace contextRef="#ctx0" brushRef="#br0" timeOffset="34974.15">27417 17556 0,'-25'0'63,"-25"0"-48,25 0 1,25 25 0,0 0-1,0 0 1,0 25 0,0-25-1,0 0 1,25 0-1,0-25 17,0 0-17,0 0-15,0 0 16,0 0 15,-25-25 16,0-25-31,0 25-1,0 0 1,0 0 0,0 0 15</inkml:trace>
  <inkml:trace contextRef="#ctx0" brushRef="#br0" timeOffset="35766.68">27566 17556 0,'0'-25'16,"0"50"62,0 0-78,0 25 16,0-25-16,0 25 15,0-25-15,0 0 16,0-1-1,0 1 1,25-25 0,0 0-1,0 0 17,0 0-17,0 0 1,-25-25-1,25 1 17,-25-1-32,0 0 15,0 0-15,0 0 16,0 0-16,0 0 31,0 0-15,0 0-1,-25 25 32,0 0-15,0 0-17</inkml:trace>
  <inkml:trace contextRef="#ctx0" brushRef="#br0" timeOffset="36491.43">28189 17482 0,'-25'0'63,"0"25"-47,0-1-16,0 1 15,-24 0-15,24 0 16,-50 50-16,25-50 15,0 49-15,50-49 16,-25 0-16,50-25 109,0 0-93,75 25 0,-75-25-16,0 0 15,49 0-15,-24 0 16,-25 0 0,0 0-16,0 0 109</inkml:trace>
  <inkml:trace contextRef="#ctx0" brushRef="#br0" timeOffset="37005.39">27865 17407 0,'0'50'46,"0"-25"-30,0 49-16,0 26 16,0-25-16,0-1 15,0 26-15,0-50 16,0 0-16,0-26 16,0 26-16,0-25 15,0 0-15,0 0 16</inkml:trace>
  <inkml:trace contextRef="#ctx0" brushRef="#br0" timeOffset="37913.87">28587 17183 0,'0'25'31,"0"49"-15,0 51-16,0-100 15,0 74-15,0 26 16,0-1-16,0 26 16,0-75-16,0-51 15,0-48 79,0-76-94,0 50 16,-24-25-16,24 1 15,0-1-15,0-25 16,0 1-16,0 24 16,0 0-16,0 1 15,24 49-15,1 25 16,-25-25-16,25 25 31,0 0-15,0 0-1,25 25-15,-50 0 0,50 24 16,-25 51-16,-1-50 16,-24 0-16,0 0 15,0-1 1,0 26-16,0 0 15,0-1-15,0-24 16,0 25-16,0-25 16,-24 0-16,-26-26 15,25 26-15,-50 0 16,25-50-16,-24 25 16,24 0-16,25-25 15</inkml:trace>
  <inkml:trace contextRef="#ctx0" brushRef="#br0" timeOffset="38323.25">29135 17805 0,'25'0'63,"0"-25"-48,0 1 1,0-1-16,-25-25 15,25 25-15,-25 0 16,0 0-16,0 0 16</inkml:trace>
  <inkml:trace contextRef="#ctx0" brushRef="#br0" timeOffset="38751.17">29235 17606 0,'0'25'0,"-25"0"0,25 0 15,0 0 1,0 0 15,0 0-15,0-1 15,0 1-15,25-25-1,25 25 1,-25 0 0,24-25-1,-24 0-15,0 0 16,25 0-16,-25 0 15,25 0-15,-25 0 16,0 0-16,-1 0 16,1 0-16,-25-25 15,0-25 17</inkml:trace>
  <inkml:trace contextRef="#ctx0" brushRef="#br0" timeOffset="40686.07">29658 17382 0,'0'75'31,"0"-25"-15,25 49-16,0 26 15,-25-26 1,0-24-16,0 0 15,0-50 1,-25-50 62,0 0-62,0 0-1,25 0 1,0 0-16,0 0 16,0 0-1,0 0 17,25 25-32,0 0 15,50 0-15,0 0 0,-26 0 16,51 0-16,24 0 15,-49 0 1,-25 0-16,0-25 16,0 25-16,-50-24 78,-25 24-63,0 0-15,-25 0 16,25 0-16,-25 0 16,0 0-1,26 0-15,-26 0 0,0 0 16,25 24 15,25 26 16,0-25-31,25-25-16,25 25 15,-25 0-15,49-25 16,-49 0-16,25 0 16,-25 0-16,0 0 15,-25-25 16,0 0 1,0 0-17,0 0 1,25 25 62,-25 25-78,25 25 16,0-25-16,-1 25 15,-24-25-15,25 0 16,-25-1 0,25-24 30,0 0-14,0-49-17,-25 24 1,0 0 0,25-25-16,-25 25 15,0-25-15,0 25 31,25 25 32,0 25-47,0-25-16,0 100 15,0-50 1,-1-25-16,1 0 15,0-1 1,-25 1 0,25-25-1,0 0 32,-25-74-31,0 49-1,75-50-15,-75-49 16,0 99-16,0-50 16,0 25-16,0 0 15,0 25-15,0-24 16,0 24 0,-25 50 46,25 0-46,0 49-16,0-24 15,0 25 1,0 24-16,0-74 16,0 25-16,25-25 15,0 0-15,0-25 16,-25 25-16,24-25 15,1 0 1,0 0 15,0 0-15,-25-25 0,0 0-1,0 0 1,0 0 15,0 0-31</inkml:trace>
  <inkml:trace contextRef="#ctx0" brushRef="#br0" timeOffset="40945.31">30455 17531 0</inkml:trace>
  <inkml:trace contextRef="#ctx0" brushRef="#br0" timeOffset="50181.8">4009 7272 0,'0'-25'140,"-25"0"-109,0 25-31,25-25 16,-24 25 0,-1-25-16,0 0 31,0 25-15,0-25-16,0 25 31,0-25-31,0 1 31,0 24 0,0-25-15,0 25 15,1 0 0,-1 0 1,-25 0-17,25 0 17,0 0-32,0 0 31,0 0 0,0 0-15,0 0-16,1 0 15,-1 25 1,0-1 15,0-24 0,0 25 1,0 0-17,0 0 1,0-25 0,0 25-1,0-25 1,25 25-16,-24-25 15,-1 50 1,25-25 31,-25-25-31,25 25 15,0 0 0,-25-1 0,25 1 1,0 0-17,0 0 1,0 0-1,0 0 1,0 0 0,0 0-1,0 25 1,0-26 15,0 1 32,0 0-63,0 0 31,0 0 0,25-25-15,-25 25-1,25-25 1,-25 25 15,25-25-15,-1 25-16,1 0 47,0-25-32,-25 49 1,25-49 0,0 25 15,0-25-15,0 25-1,0 0 16,0-25-15,0 0-16,-25 25 31,24-25-31,1 0 32,0 0-1,0 0-16,0 0 1,0 0 15,0 0-31,0 0 16,0 0 15,0 0 0,-1 0-15,1 0 0,0 0-1,25 0-15,0 0 47,-50-25-31,50 0 15,-25 0 16,0 0-16,-1 1 0,1 24-15,-25-25 0,25 25 15,0-25-15,-25 0 15,0 0-16,25 0 17,-25 0-17,0 0 1,0 0 15,0 0 16,25 1-31,-25-1 15,0 0-15,0 0 15,0 0 0,0 0-15,0 0 15,0 0 31,0 0-30,0 0-17,0 1 17,0-1 30</inkml:trace>
  <inkml:trace contextRef="#ctx0" brushRef="#br0" timeOffset="54706.55">7894 7396 0,'-25'0'203,"0"0"-187,-25 0-16,25-25 16,-24 25-16,24 0 15,-50 0-15,50-24 16,0 24-16,0 0 15,0 0-15,0 0 16,1 0-16,-51 0 16,50 0-1,-25 0 1,25-25-16,0 25 16,0 0-16,1 0 15,-26-25-15,25 25 16,0 0-1,0 0-15,-25 0 16,25 0 0,-24 0-16,24 0 15,0 0-15,-25 0 16,50-25-16,-50 25 16,25 0-1,-25 0-15,26 0 16,-1 0-16,0 0 15,0 0 1,0 0-16,0 0 16,0 0-16,-25 0 15,25 0-15,1 0 16,-1 0 0,0 0-16,-25 0 15,25 0 1,-25 0-1,25 0-15,0 0 16,0 0-16,-24 0 16,24 0-16,0 0 15,-25 0-15,25 0 16,-25 0 0,25 0-16,-24 0 15,-1 0 1,0 0-16,0 0 15,25 0 1,0 0 0,1 0-1,-1 0 1,0 0-16,-25 0 16,25 0-1,0 0 1,0 0-1,-25 0 1,1 0 0,24 0-16,-25 0 15,25 0 1,0 0 0,0 0-16,-25 0 15,26 0-15,-1 25 16,0-25-1,-25 0-15,0 0 16,25 0 0,-25 0-16,25 0 0,1 0 15,-1 25 1,0-25 0,0 0-1,0 0-15,0 0 16,0 25-16,0-25 15,0 0 1,0 0-16,1 24 16,-1-24-16,-25 25 15,25-25 17,0 0-17,0 0 16,25 25 32,-25-25-63,0 25 16,0 0 15,25 0-16,0 0 17,0 0 30,0 0-46,0 0-1,0-1 1,0 51 0,0-50 15,0 0-15,0 0-16,0 0 62,0 0-46,0 0 31,25-1-32,-25 1 1,25-25 31,0 25-32,0-25 1,0 0 15,0 25 0,0-25-15,0 0 0,0 0-1,-1 25 1,1-25 15,0 0-15,0 0-16,0 0 15,0 0-15,0 0 16,0 0 0,0 0-1,0 0-15,24 0 16,1 0 0,-25 0-1,25 0 1,0 0-1,0 0-15,-26 0 16,1 0 0,0 0-1,0 0-15,0 0 16,0 0-16,25 0 16,-25 0-16,0 0 15,-1 0-15,1 0 16,25 0-1,-25 0-15,50 0 16,-25 0 0,-26 0-16,1 0 15,0 0-15,0 0 0,25 0 16,-25 0 0,0 0-16,25 0 15,-26 0-15,26 0 16,-25 0-16,0 0 15,25 0-15,-25 0 16,0 0-16,0 0 16,-1 0-16,26 0 15,0 0-15,-25 0 16,0 0 0,25 0-16,0 0 15,-26 0 16,26 0-31,-25 0 0,0 0 16,0 25 0,0-25-16,0 0 15,0 0-15,49 0 16,-49 0-16,0 0 16,0 0-16,0 0 15,25 0 1,-25 0-16,24 0 15,-24 0 1,0 0 0,0 0-1,0 0 1,0 0 0,0 0 15,25 0-16,-25 0-15,-1 0 16,1 0-16,25 0 16,-25 0-16,0 0 15,0 0 1,0 0-16,0 0 16,0 0-16,-1 0 15,1 0 1,0 0-1,0 0 1,0 0 0,0 0-16,0 0 31,0 0-15,0 0-1,0 0 48,0-25-32,-1 25 0,-24-25-15,25 25 15,0-25-31,0 0 31,0 25 1,-25-25-17,25 25-15,0-24 16,0 24-16,25-25 31,-26 0-15,1 0-16,0 0 15,0 0 17,-25 0-17,0 0 1,0 0-1,0 0 1,0 1-16,0-1 16,0 0-1,-25 0 1,25 0-16,0 0 16,-25 0-1,0 0 16,25 0-15,0 0-16,-24 1 16,-1 24 31,0 0-16,0 0 0,0-25-15,0 25-16</inkml:trace>
  <inkml:trace contextRef="#ctx0" brushRef="#br0" timeOffset="56617.14">7620 7521 0,'0'-25'109,"0"0"-109,-25 25 16,0-25 0,0 25 15,0 0 16,0 0-32,1 0 17,-1 0-17,25 25 1,-25-25-16,0 25 15,0-25 1,25 25 0,-25-25-16,25 25 15,-25-25 1,25 25 0,0 0-1,-25-1 32,25 1 0,0 0-31,0 0-1,0 0 16,25 0-15,0-25 15,0 0-15,0 0 0,-25 25-16,25-25 15,0 0 1,0 0-1,-1 0 17,1 0-1,0 0 0,0 0 16,0 0-31,0 0 15,0-25 63,-25 0-47,0 0-1,0 0-30,0 0 47,0 0-32,0 1 16,0-1-32,0 0 1,0 0 31,-50 25 15</inkml:trace>
  <inkml:trace contextRef="#ctx0" brushRef="#br0" timeOffset="58295.51">7520 7670 0,'25'25'31,"0"50"-15,25-50-1,0 0 1,-25 0-16,0-1 16,-25 1-1,25 0-15,-1-25 16</inkml:trace>
  <inkml:trace contextRef="#ctx0" brushRef="#br0" timeOffset="67419.64">10285 7396 0,'0'-25'109,"-25"25"-93,0 0-1,0 0 1,0 0 15,0-24-15,0 24 15,0 0 16,0 0-31,0 0 15,0 0-16,1 0 1,-1 0 15,0 0 1,0 0-17,25 24 16,-25-24 16,25 25-47,-25-25 16,25 25 0,-25 25 15,25-25 0,0 0 0,0 0 1,0 0-17,0 0 16,0-1-15,0 1 15,0 0-15,0 0 15,0 0 16,25-25-16,0 0-15,-25 25 171,0 0-171,0 0 0,0 0-1,0 24 1,0-24 0,-25-25 171,0 0-187,0 0 16,0 0-1,0 0 1,1 0 15,-1 0-15,0 25 15,25 0 32,0 0-32,0 0 0,0 0-15,0 0 31,0 0 140,25-25-171,24 0-1,-24 0 1,0 0 0,0 0-1,0 0 1,0 0-16,25 0 15,0 0 1,-26 0 0,1-25-16,0 25 47,0 0-32,0 0 16,0 0-31,0 0 16,0 0-16,0 0 31,0 0-15,0-25 31,-1 25-16,1 0 172,0 0-203,0 0 16,0 0-16,0 0 15,0 0 1,0 0 15,0 0-31,-25-25 219,-25 0-203,0 25 15,25-25-31,0 0 47,0 0 0,-25 25-32,0-49 157,0 49-141,0 24-15,0-24 0,25 25-1,-25-25-15,1 0 16,-1 25 0,0-25 15,0 0-16,0 0 48,25-25-16,0 0-32,0 1 1,0-1 15,0 0-15,25 25 140,0 0-125,0 0 1,-25-25-32,25 25 15,-25-25-15,24 25 16,1-25-16,0 0 62,-25 0 1,0 0-47,0 0-1,0 1 1,0-1-1,0 0 1,0 0 0,0 0-1,0 0 17,-25 0-1,0 25 0,25-25 0,-24 25-15,-1-25 0,0 25 30,0 0-30,0 0 0,0 0 31,0 0-47</inkml:trace>
  <inkml:trace contextRef="#ctx0" brushRef="#br0" timeOffset="83095.23">3436 8492 0,'-49'50'63,"24"-25"-32,0 0-31,0 24 16,0 1-16,0-25 15,0 50 1,0-50-1,0 0-15,25 0 32,0-1 30,25-24 1,25-24-63,-25-1 15,50-75-15,-50 100 16,0-25 0,-25 0-16,49 0 15,-24 0 48,0 25-63,0-24 31,-50 48 141,25 1-157,-25 0-15,25 0 16,-25 25-16,0-25 16,25 0 46,25-25 1,25-50-48,25-25-15,-50 50 16,0 25 0,0-49-16,-1 24 15,26 0-15,-25 0 16,-25 50 62,0 25-62,0-1-16,0 26 0,-25-25 15,25-25-15,0 0 16,-25 0-16,25-1 15,25-48 95,-25-1-95,50 0-15,-50-25 16,50 25-16,-25 0 16,0-25-16,0 1 15,0 24 1,-25 50 78,0-1-94,0 26 15,0-25 1,0 0-16,-25 0 16,25 0-1,0 0 1,25-25 93,-1-25-109,1-25 16,25 25-16,0-25 15,-25 25 1,0-24-16,-25 98 78,0-24-78,0 50 16,-25-50-16,0 0 15,0 25-15,25-25 16,-25-1-16,25 1 16,75-50 93,-50-24-109,0 24 16,0 0-1,-1-25-15,1 50 16,0-25 0,-25 75 77,-25 25-77,0-75-16,25 25 0,50-25 94,0-50-79,-50 25-15,25-25 16,0 25 0,-25 0-16,25-25 15,0 26-15,-25 48 94,0 1-78,0 0-16,0 0 15,-25 0-15,25 0 78,50-50-62,-50 0 0,24 0-16,51-25 15,-25 1 1,-25 49-16,-25-25 15,0 50 48,0 0-47,0 24-16,-25-49 15,25 25 1,-25 0-16,50-50 78,0 0-78,0-24 16,-25 24-1,25 0-15,0-25 16,-25 75 46,0 25-46,0-25-16,-25-1 16,25 26-16,0-25 0,0 0 15,49-25 63,1-25-78,25 0 16,-25-25 0,-25 50-16,-25-24 15,25 24-15,-25 24 78,0 1-78,0 0 16,0 0 0,24-50 46,1 25-46,0-25-16,0-24 15,0 24 1,0 0-16,-25 50 94,0 0-79,0-1-15,50-24 78,-25-24-62,25-1-16,-26 0 16,1 0-16,0 0 15,-25 50 32,0 25-31,0-25-16,0-1 15,-25 1 1,75-25 47,-25-49-48,0 49-15,0-25 16,0 0-16,25-25 15,-50 75 64,0 0-64,0 0 63,24-25-46,-24 25 46,0-1-63,-24 26-15,-1-25 16,25 0 46,25-25-46,-1 0 0,26-75-16,-50 50 15,25 1 1,0-26-16,-25 100 94,0 24-94,-25-49 15,25 25-15,0-25 16,-25 0-16,50-50 109,0 0-109,-25 0 0,25 0 16,-25-25-16,-25 100 78,0-25-62,0 0-16,0 0 15,0 0 1,25-100 46,25 25-46,-25 25-16,25-49 16,-25 49-1,0 50 32,0 0-31,-25 24-1,0-24-15,1 0 16,-1 0 0,25 0-1,0-50 63,0 0 1,-25 25-64,0 0 16,25-25 16,0 0-31,0 0-16,25-24 16,-25 24-16,-25 25 93,25 25-77,-25 0-16,-25 49 16,25-74-16,0 0 15,0 0 1,25-25 62,-24 25 0,-1 25-62,-25 25-16,25-25 15,-25 0 1,0 0-16,25 0 16,0-25 46,25-25-46,50-25-16,-50 25 15,0 0 1,-25 50 62,-24 0-78,24 0 16,0-25-1,25-50 48,25 25-48,0-25-15,-1 25 16,-24 1-16,-49 24 94,24 0-94,-25 49 15,0-49-15,25 0 16,50 0 62,-25-25-78,25 1 31</inkml:trace>
  <inkml:trace contextRef="#ctx0" brushRef="#br0" timeOffset="85169.22">3212 9364 0,'25'0'157,"0"0"-157,25 0 15,-25 0-15,0 0 16,25 0-16,24 0 16,1 0-16,-50 0 15,50 0 1,24-25-16,-24 0 15,-25 0-15,24 0 16,26 0-16,-50 25 0,0 0 16,-1 0-1,26-25-15,0 25 16,-25 0-16,24 0 16,1 0-16,-25 0 15,-25 0-15,49 0 16,-49 0-16,0 0 15,0 0-15</inkml:trace>
  <inkml:trace contextRef="#ctx0" brushRef="#br0" timeOffset="86545.83">3362 9413 0,'0'25'16,"0"0"0,0 0-1,0 0-15,0 0 16,0 50-16,0-51 15,0 26-15,0 0 16,0 0-16,0 25 16,0-26-16,0 1 15,0 0-15,0 0 16,0 25 0,0-1-16,25-49 15,-25 50-15,0 0 16,0-26-16,0 1 0,0 0 15,0-25-15,0 74 16,0-74 0,0 50-16,0-25 15,0 25 1,0-51-16,0 1 16,0 0-1,0 0 1,0 0-1,25-25 157,-1 0-172,26 0 16,25 0-16,-25 0 16,24 0-16,26 0 15,-50 0-15,25 0 16,49-25-16,-74 25 15,25 0-15,-50 0 16,24 0-16,-24 0 16,0 0-16,0 0 15,0 0 1,0 0-16,0 0 16,0 0-16,0 0 15,24 0-15,-24 0 0,0-25 16,0 25 109,0-25-110</inkml:trace>
  <inkml:trace contextRef="#ctx0" brushRef="#br0" timeOffset="87752.83">4856 9239 0,'0'25'47,"0"0"-32,0 50-15,0-26 16,0 51-16,0 0 15,0-51-15,0 1 16,0 0-16,0 25 16,0 24-16,0-24 15,0 0-15,0 24 16,0 1-16,0-25 16,0-1-16,0 26 15,0-50-15,0 0 16,0-26-16,0 26 15,0 0-15,0 0 16,0 0 0,0-25-16,0-1 15,0 1-15,0 0 0,0 0 16,0 0 15,0 0 0,0 0 32,-25-25-1,-25 0-46,0 0-16,-24 0 16,-1-25-1,50 25 1,0-25-16,-25 25 16,25-50-16,1 50 0</inkml:trace>
  <inkml:trace contextRef="#ctx0" brushRef="#br0" timeOffset="89529.11">5205 9214 0,'0'25'31,"0"0"-31,0 0 16,0 0-16,0 0 16,0 0-16,0-1 15,0 1-15,0 50 16,0-50-16,0 25 15,0 0 1,0-1-16,0 26 16,0-25-16,0 0 15,0 24-15,0-24 0,0 0 16,0 0 0,0 49-16,0-49 15,0 0-15,0 0 16,0-25-16,0 49 15,0-49-15,0 25 16,0-25-16,0 25 16,0 0-1,0-25-15,0-1 16,0 1-16,0 0 16,0 0-1,0 0 1,0 0-1,0 0-15,0 0 0,0 0 16,0 0-16,0-1 16,0 1-1,0 0-15,0 0 16,0 0 0,0 0-1,0 0-15,0-50 125,0-25-125,0 0 16</inkml:trace>
  <inkml:trace contextRef="#ctx0" brushRef="#br0" timeOffset="91657.59">5180 9239 0,'49'0'63,"-24"-25"-48,25 25 1,0 0-16,0 0 16,24-25-16,-49 25 15,0 0-15,50 0 16,-25 0-16,-25 0 15,49 0-15,1 0 16,-50 0-16,25 0 16,-25 0-16,0 0 15,24 0 1,-24 0-16,0 0 0,25 0 16,-25 0-1,25 0-15,-25 0 16,24 0-16,1 0 31,-25 0-31,0 0 16,0 0-16,25 0 15,-25 0 1,0 0-16,-1 0 0,1 0 16,0 0-1,0 0-15,0 0 16,0 0-16,0 0 15,0 0 17,0 0 77,-25 25-78,0 50-31,0-50 16,-25 49-16,0-24 16,25 0-16,0 0 15,-25 0-15,25 24 16,-25-49-16,25 25 15,0 0-15,0-25 16,0 0-16,0 0 16,0 24-16,0-24 15,0 0-15,0 25 16,0 0-16,0-25 16,0 0-16,0 0 15,0-1-15,0 51 16,0-50-1,0 0-15,0 25 16,0-25-16,0 0 16,0 24-16,0 1 15,0 0-15,0-25 0,0 0 16,0 0 0,0 0-16,0-1 15,0 26-15,0 0 16,0-25-16,0 0 15,0 0-15,0 0 16,0 24-16,0-24 16,0 0 15,-25 0 141,0-25-157,0 0 1,0 0-16,-24 0 16,-1 25-1,0-25-15,25 0 16,0 0-16,0 0 16,-25 25-16,-24-25 15,49 0 1,0 0-16,0 25 15,0-25-15,-25 0 16,25 0-16,-24 0 16,24 0-16,0 0 15,0 0-15,0 0 16,0 0 0,0 0-1,0 0-15,0 0 16,1 0-16,-1 0 15,0 0-15,0 0 16,0 0-16,0 0 16,0 0-1,-25 0 1,25 0-16,1 0 16,-1 0-16,0 0 31,0-25 0,0 25 0,25-25-15,0 0 0,0-25-16,0 25 15,0 1-15,0-26 16,25-25-16</inkml:trace>
  <inkml:trace contextRef="#ctx0" brushRef="#br0" timeOffset="93695.15">6923 9139 0,'0'50'62,"0"-25"-62,0 0 16,0 0-16,0 0 15,0 25-15,0-25 16,0-1-16,0 51 16,0-50-16,0 0 15,0 25-15,0 0 16,0 24-16,0-49 16,0 25-16,0 0 15,0 0-15,-25-1 16,0 1-16,25-25 15,0 25-15,0 0 16,0-25-16,0 24 16,0-24-1,0 0-15,0 25 0,0-25 16,0 25-16,0-25 16,0 24-16,0-24 15,0 0 1,0 25-16,0-25 15,0 25-15,0 0 16,0-1-16,0-24 16,0 25-16,0-25 31,0 0-31,0 0 16,0 0-1,0 0 1,0-1-1,0 1 17,0 0 124,0 0-94,0 0 17,25-25-48,0 0-16,0 0 1,0 0 0,-1 0-1,1 0-15,0 0 16,0 0 0,0 0-16,0 0 15,0 0-15,0 0 16,0 0-16,24 0 15,-24 0-15,0 0 16,0 0-16,0 0 16,0 0-1,0 0-15,25 0 16,-25 0 0,-1 0-16,1 0 0,25 0 31,-25 0-16,25 0-15,-25 0 16,0 0-16,0 0 16,0 0-16,-1 0 15,1 0-15,0 0 16,0 0-16,0 0 16,0 0-16,0 0 15,0 0 1,0 0-1,0 0 1,-1 0-16,1 0 16,25 0-1,-25 0 17,-25-25-32,25 25 15,0 0-15,0 0 16,0 0-16,49 0 15,-49 0 1,0-50 109,-25 25-109</inkml:trace>
  <inkml:trace contextRef="#ctx0" brushRef="#br0" timeOffset="95309.08">7072 9189 0,'50'0'125,"-25"0"-125,25 0 16,-1 0-16,26 0 15,-50 0-15,50 0 16,24 0-16,-49 0 16,25 0-1,-25 0-15,49 0 0,-24 0 16,-25 0-16,0 0 15,24 0-15,-24 0 16,0-25-16,0 25 16,-25 0-1,0 0 1,-1 0-16,1 0 31,0 0 0,0 0-15,0 0 156,-25 25-156,0 0-1,0 0-15,0 0 16,0 25-1,0-25-15,0 24 16,0 1-16,0-25 16,0 0-16,-25 75 15,25-75-15,0-1 16,0 51-16,0-50 16,0 25-16,0-25 15,0 0-15,0 25 16,0-1-16,0 1 15,0 25-15,0-25 16,0-1-16,0-24 16,0 25-1,0 25-15,0-25 16,0-25-16,0-1 16,0 1-16,0 0 15,0 0-15,0 25 31,0-25-31,0 0 16,0 25-16,0-26 16,0 1-16,0 0 15,0 50-15,0-50 16,0 25-16,0-1 16,0-24-16,0 25 15,0-25-15,0 0 16,0 0-1,0 0-15,0 0 16,0 0 15,0-50 47,-25-25-78,0 25 16</inkml:trace>
  <inkml:trace contextRef="#ctx0" brushRef="#br0" timeOffset="96897.64">8641 9065 0,'0'50'62,"0"-26"-62,0 51 16,0-25-16,0 0 16,0 0-16,0-1 15,0 26-15,0-25 16,0 0-16,0-25 15,0-1 1,0 51-16,0-50 0,0 25 16,0 0-1,0 0-15,0-26 0,0 51 16,0-25-16,25 0 16,-25 0-1,0 49-15,50-49 16,-50 25-16,0-50 15,25 24-15,-25 1 16,0-25-16,0 0 16,0 25-16,0-25 15,0 24 1,0 1-16,0-25 16,0 0-1,24 25-15,-24-25 16,0 0-1,0 0 17,0-1-17,0 1 17,25-25 155,0 0-187,0 0 16,0 0-1,0 0-15,0 0 16,0 0 0,0 0-1,0 0-15,0 0 16,-1 0-16,1-25 15,0 25 1,25 0-16,-25 0 16,25-24-16,-25 24 15,24 0-15,-24 0 16,50-25-16,-25 25 16,0 0-16,-1 0 15,-24 0-15,0 0 16,25 0-16,-25 0 15,50 0-15,-50 0 16,24 0 0,1 0-16,0 0 15,25 0-15,-50 0 0,49-25 16,-24 25 0,-25 0-16,0 0 0,0 0 15,0 0 1,-25-50 109</inkml:trace>
  <inkml:trace contextRef="#ctx0" brushRef="#br0" timeOffset="98460.32">8815 9040 0,'25'0'94,"0"0"-94,0 0 16,25 0-16,0 0 15,-1 0-15,51 0 16,-25 0-16,-1 0 16,1 0-16,0 0 15,-25 0-15,24 0 16,-49 0-16,25 0 16,0 0-16,-25 0 15,0 0-15,0 0 31,24 0-31,1 25 16,-25-25 0,-25 25-1,25-25-15,0 0 16,0 25 0,0-25 15,0 0-16,24 0 1,-24 0 0,0 0-1,0 0 17,0 0-17,0 0-15,0 0 31,0 24 110,-25 1-125,0 0-16,0 0 15,0 50-15,0-25 16,0-1-16,0 1 16,0 50-16,0-25 15,50 49 1,-26-24-16,-24-1 15,0-24-15,25 0 16,-25-1-16,25-24 0,-25 25 16,0-50-1,0 74-15,0-74 16,0 50-16,0-50 16,0 0-16,0 0 15,0 25-15,0-26 16,0 1-16,0 0 15,0 0 17,0 0-17,0 0 1,0 0 0,0 0 15</inkml:trace>
  <inkml:trace contextRef="#ctx0" brushRef="#br0" timeOffset="99786">3362 11406 0,'-25'24'32,"0"1"-32,25 0 0,0 25 15,0-25-15,-25 25 16,25 0-16,-25-1 15,0-24-15,25 0 16,25-50 62,0 0-78,0 25 16,0-49-16,25 24 0,24-50 15,-24 50-15,-25-25 16,25 25 0,-25 25 31,0 0-32,-25 25 1,25 0-1,-1-25 32,1 0-31,0 0 0,0 0-16,0 0 15,-25 25 63,0 0-46,25-25-1,0 0-16,25 0 1,-25 0 0,0 0 15,-25 25-15,24 0-1,-24 25-15,25-50 16,-25 24-16,0 1 31,25-25 16,0 0-47,25-25 16,-25 1-16,-25-1 31</inkml:trace>
  <inkml:trace contextRef="#ctx0" brushRef="#br0" timeOffset="100870.48">5354 11381 0,'0'25'63,"0"-1"-48,0 1 1,0 25-16,0-25 16,0 0-1,25-25 63,0-25-78,25-25 0,-26 25 16,1 0-16,25 1 16,-25 24-16,-25-25 15,0 74 48,0-24-48,0 0-15,0 0 16,25-25 31,0 0-31,0 0-16,0-25 31,0 25 31,-1 25-46,-24 0-16,25 0 47,25-25-32,0 0-15,0 0 16,0 0-16,-1-25 16,1 0-16,-25 25 15,0-25 1,0 0 46,0 0-46,0 1 47</inkml:trace>
  <inkml:trace contextRef="#ctx0" brushRef="#br0" timeOffset="101892.03">7072 11356 0,'0'25'31,"0"0"0,0-1 1,25-24-17,50 0 1,-1 0-16,-24 0 16,50 0-16,-1-49 15,-24-1-15,-25 25 0,-25 25 31,-25 25 32,0 0-63,-25-25 16,25 25-16,25-25 78,0-25-63,0 25 1,0 0 0,0 0 77,-1 0-61,1 0-17,0 0-15,0 0 16,0 0-16,25 25 15,-25-25-15,0 25 32,0-25-1,-1 0-15,1 0-1</inkml:trace>
  <inkml:trace contextRef="#ctx0" brushRef="#br0" timeOffset="102980.93">9214 11231 0,'0'0'0,"-25"25"16,0 0 15,25 0-15,0 0 31,25-25-32,0 0-15,0 0 16,24 0-16,1-25 16,0 0-16,0 0 15,-25 0-15,-25 50 78,0 0-62,0 0-16,25-25 78,49 0-62,-49 0-16,25 0 15,-25 0 1,0 0 31,-25 25-31,25 0-1,-25 0-15,25 0 16,0-25 15,24 24-31,-24-24 16,25 0-16,-25 0 15,25 0-15,-25 0 0,0 0 16,-1 0-16,1 0 16,0 0-1,0 0 48,0 0-63,25 25 15,25 0 1</inkml:trace>
  <inkml:trace contextRef="#ctx0" brushRef="#br0" timeOffset="109813.81">3511 12327 0,'-25'0'63,"0"50"-63,0-50 15,1 25 1,24 0-16,-25-1 15,25 1-15,-25 0 16,0 0-16,25 0 16,-25 0-1,25 0-15,-25 25 16,0-25 156,25 24-172,-25-24 0,25 25 31,-25-25-31,25-50 94,0 0-79,25 0-15,0 0 16,-25 0-16,25-24 16,0-1-16,0 25 15,0-25-15,0 25 16,0 0-16,-1 25 31,1 0 32,-25 75-32,0-25-31,0 0 16,0-1-16,0 1 15,0 25-15,-25-50 16,1 25-16,24-100 109,0 25-109,49-25 16,-24 0-1,50-24-15,-25 24 16,24-25-16,1 25 16,0 1-16,0 24 15,-1-25-15,-24 50 16,-25-25-16,0 25 47,-25 25-47,-25 74 15,0-49-15,-25 50 16,1-1-16,49-74 16,-25 0-16,25 0 15,0 0-15,49-75 94,1 25-94,0-24 16,0 24-16,0-25 15,-25 50-15,-1 0 16,-24 50 46,-49-1-62,24-24 16,0 25 0,0-25-16,0 0 15,75-50 63,0 0-78,-25 0 16,49 0-16,-24 25 16,0 0-16,0 0 15,-1 0-15,-24 0 16,0 0-16,0 0 62,-50 50-46,50-50 93,25 0-93,0 0-16,0-25 16,-1 25-16,26-25 15,25 25-15,49 0 16,-49 0-16,24 0 16,26-25-16,-51 25 15,26 0-15,-150 0 63,-25 0-48,-50 25-15,1-25 0,-26 25 16,51-25-16,-26 0 16,50 0-1,25 0 1,25-25 15,0 0-31,0-24 16,0 24-16,0-25 15,0 25-15,0-25 16,0 25 0,-50 25 46,-49 50-46,-1 0-1,26-25-15,-1 0 16,50-25-16,-25 0 16,25 0-1,0 0-15,0 0 47,1 0-31,24-25 15,-25 0-31,0 25 31,-50 0-31,0 0 16,26 0-1,-1 0-15,0 0 0,0 0 16,0 25-16,100-50 94,-25 0-79,-25 50 64,0 0-79,0 0 15,0 0 1,25-25 15,25 0-15,24-25-16,-49 0 15,50-25-15,0 0 16,-1 0-16,-49 50 0,0-24 16,-25 73 46,0-24-46,0 0-16,0 0 15,0 0-15,0 0 32,25-25-1,25 0-31,0-25 0,-25 0 15,0 0-15,-1-25 16,1 25-16,0 25 16,0-24-16,0 48 47,-25 26-32,0 25-15,0 0 16,-25-26-16,25 1 15,0-25-15,25-25 63,25-50-47,-25 25-16,25 1 15,-1 24-15,-24-25 16,0 25 15,0 0-15,-25 49-1,0-24 1,0 0-16,0 0 0,0 0 62,25-25-46,25 0-16,-25-25 16,0 0-16,0 25 15,-1 0 1,-24 25 31,0 0-32,0 0 1,25-25 15,25 0-15,-25 0-16,0 0 16,0 0-16,25-50 15,-25 25-15,-1 25 16,26-25-1,-25 25 17,0-25 46,25-24-63,0-1-15,-25 25 16,24-50-16,1 25 0,-50 1 16,0 74 62,-75 24-78,26 1 15,24-25-15,0-25 16,0 25-16,0-25 31,25-50 16,-25 50 16,-25 0-48,25 50 1,1-50 46,24-25 17,-75 0-64,50 25 1,0 0-16,0 0 62,25-25-30,-25 25-1,0 0-16,0 0-15,-24 0 16,-1 0 0,0 25-1,25-25 142</inkml:trace>
  <inkml:trace contextRef="#ctx0" brushRef="#br0" timeOffset="110964.8">3337 13373 0,'25'0'47,"25"0"-47,-26 0 15,26 0 1,0 0-16,25 0 15,24 0-15,-49 0 16,25 0-16,49-25 16,-24 25-16,25 0 0,-101 0 15,51 0 1,50 0-16,-26 0 16,1 0-16,24 0 15,-24 0-15,0 0 16,-26 0-16,-24 0 15,25 0-15,-50 0 16</inkml:trace>
  <inkml:trace contextRef="#ctx0" brushRef="#br0" timeOffset="112241.8">3038 13547 0,'0'-25'46,"0"50"-30,25 0 0,0 25-16,-25 25 15,25-1-15,0 1 16,0 0-16,-1 49 16,-24-49-16,0 0 15,0 24-15,0-49 16,0 50-16,0 24 15,0-74 1,0 0-16,0 74 0,0-99 16,25 0-16,-25 0 15,0 0-15,0 0 16,0 0 0,0 0-1,25-1-15,-25 1 16,25 25-1,-25-25 1,0 0-16,0 0 31,25 0-15,-25 0 125,25-25-141,25 0 15,0 0-15,49-50 16,-49 50-1,0 0-15,24 0 16,-24 0-16,25 0 16,25 0-16,-75 0 15,74 0-15,-24 0 16,0 0-16,-1 0 16,26-25-16,-50 0 15,24 25-15,-24 0 16,0 0-16,-25 0 15,0 0-15,0 0 16,0 0-16,-1 0 16,1 0-1,0 0-15,0 0 32,0-25 77</inkml:trace>
  <inkml:trace contextRef="#ctx0" brushRef="#br0" timeOffset="113159.16">4781 13472 0,'50'50'94,"-50"0"-94,0 0 15,25 25-15,-25-26 16,0 1-16,0 50 16,0 24-1,0 1-15,0-1 16,0 26-16,0-51 15,0 26-15,0-26 16,25-24-16,0 0 16,-25-50-16,0 25 15,0-26-15,0 1 16,25 0-16,-1 0 16,-24 25-16,25-25 15,-25 0 32,0 0-47,0 0 31,25-1-31,-25 1 16,0 25-16</inkml:trace>
  <inkml:trace contextRef="#ctx0" brushRef="#br0" timeOffset="113981.61">5379 13572 0,'0'25'47,"0"25"-31,0 24 0,0 1-16,0 25 15,0-50-15,0-1 16,0 26-16,0 50 15,0-51-15,0 1 16,0 0-16,0-26 16,0 26-16,25-50 15,-25 25-15,25-25 16,-25 49-16,25-74 16,-25 25-16,0 0 15,24 0 1,1 0-1,-25 0 1,0 0 0,0 0 15,0 0-15</inkml:trace>
  <inkml:trace contextRef="#ctx0" brushRef="#br0" timeOffset="115555.49">5553 13423 0,'0'24'78,"50"-24"-63,-25 0-15,25 0 16,-25 0-16,49 0 0,1 0 16,-25 0-16,24 0 15,-24 0-15,25-24 16,25-1 0,-26 25-16,26 0 15,-25 0-15,-1-25 16,1 0-16,-25 25 15,-25 0-15,0 0 16,24 0-16,-24 0 16,0 0-1,0 25 142,-25 25-142,25-26 1,-25 51-16,0-25 15,0 0-15,25 25 16,-25-26-16,0 1 16,0 0-16,0 25 15,25-26-15,0 1 16,-25-25-16,0 25 16,0-25-16,0 0 15,25 25 1,-25-1-16,25 1 0,-25 0 31,0-25-31,0 25 0,24-1 16,-24-24-16,0 25 15,0 0 1,0-25 0,0 0-16,25 0 15,-25 0 1,0-1-16,0 1 47,0 0 15,0 0 1,-25-25-63,1 0 15,-26 0-15,0 0 16,-25 0-16,1 0 0,-1 0 16,50 0-1,-50 0-15,25 0 16,-24 0-16,-1 0 15,0 0-15,1 0 16,-1 0-16,25 0 16,0 0-16,0 0 15,26 0 1</inkml:trace>
  <inkml:trace contextRef="#ctx0" brushRef="#br0" timeOffset="116899.68">7122 13298 0,'25'0'62,"-25"50"-46,25 0-16,-25-1 15,0 1-15,50 25 16,-50 25-16,0-1 16,49-24-16,-49 49 15,25-24-15,-25 25 16,50-51-16,-50 1 16,25-25-16,0-25 15,-25 49 1,0-49-16,0 25 0,0 0 15,0 0 1,0-25-16,0 49 16,0-49-16,25 0 0,-25 0 15,0 0 1,0 25 0,0-25-1,0 49-15,0-49 16,25-25 156,0 0-157,24 0-15,26-25 16,-50 0-16,50 25 16,-1-49-16,1 49 15,-25-50-15,0 50 16,0 0-16,24-50 15,1 50-15,-25 0 16,0 0-16,-1 0 16,26 0-16,0-25 15,-50 25-15,24 0 16,26-25-16,-25 25 16,-25 0-1,0 0 32,-25-25 31,0-25-62</inkml:trace>
  <inkml:trace contextRef="#ctx0" brushRef="#br0" timeOffset="118133.32">7022 13174 0,'75'0'32,"-50"24"-17,0-24 1,0 0-16,-25 25 16,25-25-16,0 0 15,-1 25 1,1-25-16,25 0 15,-25 0-15,0 0 16,25 0 0,0 0-16,24 0 15,1 0-15,-25 0 0,0 0 16,49 0-16,-24 0 16,0-25-16,-50 25 15,49 0 1,-24 0-16,25-25 15,-25 25-15,-1 0 16,26 0-16,-50 0 16,0 0-16,25 0 15,-25 0 1,-1 0 187,-24 25-203,0 50 16,25 0-16,0-1 15,-25 1-15,0 25 16,25-25-16,0 24 16,-25-49-16,0 0 15,0 0-15,0-1 16,25 1-16,-25-25 15,0 25-15,25-25 16,-25 25-16,0-26 16,0 26-16,0-25 15,0 25-15,0 0 16,0-25-16,0 24 16,0-24-1,25 50-15,-25-50 16,0 0-16,0 0 15,0 0-15,0 0 16,0-1 0</inkml:trace>
  <inkml:trace contextRef="#ctx0" brushRef="#br0" timeOffset="120126.21">8990 13223 0,'0'25'93,"0"25"-77,0 0-16,0 0 0,0 24 16,0 26-16,0-25 15,0-1 1,0 51-16,0-25 15,0-1-15,0 26 16,25-76-16,-25 51 16,0-25-16,0-25 15,24 24-15,1 1 16,-25-50 0,0 25-16,0-25 15,0-1-15,0 1 16,25 0-1,-25 0-15,0 0 16,0 25 0,0-25 15,25-25 78,0 0-93,0 0-16,0 0 16,25-25-16,-25 25 15,49-25-15,-49 25 16,25 0-16,0-25 15,24 25 1,1 0-16,0 0 0,49-25 16,-99 25-16,50-25 15,0 25-15,24 0 16,-24 0-16,-25-25 16,25 25-1,-1 0-15,-24 0 16,0 0-16,0 0 15,-25 0-15,-25-25 172,0 1-172,0-51 16,0 50-16,0-25 16,0 0-16,0 1 0,0 24 15,0-75-15,0 50 16,0 0-1,0-24-15,0 24 16,0-50-16,0 51 16,0-1-16,-25-25 15,25 25-15,0-24 16,0-1-16,0 25 16,0 0-16,0 0 15,0 1-15,0-1 16,0 25-1,0-25-15,0 25 0,0 0 16,0 0-16,0 0 16,0 1-1,0-26 1,0 25 15,-25 25 63,0 0-78,0 0-16,0 0 15,-50 25-15,26-25 16,-1 0-16,0 0 15,0 0-15,-50 0 16,76 0 0,-76 25-16,50-25 15,-25 25-15,-24-25 16,49 0-16,-25 0 16,-24 24-16,49-24 0,-25 25 15,25-25 1,1 0-16,24 25 15</inkml:trace>
  <inkml:trace contextRef="#ctx0" brushRef="#br0" timeOffset="121469.13">3063 15888 0,'25'-50'156,"25"0"-156,24-74 16,-24 74-16,50-25 15,-50 50-15,-26 0 16,1 25-16,0 0 15,0 0 32,-25 50-47,50 25 0,-50 0 16,25-26-16,-25 1 16,0-25-1,0 0-15,25-25 16,0 0 46,24 0-62,-24-25 16,0 0 0,0 25-1,0 0 32,25-25-16,25 25-31,-50-25 16,24 25-16,-24-24 16,0 24-16,0 0 15,-25 24 32,0 1-31,0 0-16,0 0 15,25-50 63,0 0-62,0 25 0,0 0-16,24-49 0,-24 49 15</inkml:trace>
  <inkml:trace contextRef="#ctx0" brushRef="#br0" timeOffset="122371.13">5752 15315 0,'-49'50'32,"-26"50"-17,25-51-15,0 1 16,0 0-16,1 0 16,24-50-16,50 0 109,49 0-93,-24-50-16,-25 50 15,75 0-15,-75 0 16,-1 0-16,1 0 15,0 25 48,-25 0-32,25 0-31,0-25 16,50 0-1,-50 0 1,24 0-16,1 0 16,0 0-16,25 0 15,-25 0-15,-26 0 16,1 0-16,0 0 0,0 0 94,0-25-79,0 25-15,0-25 16,25 0-16,0 25 16</inkml:trace>
  <inkml:trace contextRef="#ctx0" brushRef="#br0" timeOffset="123081.25">7670 15365 0,'0'25'15,"0"0"1,0 0-1,0 24-15,0-24 16,0 0-16,0 0 0,25 0 94,0-25-79,49-25-15,-24 25 16,-25-25-16,25 25 16,0-25-16,-25 25 62,-1 0 16,1 0-62,25-25-16,0 25 16,-25 0-1,0 0-15,0 0 63</inkml:trace>
  <inkml:trace contextRef="#ctx0" brushRef="#br0" timeOffset="123817.55">9189 15489 0,'25'0'0,"-25"25"16,0 0 0,0 0-16,0 0 0,50 50 15,-50-50 1,24 0-1,1-25 17,0 0-17,25 0-15,-25 0 16,25 0-16,0-50 16,-50 25-16,49-25 15,-24 0-15,0 50 16,-25-25-16,25 25 47,50 25-32,-50 0 1,0-25-16,-1 25 16,26-25-1,-25 0-15,0 0 16,0 0-16,0 0 15,25 0-15,-25 0 16,24-25-16,26 25 16,-50-25-1,50 25-15,-25-25 16,-1 0-16,1 25 16,-25 0-1,0 0 1,0 0-1,0 0-15,0 0 16</inkml:trace>
  <inkml:trace contextRef="#ctx0" brushRef="#br0" timeOffset="131015.14">13721 7222 0,'-25'0'140,"0"0"-109,0-50-31,0 50 16,0 0 0,25-25-16,-24 25 15,-1-25 1,0 0 31,0 25-32,25-24 1,-25 24 0,0 0-1,25-25 1,-25 25 0,0 0-16,0 0 15,0 0 1,1 0-1,-1 0 32,0 0-31,0 0 0,0 0-1,0 0 1,0 0-1,0 0 17,0 0-1,0 0-15,1 25 15,-1-1-16,25 1 1,-25 0 0,25 0 15,0 0-31,-25-25 16,25 25-16,-25 0 31,25 0 0,-25 0 0,25 0-15,0 0 0,0-1-1,0 1 1,-25 0-1,25 0 17,0 0-17,0 0 17,0 0-17,0 0-15,0 0 16,0 0-1,0-1 1,0 1 0,0 0-1,0 0 1,0 0 31,25 25-47,-25-25 31,25 0-15,0 0-1,0-1 1,0-24 15,0 0-31,-1 25 16,-24 0-1,25-25-15,0 0 16,-25 25 0,25-25-1,0 0-15,0 25 16,0 0 0,0-25 15,0 0 0,0 0-15,-1 0-16,1 0 15,0 0 1,0 0 15,0 0-15,0 0 15,0 0-15,0 0-16,0 0 31,24 0-15,-24 0-1,0-25 32,0 0-16,0 0-15,0 0 0,0 0 46,0 1-31,0-1 1,0 0-17,-25 0 1,24 25 31,-24-25-16,25 0-31,-25 0 31,25 25-31,-25-25 16,0 0-1,0 0 1,0-24 0,0 24-1,0 0 1,0 0-16,0-25 16,0 25-16,0 0 0,0-24 15</inkml:trace>
  <inkml:trace contextRef="#ctx0" brushRef="#br0" timeOffset="134105.22">17905 7197 0,'-25'0'125,"0"0"-125,-75 0 16,75 0-1,-50 0-15,1 0 0,-26 0 16,1 0-16,24 0 16,25 0-16,0 0 15,0 0 1,-49 0-16,24 0 15,25 0-15,-24 0 16,24 0-16,25 0 16,-25 0-16,0 0 15,25 0 1,1 0-16,-1 0 16,-25 0-16,25 0 15,0 0-15,-25 0 16,0 0-16,25 0 15,-24 0-15,-1 0 16,0 25-16,25-25 16,-50 0-16,26 0 15,24 0 1,-25 0-16,0 0 16,25 0-16,-25 0 15,1 0-15,24 0 0,-25 0 16,25 0-16,0 25 15,0-25 1,0 0-16,0 0 16,-24 0-16,24 0 15,-25 0-15,0 0 16,25 0 0,-25 0-1,26 0 1,-1 0-16,0 0 15,0 0 1,0 0-16,0 0 16,-50 0-16,50 0 15,0 0 1,1 0-16,-1 0 16,0 0-1,0 0-15,-25 0 16,25 25-1,0-25 1,0 0-16,0 0 16,1 0-1,-26 0 1,0 0 0,25 25-1,0-25-15,0 0 16,0 25-1,25 0-15,-25-25 16,1 24-16,-1-24 31,0 25-31,0 0 32,25 25-32,0-25 15,0 25 1,0 0-1,0-26-15,0 1 16,0 25-16,0-25 16,0 0-16,0 0 15,0 0-15,0 0 16,0 0 0,25-25 62,-25 24-63,25 1 17,0-25-17,-1 25 1,1-25-16,25 0 15,-25 0-15,0 0 16,0 0-16,25 0 16,-50 25-16,49-25 15,-24 0-15,0 0 16,0 25-16,25-25 16,-25 0-16,0 0 15,0 0-15,0 0 16,-1 0-16,1 0 15,25 0 17,-25 0-17,25 25-15,-25-25 16,0 0-16,0 0 16,0 0-16,24 0 0,-24 0 15,25 0 1,-25 0-16,0 0 15,0 0-15,74 0 16,-74 0-16,50 0 16,-50 0-16,25 0 15,24 0-15,-24 0 16,0 0-16,0 0 16,0 0-16,-1 0 15,26 0 1,-50 0-16,25 0 0,0 0 15,-1 0-15,1 0 16,0 0-16,0 0 16,49 0-16,-49 0 15,0 0 1,25 0-16,-25 0 16,24 0-16,1 0 15,-25 0-15,0 0 16,49 0-16,-49 0 15,0 0-15,0 0 16,-1 0-16,26 0 16,-50 0-16,25 0 15,0 0-15,24 0 16,-49 0 0,25 0-16,0 0 15,-25 0-15,49 0 16,-49 0-16,0 0 15,25 0 1,-25 0-16,0 0 16,0-25-16,25 25 0,-26 0 15,1 0-15,-25-25 16,25 25 0,-25-25-1,0 0 16,0 0-15,0 1-16,0-1 16,0 0-1,0 0-15,0 0 16,0 0 0,0 0-1,0 0 1,25-25-1,-25 26 1,0-26-16,0 25 31,0 0-31,0 0 16,0 0 0,0 0-1,-25-25-15,25 26 0,-25-1 16,0 0-1,-24-25-15,-1 0 16,25 25-16,-25 25 16,25-25-16,-25 25 15,1 0-15,24 0 16</inkml:trace>
  <inkml:trace contextRef="#ctx0" brushRef="#br0" timeOffset="135286.06">17730 7347 0,'0'-25'47,"-25"25"0,0 0-47,-24 0 16,24 25-1,0-1 1,-25 1-16,50 0 31,0 0 16,0 0-31,0 0-1,25 25 32,0-50-31,0 0-1,24 0 1,-24 0-16,0 0 16,0 0 15,0 0 0,-25-25 0,25 25-15,-25-25-16,0 0 47,0 0-32,0 0 32,0 0-15</inkml:trace>
  <inkml:trace contextRef="#ctx0" brushRef="#br0" timeOffset="135982.29">17730 7521 0,'0'25'94,"0"0"-94,0 0 16,25-25-1,-25 24-15,25-24 16,-25 25-16,25-25 15,-25 25-15,25-25 16,0 25-16,0 0 16,0-25-1</inkml:trace>
  <inkml:trace contextRef="#ctx0" brushRef="#br0" timeOffset="140190.37">21441 7371 0,'0'-24'47,"0"-1"-31,0 0-1,0 0-15,0 0 16,0 0-1,0 0 1,0 0 0,-50 25-16,25-25 15,0 25-15,0 0 16,0 0-16,0 0 16,0-25-16,0 25 15,1 0-15,-1 0 16,0 0-16,0 0 15,0 0 1,0 0 0,0 0-16,-25 0 15,1 25 17,24-25-17,0 0 1,25 25-16,-25-25 15,0 25 1,25 0 15,-25 0-15,25 0-16,0 0 16,0 0-1,0 0 1,0-1-1,0 26 1,0-25 0,0 0-1,0 0 1,0 0 0,0 0 15,0 0-31,0 0 15,25-1 32,0-24-31,0 0 0,-25 25-1,25-25-15,0 0 16,-1 0 187,-24 25-187,25 25 15,-25-25 94,-25-25-94,-24 0-15,24 0-16,0 0 15,0 0 1,0 0-16,0 0 16,0 0-16,0 0 15,0 0 1,25 25 109,0 0-94,0 0 32,0 0-17,0-1-14,0 1-17,25-25 157,0 0-156,0 0-1,0 0 1,0 0 0,50 0-1,-50 0 1,24 0-16,-24 0 16,0 0-1,0 0 1,0 0-16,0 0 15,0 0-15,0 0 16,0 0-16,-1 0 16,1 0-16,0 0 15,25 0 1,0 0-16,-25 0 16,25 0-16,-1 0 15,-24 0-15,25 0 16,-25 0-16,0 0 15,0 0-15,0 0 16,0 0 0,0 0 15,-25-25 156,0 1-171,0-1 0,0 0-16,0 0 15,-25 25 204,-25 0-188,25 0-31,0 0 16,0 0-16,0 0 31,0 0-31,0 0 16,0 0-1,1 0 1,-1 0 187,0 0-187,25-25-1,0 0-15,-25 25 16,25-25 0,0 0 15,0 0 203,25 25-187,0-25 0,-25 1-31,25 24 109,-25-25-94,0-25-15,24 50-16,-24-25 31,0 0 0,0 0-15,0 0-1,0 0 1,0 0 0</inkml:trace>
  <inkml:trace contextRef="#ctx0" brushRef="#br0" timeOffset="146855.31">13472 8467 0,'-25'0'62,"25"50"-46,-25-25-16,25 25 0,-25-50 15,25 25 1,-25 24-16,25-24 16,-25 0-16,1 0 15,73-50 63,-24 0-62,25 0 0,50-24-16,-51 24 0,1 0 15,-25 25-15,0 0 16,-25 25 62,0 0-62,0-1-16,0 1 15,25-25 63,-25-25-62,25-24 31,25 49 47,-25 0-79,-1 0-15,26 0 16,25 0-16,0-25 15,-1 25-15,26-50 16,-25 0-16,-25 50 16,-26 0-16,1 0 78,-25 25-63,-25-25 1,25 25 31,50-25-31,0 0-16,0 0 15,0 0-15,49-50 16,-74 50-16,0 0 15,0 0 17,-25 25-17,0 25-15,0-25 16,25-25 0,-25 25-1,25-25 1,0 0-1,0 0-15,24 0 16,-24 0-16,0-25 16,50 0-1,-50 0-15,-25 50 110,25 0-95,0-25-15,-1 0 0,26 0 16,0 0-16,25 0 16,-25-25-16,24 0 15,1 0-15,-50 25 16,0 0-1,-25 25 48,0 0-16,50-25-16,-1 0-15,51 0-16,-50 0 15,-25 0-15,0 0 16,0 0 0,-25 25 62,24 0-47,1-25-15,0 0-16,0 0 15,0 0-15,25 0 16,-25 0-16,25 0 15,-26 0-15,1 25 47,-25-1-47,0 1 16,0 0 0,25-25 15,0 0-31,0 0 15,0 0-15,25 0 16,0 0-16,-1 0 16,1 0-16,-25 0 0,25 0 15,-25 0 1,0 0-16,25 0 94,-1 0-79,-24-50 1,75 1-16,-1 24 16,-49 0-16,25 0 0,-50 0 15,25 25-15,-25 0 16,-1 0-16,1 0 15,-25 25 251,-25 25-266,1 0 16,24-26-1,0-48 110,24-1-125,1 0 16,25 0-16,-25 0 0,25 0 16,-25 25-16,0 0 15,0 0-15,-1 0 16,-48 0 46,-1 0-62,0 25 157,0-25-157</inkml:trace>
  <inkml:trace contextRef="#ctx0" brushRef="#br0" timeOffset="148701.21">13372 9264 0,'25'0'94,"0"0"-79,25 0-15,-25 0 16,50 0-16,24 0 15,1 0 1,-50 0-16,49 0 0,1 0 16,-50 0-16,49 0 15,1 0 1,-25 0-16,-1 0 16,26 0-16,-50 0 15,-1-25-15,51 25 16,-75 0-16,0 0 0,0 0 15,25 0 1,-26 0-16,51-25 16,-50 25-1,0 0-15,25 0 16,-25 0-16,0 0 16</inkml:trace>
  <inkml:trace contextRef="#ctx0" brushRef="#br0" timeOffset="150235.78">13497 9364 0,'0'24'78,"-25"1"-78,25 25 16,0-25-16,-25 0 15,25 25-15,0 0 16,0-1-16,-25 1 16,25 0-16,0 0 15,0 25-15,0-51 16,0 26-16,-25 0 15,25-25-15,0 25 16,0 0 0,0-1-16,0 1 15,0 0-15,0-25 16,0 74-16,0-74 16,0 0-16,0 50 0,0-50 15,0 25 1,0-1-16,0-24 15,0 0-15,0 25 16,0-25-16,0 50 16,0-50-1,0-1-15,0 1 16,0 0-16,0 0 16,0 0 15,0 0-31,0 25 15,0-25 1,0 0 0,25-25-16,-25 25 31,0-1 78,25-24-93,0 0-16,0 0 16,25 0-16,-1 0 15,51 0-15,-50 0 16,49 0-16,-24 0 15,25 0 1,-75 0-16,25 0 16,24 0-16,-24 0 15,25 0-15,-1 0 16,26 0-16,-25 0 0,-25 0 16,-1 0-1,1 0-15,-25 0 16,0 0-1,0 0-15,0 0 16,0 0-16,0 0 16,-1 0-1,1 0 1,-25-24 78,0-1-79,25-25-15,-25 0 16,0 0-16</inkml:trace>
  <inkml:trace contextRef="#ctx0" brushRef="#br0" timeOffset="151054.21">14991 9214 0,'0'75'62,"0"0"-62,25-26 16,-25-24-16,0 50 16,0 25-16,0-51 15,0 26-15,0-25 16,25 0-16,-25 24 15,0 1-15,0-25 16,0-25-16,0 0 16,0 74-16,25-24 15,-25 0-15,0-25 16,0-1-16,0-24 16,0 0-16,25 25 15,-25-25 1,0 0-16,0 0 15,0 0-15,0-1 16,0 1-16,0 0 16,0 75-16,0-75 15,0 0-15,0 0 16,0-1 0</inkml:trace>
  <inkml:trace contextRef="#ctx0" brushRef="#br0" timeOffset="152298.18">15464 9538 0,'0'50'16,"0"-1"-16,-25 51 16,0-25-1,25-25-15,-25 24 16,1 51-16,-1-1 15,0-49-15,25 0 16,0-50 0,50-75 46,-1 0-46,1-25-16,50-24 15,-26-1-15,26-24 16,0 49-16,-26 0 16,1 25-16,-75 75 62,0 25-46,0 0-1,0 0-15,0-25 16,0 0-16,0-1 16,0 1-1,25-25 1,50 0 0,-1 0-16,-49 0 15,50-25-15,-25 25 16,-25 0-16,24-24 15,-24 48 64,25-24-79,-25 25 15,25-25-15,25 0 16,-1 0-16,1 0 0,25 0 15,-51 0 1,1 0-16,25 0 16,25 0-16,-1 0 15,-49-25-15,-25 25 16,25 0 46,-1 0-30,-24 0-32,75 0 0,0 0 15,-1 0-15,-49 0 16,75 0-16,49 0 16,25 0-16,0 0 15,-24 0 1,-1 0-16,0 0 15,-24 0-15,-26 0 16,1 0-16,-100 0 0,24 0 16,-24 0-1,0-24 1,-25-26 0,25 50-1,-25-25 16</inkml:trace>
  <inkml:trace contextRef="#ctx0" brushRef="#br0" timeOffset="153581.4">13447 11704 0,'0'25'31,"0"0"-15,25 25 0,-25-25-1,25 25-15,-25-25 16,0 24-16,25-24 15,-25 25-15,0-25 0,0 0 16,0 25 0,25-1-16,-25 51 15,25-50-15,-25-25 16,0 25-16,0-1 16,0 1-16,0 0 15,0-25-15,0 0 16,0 25-16,0-25 15,0 24-15,0 26 16,0-50 0,0 25-16,0-25 0,24 0 15,-24 24 1,0-24-16,0 0 0,0 0 16,0 0-1,0 0 1,0 0-1,0 0-15,25-25 16,-25 25-16,0-1 16,0 1-1,25-25-15,-25-25 110,-50-24-110</inkml:trace>
  <inkml:trace contextRef="#ctx0" brushRef="#br0" timeOffset="155261.25">13397 11555 0,'0'0'0,"25"0"16,0-50-1,0 50-15,0-25 0,0 0 16,0 25 93,0 0-93,24 0-1,1 0-15,0 25 16,25-25-16,24 0 16,1 25-16,24-25 15,-99 0-15,50 0 16,50 0-16,-26 0 16,26 0-16,-1 0 15,-24 0-15,24 0 16,-49 0-1,0 0-15,-1 0 0,26 0 16,-50 0-16,-25 0 16,0 0-16,0 0 15,-1 0 79,-24 25-78,0 0-1,0 0 1,0 25 0,-24-1-1,-1-24 1,0 0-1,0 25-15,25-25 32,-25-25-17,0 25-15,25 0 0,0 0 16,0 0 0,0-1-16,-25 76 15,0-25-15,25-1 16,0-24-16,0 0 15,0 50-15,0-75 16,0 49-16,0-49 16,0 25-16,0 0 15,0 0-15,0-1 16,0-24-16,0 0 16,0 0-16,0 50 15,0-50 1,0 25-1,0-26 1,0 1-16,0 0 16,0 0-16,0 25 15,0-25 1,0 0 0,0 0-1,-25 0 95,0-1-95,0 1 1,1 0-16,-51 25 31,25-50-31,-25 25 16,26-25-16,-1 25 15,-50-25-15,-24 0 0,74 0 16,0 0 0,-50 0-16,1 0 15,-26 0-15,26 0 16,-26 0-16,26 0 15,24 0-15,50 0 16,-50-50-16,50 50 16,0-50-16,1 50 15,24-25 32</inkml:trace>
  <inkml:trace contextRef="#ctx0" brushRef="#br0" timeOffset="156409.28">15763 11655 0,'0'24'16,"-25"1"-1,0 50 1,0 25-16,-25-26 16,-24 1-16,74-50 15,-25 25-15,75-50 78,24-75-78,1 25 16,0 0-16,24 1 16,-49-26-16,-25 75 15,0 0 32,-25 25-31,0 0-16,0 0 15,0 0-15,0-1 16,25 1 15,0-25-31,0 0 16,49 0-16,-24 0 15,0 0-15,0 0 16,0-25-16,24 1 16,-49-1-16,0 25 78,0 0-63,25 0 1,0 0-16,24 0 0,1 0 16,0 0-16,-25 0 15,24-25 1,26 0-16,24-25 16,-24 50-16,-50-25 15,-25 25 32,-25 25-47,0 25 16,49-25-16,-24 0 15,0-25 1,25 0-16,0 0 16,49 0-16,-24 0 15,-50 0-15,75 0 16,-1-25-16,101-25 15,-1 0 1,-25 0-16,25 25 16,-24 1-16,-51-1 15,1 0-15,-51 25 16</inkml:trace>
  <inkml:trace contextRef="#ctx0" brushRef="#br0" timeOffset="157499.44">15614 12551 0,'0'25'47,"0"25"-32,-25 49-15,25-74 16,-25 25 0,25-25-16,0 0 15,99-50 48,-24-25-63,50 25 15,-76 0-15,76 0 16,-50 25 0,-51 0-16,1 0 0,0 0 31,0 0 16,25 0-32,50 0 1,-26 0-16,1 0 16,50 0-16,-76 0 15,26 0-15,-50 0 16,25 0-16,-25 0 15,0 0 17,24 0-17,-24 0 1,75 0-16,-75 0 16,74 0-16,1-24 15,49-1 1,26 0-16,-1-25 15,25 25-15,-49 25 16,-1 0-16,-24 0 16,-51 0-16,-49 0 0,25 0 15,-50 25 1,25-25-16,0 50 16,0-50-1,24 0 1,1 25-16,-25-25 15,75 0-15,-26 0 16,1 0-16,50 0 16,-75 0-16,-1-50 15,1 50 1,-25-25 0</inkml:trace>
  <inkml:trace contextRef="#ctx0" brushRef="#br0" timeOffset="158452.51">16012 10434 0,'-25'25'31,"0"0"-31,0 50 15,0-75 1,0 25-16,75-25 78,50-50-78,-75 25 16,74 25-1,1 0-15,-50 0 16,-25 0-16,0 0 16,-1 0-16,1 0 15,0 0-15,0 25 16,-25 0 0,25-25-1,-25 25-15,50-25 16,-25 0-16,0 0 15,74 0-15,-74 0 16,50 0-16,0 0 16,-1 0-16,26 0 15,-75 0-15,74 0 16,-24 0 0,-25 0-16,0 0 15,-25 0-15,99 0 16,-74 0-16,25 0 0,-26 0 15,26 0 1,0 0-16,74 0 16,-49-25-16,49 0 15,-24 0-15,-1 0 16,26 0-16,-1 0 16,-24 25-16,24 0 15,-24 0-15,-1 0 16,26 0-16,-26 0 15,1 0-15,-76 0 16,1 0-16,25 0 16</inkml:trace>
  <inkml:trace contextRef="#ctx0" brushRef="#br0" timeOffset="159714.87">13447 13622 0,'25'0'78,"50"0"-62,-26 0-16,26 0 16,-25 0-16,25 0 15,49 0-15,1 0 16,-1 0 0,26 0-16,-51 0 15,-24 0-15,49 0 16,-49 0-16,-50 0 15,0 0 1</inkml:trace>
  <inkml:trace contextRef="#ctx0" brushRef="#br0" timeOffset="161246.57">13497 13672 0,'-25'0'16,"25"25"15,0 24-31,0-24 16,0 50-16,0-50 16,0 25-1,0-1-15,0 1 16,0 25-16,0-25 15,25-25-15,-25 49 16,25-24-16,-25 0 16,0-25-16,25 25 15,-25-25-15,0 24 16,0-24-16,0 50 16,0-25-1,0 0-15,0-26 0,0 26 16,0 25-16,0-50 15,0 25-15,0-25 16,0 24-16,0-24 16,0 25-1,0-25-15,0 0 16,0 25-16,0-25 16,0 24-1,0-24-15,0 0 0,0 25 16,0-25-1,0 25 1,0-25-16,0 0 16,0-1-1,25 1 17,-25 0-17,0 0 16,24-25 79,26 0-95,-25 0-15,25 0 16,50-25-16,-1 25 16,1-50-16,24 50 15,-49 0-15,0 0 16,-1 0-16,-24-24 16,0 24-16,-25 0 15,0 0-15,25 0 16,-1 0-16,26 0 15,-25 0-15,50 0 16,-76 0 0,51 0-16,-25 0 15,25 0-15,-26 0 16,-24 0 0,0 0-16,0 0 62,0 0-15,0 0-31,0 0-1,-25-25 1,25 25-16,0 0 15,-25-25 17,0 0-1,0 0-15,0-25-16</inkml:trace>
  <inkml:trace contextRef="#ctx0" brushRef="#br0" timeOffset="162622.96">15315 13771 0,'0'25'47,"0"0"-31,0 0-16,0 25 0,0 24 15,25 1-15,-25 0 16,0 24-16,0-24 16,0 25-1,25 24-15,-25-49 16,0 25-16,0-26 16,0-24-16,0 50 15,24-50-15,-24-26 16,0 26-16,25 0 15,-25-25-15,0 25 16,0-25 0,0 0-1,0-1 1,0 1-16,0 0 16,0 0-1,0 0-15,0 0 31,0-50 63,0 0-94,0 0 16,0-25-16,0-24 15,0-26-15,0 1 16,0 24-16,0-25 16,0 25-16,0 26 15,0-26-15,0 25 16,0-25-16,-25 26 16,25 24-16,-24 0 15,24 0 1,0 0-16,0 0 15,0 0 1,0 0 0,-25 0-16,25 1 15,0-1-15,0 0 16,0-25-16,0-25 16,0 50-16,0 0 15,0 1-15,0-26 16,0 0-16,-25 0 15,25 25-15,0 0 16,0 0-16,0 1 16,-25 24-16,25-25 15,0 0 79,-25 0-63,25 0-15,-25 25-16,25-25 16,-25 25-16,0 0 15,0-25-15,-49 0 16,49 25-16,0 0 15,-25 0-15,0 0 16,-49 0 0,74 25-16,0 0 15,-25 25-15,50-25 16,0 0 0</inkml:trace>
  <inkml:trace contextRef="#ctx0" brushRef="#br0" timeOffset="163516.94">16610 13746 0,'0'25'31,"0"25"-31,0 0 16,0 25-16,-25-51 16,0 26-1,-25 25-15,25 0 16,0-50-16,-25-1 15,125-24 48,0-99-47,49 24-16,1-24 15,-26 49-15,-49 50 16,25-50-16,25 25 15,-51 25-15,-24 0 16,0 25 109,25-25-125,0 0 16,24 0-16,-24 0 15,25 0-15,0 0 16,-50 25-16,-1-25 16,1 0-16,-25 25 15,25 0-15,0 0 16,0-1-16,0 1 15,0 25-15,0-25 16,50 0-16,-26-25 16,51 25-16,-25-25 15,24 0-15,-74 0 16,50 0 0,49 0-16,-49 0 15,0 0-15,49 0 0,-49 0 16,25 0-16,49 0 15,-49-25-15,49-25 16,0-25 0,1 26-16,-26-26 15,-24 25-15,-100 25 32,-25 25-17</inkml:trace>
  <inkml:trace contextRef="#ctx0" brushRef="#br0" timeOffset="164888.7">16286 14717 0,'0'0'0,"-299"75"31,199-50-15,26 25-16,49-50 15,0 25-15,50-25 63,74 0-48,-49 0 1,50 0-16,-25 0 0,24 0 16,-74 0-16,0 0 15,0 0 1,-25 25-16,0 0 31,0 0-31,0-1 16,25-24 31,0 0-32,49 0-15,1-24 16,75-1-16,-26-25 16,25 25-16,-49 25 15,0 0-15,-75 0 16,-1 0 78,51 0-79,-50 0-15,25 0 16,0 0-1,-1 0-15,1 0 16,0 0-16,-25 0 63,0 0-63,0 0 15,0 0 1,49 0-16,26 0 15,-25 0-15,-25 0 16,24 0-16,1 0 16,49 0-16,1 0 15,-50-25-15,49 0 16,-99 25 0,0 0 46,0 0-46,25 0-1,-25 0-15,74 0 16,1 25-16,-1-25 16,-49 0-16,25 0 15,25 0-15,49 0 16,0 0-16,1 0 15,-51 0-15,1 0 16,-25 0 0,-50 0-16</inkml:trace>
  <inkml:trace contextRef="#ctx0" brushRef="#br0" timeOffset="174158.27">24553 6774 0,'-25'-25'125,"1"0"-109,-1 25 0,0-25-16,0 25 15,0-25 1,0 25-16,0-25 0,0 25 15,0 0 1,0 0 0,1 0-16,-1 0 15,0 0 1,0 0-16,0 0 16,0 0-16,0 0 15,-25 0 1,25 0-1,-24 0 1,24 0-16,0 0 0,0 0 16,0 0-1,0 25 1,0-25 0,0 25-1,0-25 1,25 25-1,-25 0 1,1-25-16,-1 25 16,25 0-1,-25-25 1,25 25 0,-25-1-1,25 1 79,0 0-63,0 0-15,0 0 15,0 0-15,0 0-1,0 0 1,0 0 0,0 0-1,0-1-15,0 1 31,0 0-31,0 0 0,0 0 16,0 25 15,0-25 1,0 0-17,0 0 1,0 0-1,0-1 1,25-24 15,-25 25-15,25 25-16,24-25 16,-24 0-1,0 0 1,0-25-1,-25 25-15,25-25 32,0 25-32,0-25 15,25 0 1,-25 25 0,-1-25-16,1 24 15,0-24 1,0 0-16,0 0 15,25 0 1,-25 0 0,0 0-16,0 0 15,0 0 1,-1 0-16,1 0 16,0 0-1,0-24-15,0 24 16,25-25-16,-25 25 15,-25-25-15,25 0 16,0 25 0,-1-25 31,1-50-16,0 25 0,-25 26-15,25-1-16,-25 0 15,25-25 1,-25 25-16,0 0 16,0 0-1,0 0-15,0 0 16,0 0-1,0-24 1,0-1 0,0 25-16,0 0 15,0 0-15,0 0 16,0 0 0,0 0-1</inkml:trace>
  <inkml:trace contextRef="#ctx0" brushRef="#br0" timeOffset="177316.18">29359 6649 0,'-49'0'63,"24"0"-48,0 0 1,0 0 31,0 0-32,0 0-15,0 0 16,-25 0 0,1-25-1,-1 25 1,25-25-16,-25 25 16,0-24-16,0 24 15,1 0-15,-51 0 16,50 0-16,-49 0 15,24 0-15,0 0 16,50 0-16,-49 0 16,24 0-16,-25 0 15,0 0 1,26 0-16,-26 0 16,25 0-16,0 0 15,-24 0-15,49 0 16,-25 0-16,-25 0 15,0 0-15,26 0 16,-1 0-16,0 0 16,-25 0-16,26 0 15,-26 0-15,50 0 16,-25 0-16,0 0 16,25 0-16,-49 0 15,49 0-15,-25 0 16,25 0-16,-25 0 15,25 0 1,1 0 0,-26 0-16,25 0 15,0 24-15,-25-24 16,25 0-16,0 0 0,-25 0 16,26 0-1,-1 0 1,0 0-16,-25 0 15,25 0-15,0 0 16,0 0-16,-25 0 16,1 0-16,-1 25 15,-25-25-15,50 0 16,-25 0-16,1 0 16,24 0-16,-25 0 15,0 0-15,0 0 16,25 25-1,1-25-15,-26 0 0,0 0 16,0 0-16,0 25 16,25-25-1,1 25-15,-1-25 16,-25 0-16,25 0 16,0 0-16,0 0 15,0 25-15,0-25 16,0 0-1,0 25-15,1-25 16,-1 0 15,0 25-31,25 0 0,-25-25 16,0 25 0,0-25-16,0 24 15,25 1-15,-25-25 16,25 25-1,-25 25-15,25-25 16,0 25 0,0-25-16,0 0 15,0-1-15,0 1 16,0 0 0,0 0-1,0 0-15,0 0 16,0 0-16,0 25 15,0-25 17,25 0-32,0-1 31,-25 1-15,0 0-1,25-25 1,-25 25-1,25-25-15,-25 25 16,25 0 0,0-25-1,0 0-15,-25 25 16,25-25-16,-1 0 16,26 0-16,-25 0 15,25 0 1,0 0-16,-25 0 15,0 25-15,0-25 16,-1 0-16,26 0 16,0 0-16,25 0 15,-50 0-15,0 0 16,24 0-16,-24 0 16,25 0-16,25 0 15,-50 0 1,49 0-16,-49 0 15,25 0-15,0 0 16,-25 0-16,49 0 16,-49 0-16,0 0 0,0 0 15,50 0 1,-25 0-16,-1 0 16,-24 0-1,0 0-15,50 0 16,-50 0-16,25 0 15,-25 0-15,49 0 16,-24 0-16,0 0 16,-25 0-16,25 0 15,-1 0 1,26 0-16,-50 0 0,25 0 16,0 0-16,24 0 15,1 0-15,-50 0 16,25 0-16,0 0 15,-1 0 1,1 0-16,0 0 16,-25 0-16,25 0 15,-1 0-15,1 0 16,0 0-16,0 0 0,-25 0 16,0 0-1,0 0-15,24 0 16,26 0-16,-50 0 31,25 0-31,-25 0 16,25 0-16,-1 0 15,-24 0-15,0 0 16,25 0-16,-25 0 16,0 0-1,0 0-15,24 0 16,-24 0-1,25 0-15,-25 0 16,25 0-16,0 0 0,-1 0 16,-24-25-1,25 0-15,-25 25 16,0 0-16,0-25 16,0 25-16,0 0 15,0-25-15,-1 25 16,1-25-16,0 25 31,0-25-31,0 25 31,0-25-15,0 25 31,0-24-32,-25-1 17,0 0-17,0 0-15,0-25 16,0 25 0,0 0-16,0 0 15,0-25-15,0 1 16,-25-1-1,25 0-15,-25 25 16,0-25-16,25 1 16,-25-1-1,25 25 1,0 0 0,-25 0-1,0 0 1,0 0-1,-24 0 1</inkml:trace>
  <inkml:trace contextRef="#ctx0" brushRef="#br0" timeOffset="178208.84">28563 6699 0,'-25'0'125,"0"25"-94,25 0-31,-25-25 16,0 0-16,0 25 0,25 0 31,0 0 16,0-1 0,0 1-32,25-25 1,0 0-16,0 25 15,0 0 1,0-25 0,-1 0-1,1 0 1,0 0 0,0 0 15,0 0-16,0-25 1,-25 0 15,0 0-31,0 1 16,0-1 0,0 0-16,0 0 15,0 0 1,0 0-1</inkml:trace>
  <inkml:trace contextRef="#ctx0" brushRef="#br0" timeOffset="178777.34">28662 6898 0,'0'25'31,"0"0"-15,0 0-1,0 0 1,0 0-16,25 0 16,-25 0-16,25-1 15,-25 1 1,25 25-16,0-25 31,0 0 0</inkml:trace>
  <inkml:trace contextRef="#ctx0" brushRef="#br0" timeOffset="182476.11">32572 6724 0,'-25'-25'125,"0"0"-125,0 25 0,25-25 15,-25 25-15,-25 0 16,25-25-1,1 25-15,-1 0 16,-50 0-16,50 0 16,0 0-1,0 0 1,0 0-16,0 0 16,1 0-1,-26 0-15,25 25 16,0 0-1,0 0 1,0 0-16,0 0 16,25 0-1,-25 0-15,25 0 16,-25-1 0,25 1-1,0 0 16,0 25 1,0-25-32,0 0 31,0 0-15,25-25-16,-25 25 15,25 0-15,0-25 31,0 24-31,0 1 32,0-25-1,0 0-15,0 0 15,-25 25-16,25-25 32,-25 25 63,-50-25-48,25 0-62,0 0 16,0 0-16,0 0 0,0 0 15,0 0 1,0 0-16,1 0 16,-1 0-16,0 0 15,0 25 1,0 0 15,25 0 0,0 0-15,0 0-16,0 0 16,0 0-16,0-1 15,-25-24 1,25 25-16,0 0 16,0 0-1,0 0 1,0 0-1,25-25 110,0 0-109,0 0 0,25-25-1,-26 25-15,1 0 16,25 0 0,-25 0-16,0-25 15,25 25-15,0 0 0,-26 0 31,1 0-31,50 0 16,-25 0-16,0 0 16,-25 0-1,-1 0-15,1 0 16,0 0 0,0-25-16,0 25 15,0 0 1,0 0-1,0 0-15,0 0 0,0 0 16,-1 0-16,1 0 16,0 0-1,25 0-15,-25 0 0,0 0 16,0 0 0,25 0-16,-1 0 15,1 25-15,0-25 16,-25 0-1,0 0 79,-25-25-47,0 0-31,0 0-1,0 1 1,0-1 0,0 0-1,0 0-15,0 0 31,0 0-31,0 0 32,0 0-17,0 0 17,0 0-17,0 0 16,0 1 1,-25 24 15,-25 0-16,0 0-31,25 0 15,0 24 1,1-24-16,-26 0 16,0 0-16,25 0 15,0 0-15,0 0 16,0 0 0,0 0-16,25-24 265,0-1-249,0 0-1,0 0 32,0 0 110,25 25-126,0 0 0,0 0-31,0 0 16,-25-25-1,25 25 1,-25-25 15,0-25 0,0 25 1,0 1 15,0-1-32,0 0-15,0 0 16,0 0 15</inkml:trace>
  <inkml:trace contextRef="#ctx0" brushRef="#br0" timeOffset="188780.14">23956 8417 0,'25'25'94,"-1"-25"-79,51 0-15,-50 0 16,25 0 0,-25 0-16,50 0 15,-1-25-15,51 25 16,-26 0-16,26 0 16,24 0-16,1 0 15,-26 0-15,26 0 16,-26 0-16,26 0 15,-26 0-15,-24 0 16,-1 0 0,-24 0-16,-25 0 15,24 0-15,-24 0 0,-25 0 16,25 0 0,0 0-16,0 0 0,-1 0 15,1 0 1,0 0-16,25 0 15,-26 0-15,1 0 16,25 0-16,-25 0 16,0 0-16,-25 0 15,-1 0-15,1 0 16</inkml:trace>
  <inkml:trace contextRef="#ctx0" brushRef="#br0" timeOffset="190665.67">23906 8467 0,'0'25'94,"0"0"-94,0 25 16,0 24-16,0-24 15,0 50-15,0-75 16,0 49-16,25 1 15,-25-25-15,0 25 16,0-1-16,0 26 16,0-25-16,25 24 15,0-24-15,-25 25 16,24-26-16,-24 1 16,0 0-16,0-25 15,25 24-15,-25-24 16,0 0-1,25 0-15,-25-1 16,0 1-16,25 0 0,-25 0 16,25 0-16,-25-1 15,0 1-15,25-25 16,0 50 0,-25-50-16,0 0 15,25 0-15,-25-1 16,0 1-1,0 0-15,0 0 16,0 25 0,0-25-1,0 0 1,0 0 0,0 0-1,0-1 1,0 1-1,0 0 1,0 0 0,0 0-1,0 0 1,0 0 31,0 0-16,25-25-15,0 0-1,0 0-15,24 0 16,-24 0-16,0 0 16,50 0-16,24 0 15,-24 0-15,-25 0 16,0 0-1,24 0-15,26 0 16,0 0-16,-1 0 0,1 0 16,-1 0-16,1 0 15,0 0 1,-26 0-16,1 0 16,0 0-16,-50 0 15,49 0-15,-49 0 16,25 0-16,0 0 15,0 0 1,-25 0-16,0 25 16,-1-25-16,26 0 15,-25 0 1,0 25-16,0-25 16,0 0-16,74 49 15,-74-49-15,0 0 16,0 0-16,25 0 15,0 0 1,0 0-16,-26 0 16,1 0-16,0 0 15,0 0-15,0 0 0,0 0 16,0 0 0,0 0-16,0 0 15,0 0-15,0 0 16,-1 0-1,1 0 1,0 0-16,0 0 16,25 0-1,-25 0 1,0 0 0,0 0 140</inkml:trace>
  <inkml:trace contextRef="#ctx0" brushRef="#br0" timeOffset="191827.25">26969 8168 0,'0'25'62,"0"0"-62,0 0 16,-25 0-16,25 0 15,-25 0 1,25 0-16,0-1 16,-25 1-16,25 25 15,-25-25-15,25 75 16,0-75-16,-25 49 15,25 26-15,0-75 16,0 50-16,0-1 16,0 26-16,0-1 15,0 1 1,0 0-16,0-1 0,0 1 16,0-1-16,0-24 15,0 0-15,0 0 16,0-26-16,0 51 15,0-50 1,0 0-16,0 49 16,0-24-16,0-25 15,0 49-15,0-49 16,0 0-16,0 25 0,0-26 16,0 26-1,0-25-15,0 0 16,0-25-16,0 49 15,0-49-15,0 25 16,0-25-16,0 25 16,0-25-16,0 25 15,0-75 79,25-50-78</inkml:trace>
  <inkml:trace contextRef="#ctx0" brushRef="#br0" timeOffset="193169.17">27791 8118 0,'-25'0'94,"-50"75"-79,25 0-15,-25 24 16,75-49-16,0 25 15,-24 0-15,24-1 16,0-49-16,0 0 78,49-25-78,51-74 16,-25 24-1,-26 50-15,26-25 0,-25 0 16,-25 25 0,0 0 62,0 0-63,0 0-15,0 0 16,24 0-16,26 0 16,-50 0-16,75 0 15,24 0-15,-74 0 16,25 0-16,-51 0 16,1 0-16,0 0 15,-25 25 32,0 0 0,50 0-31,-25-25-16,25 0 15,0 0-15,-1 0 16,26 0-16,-25 0 15,-25 0-15,0 0 16,0 0 0,-25 25 15,24 24-31,-24 1 16,0 0-16,25-25 0,0 25 15,0-25-15,0-25 16,0 0-16,25 0 15,25 0 1,24 0-16,-49-25 16,25-50-16,24 25 15,-74 50-15,50-25 16,0-25-16,-1 26 16,1-26-16,-25 50 15,0-25-15,-26 25 16,1 0-16,25-25 15,0 25 1,-25 0-16,25 0 16,-1 0-16,1-50 15,25 50-15,0 0 16,-25 0-16,24-25 16,-24 0-1,25 25-15,-25 0 16,-26 0-16,51 0 15,-50 0-15,25 0 16,25-25-16,-51 25 0,1 0 16,0 0-1,25 0-15,-25 0 16,0 0-16,0 0 16,0 0-16,0 0 15</inkml:trace>
  <inkml:trace contextRef="#ctx0" brushRef="#br0" timeOffset="194183.43">27990 9239 0,'-150'100'16,"101"-75"0,24-1-16,-25 26 15,0-25-15,25 0 16,0-25-16,25 25 15,0-50 48,75-50-63,-25 1 16,-25 74-16,99-75 15,-74 50-15,50 0 16,-26 25-16,26-25 15,-50 25-15,0 0 16,-1 0-16,-24 0 16,0 25-1,0 0 1,0 0-16,-25 0 16,25-25-16,-25 25 15,25-25 1,0 0-1,24 0-15,51-25 16,-50 25-16,49-25 16,-74 25-16,50-25 15,0 0-15,49 0 16,-24 25-16,24 0 16,-24 0-16,-75 0 15,25 0-15,-25 0 16,0 0-1,-25 25 1,24-25 0,1 0-16,25 0 15,25 0 1,0 0-16,-51 0 16,76 0-16,-25 0 15,24-50-15,1 50 16,0 0-16,-1 0 0,1 0 15,-25 0 1,24 0-16,-24 0 16,0 0-16,-1 0 15,-24 0-15,50 0 16,-26-25-16,-24 25 16,0-24-16,25-1 15,-50 25-15,-1 0 16</inkml:trace>
  <inkml:trace contextRef="#ctx0" brushRef="#br0" timeOffset="195176.46">27317 9986 0,'-49'0'16,"49"25"0,0 0-1,0 25 17,0-25-17,25 0 1,-1-25-1,26 0-15,50 0 16,-50 0-16,49 0 0,-24 0 16,49 0-16,-24 0 15,-50 0-15,0-25 16,74 25 0,-24-50-16,-1 50 15,1-25-15,0 0 16,-51 25-16,26 0 15,-25 0 1,-25 0-16,0 0 16,0 25-16,0 0 15,-1-25-15,1 25 16,25 0-16,-25-25 16,25 0-16,25 25 15,-26-25-15,51 0 16,-75 0-16,50 0 15,24 0-15,26 0 16,24 0 0,1-25-16,-1 25 15,-25-50-15,26 25 16,-26 25-16,26-25 0,-51 0 16,26 0-16,-25 0 15,24 25 1,-49 0-16,-1 0 15,1 0-15,-25 0 16,25-25-16,-50 25 16,49-24-16,-24-1 15,-25 0-15,25 25 16,-25-25-16,0 0 16</inkml:trace>
  <inkml:trace contextRef="#ctx0" brushRef="#br0" timeOffset="196379.33">27342 10783 0,'0'50'47,"0"-25"-16,0 0-31,25-25 94,75-25-94,-75 0 16,74 0-16,-49 25 15,25 0-15,24 0 0,-49 0 16,0 0-1,0 0-15,-25 0 16,25 0-16,-25 0 16,24 0-16,-24 0 15,75 0-15,-75 0 16,49 0-16,1 0 16,25 0-16,-1 0 15,1 0-15,-50 0 16,24-25-1,26 0-15,25 25 0,-1-25 16,26 25-16,-51 0 16,-24 0-1,-50 0-15,49 0 0,-49 0 16,0 0 0,0 0-16,0 25 15,25 0-15,0 0 16,-1-25-16,1 0 15,-25 0-15,75 0 16,24 0-16,-24 0 16,-50 0-16,24 0 15,1 0-15,50 0 16,-26 0 0,1 0-16,49 0 0,-24 0 15,-1 0-15,-49 0 16,0 0-16,-1 0 15,-24 0 1,0 0 0,0 25-1,-25-25 1,0 0-16,-1 0 16,1 0-16,50 0 15,-50 0-15,50 0 16,-25 0-16,49 0 15,-49 0-15,25-25 16,-1 25-16,51-75 16,-100 75-16,49-50 15,-49 50-15,0-25 16,0 1-16,0 24 16</inkml:trace>
  <inkml:trace contextRef="#ctx0" brushRef="#br0" timeOffset="197419.42">27243 11082 0,'0'0'0,"0"25"16,0 0 15,0 0-15,0-1 15,25-24-31,0 0 0,74 0 15,-49 0 1,25 0-16,-1 0 0,26 0 16,-25 0-1,-1 0-15,1 0 16,25 0-16,-75 0 16,74 0-16,1 0 15,-75 0-15,0 0 16,24 0-16,1 0 15,0 0-15,0 0 16,-25 0-16,25 0 16,-26 25-16,1-25 15,75 25-15,-75-25 16,50 0-16,-26 0 16,51 0-16,-25 0 15,-26 0-15,26 0 16,25-25-1,-1 0-15,26 1 16,-25-26-16,49 0 16,-25 25-16,1-25 15,-1 50-15,-24-25 0,-25 25 16,24 0 0,-49 0-16,0 0 15,0 0-15,0 0 16,-1 0-16,1 0 15,0 0-15,0 0 16,0 0-16,-1 0 16,26 0-16,-50 0 15,25 0-15,0 0 16,-25 0-16,24 0 16,-24 0-1,0 0-15</inkml:trace>
  <inkml:trace contextRef="#ctx0" brushRef="#br0" timeOffset="199779.34">24454 11406 0,'0'49'47,"0"1"-31,25 25-16,-25 0 15,0-1-15,0 26 16,0-1-16,0-49 16,0 0-16,0 50 15,0-75-15,0-1 16,0 1-16,25 0 16,24-25 15,1 0-31,25-74 15,0-26-15,24 25 16,1 1 0,-50 24-16,24 0 15,-24 0-15,25 25 16,-25 25-16,74-25 16,-74 25-16,-25 0 15,0 0-15,-25 25 16,0 50-1,0-50-15,0 25 16,0-25-16,0 24 16,0-24-16,0 25 15,0-25-15,25-25 32,0 0-17,99 0 1,-24-125-16,-26 76 15,1-26-15,25 25 16,-26 25-16,-24 0 16,25 25-16,-50 0 15,-25 25 17,25 25-32,0 0 15,-25 0-15,24-1 16,1-24-16,-25 0 15,50 0-15,-25 0 16,25-25-16,0 0 16,-1 0-16,1-50 15,-25 50 1,75-50-16,-50-24 16,-50 49-16,49 25 15,-24-25-15,-25 100 47,0-26-31,25-24-16,25 25 15,-25-50 1,50 0-16,-26 0 16,1 0-16,50 0 15,-25 0-15,24-75 16,1 51-16,-26-51 15,-24 50-15,0 0 16,0 0-16,-50 75 47,0 0-31,0-25-1,0 24-15,-25 1 16,25 0-16,0-25 15,0 0 1,25-25-16,74 0 16,-24 0-16,25 0 15,-50 0-15,24 0 16,26-50-16,24 25 16,-24-25-16,-25 25 15,-1 1-15,-74-1 16,25 25 46,0-25-62,25 25 0,25-50 16,-1 0 0,1 50-16,-50-25 0,50 25 15,-25-25-15,-26 25 16,1 0 15,-25 50-15,0-25-1,0 0-15,0 0 16,25 0 0,0-25-1,25 0-15,0 0 16,0 0-1,24 0-15,1 0 0,50 0 16,-26 0-16,51-25 16,-76 0-16,1 25 15,-50 0 1,0 0 46,25 0-46,24 0 0,-24 0-16,0 0 15,49 0-15,26 0 16,-75 0-16,25 0 16,-1 0-16,-24 0 15,25 0-15,-1 0 16,-49 0-16,25 25 15,-50 0-15,0 0 16,0 0 0,25-1-16,-25 1 15,25-25 1,0 0-16,25 0 16,-25 0-16,49-49 15,1 24 1,49-25-16,1-25 15,-75 75-15,24-25 16,1 0-16,50 0 16,-26 1-16,-24-26 15,0 50-15,-1-25 16,-49 25-16,0 0 16,0 0-16,0 0 15</inkml:trace>
  <inkml:trace contextRef="#ctx0" brushRef="#br0" timeOffset="201468.07">24429 12900 0,'0'25'16,"50"-25"31,-25 0-32,-1 0-15,26 0 16,0 0-16,0 0 16,0 0-16,24 0 15,101 0-15,-26 0 16,25 0-16,51 0 16,-1 0-16,50 0 15,24 0-15,-24 0 16,-25 0-16,25 0 15,25 0-15,0 0 16,-25 0-16,-50 0 16,-25 0-16,25 0 15,-25 0 1,1 0-16,-51 0 16,1 0-16,-26 0 15,1 0-15,-1 0 16,-24 0-16,-1 0 15,26 0-15,-26 0 16,26 0-16,-1 0 16,-24 0-16,0 0 15,24 0-15,1 0 16,-1-25-16,-24 0 16,49 0-16,-49 25 15,-26 0-15,26-25 16,-25 25-16,-1 0 15,1 0 1,-25 0-16,25 0 16,-25 0-16,-26 0 0,1 0 15,0 0-15,0 0 16,0 0 0,0 0-16,0 0 15</inkml:trace>
  <inkml:trace contextRef="#ctx0" brushRef="#br0" timeOffset="203504.24">24230 12974 0,'-25'0'62,"25"25"-46,0 0-1,0 0-15,0 0 16,0 0-16,25 25 16,-25-25-16,0 49 15,25-24-15,-25 0 16,0 0-16,0 49 15,0-49-15,0 25 16,24 0-16,-24 24 16,0-49-16,0 50 15,25-1-15,0 1 16,-25-50-16,0-1 16,0 1-16,0 25 15,0 24-15,0 1 16,25 0-1,0-1-15,-25 26 16,25-50-16,-25 49 0,25-49 16,-25-25-1,0 24-15,25 1 16,0 0-16,-25-1 16,25-49-16,-1 75 15,-24-75-15,25 49 16,-25-49-16,0 25 15,0-25-15,0 0 16,25 0-16,-25 0 16,0 0-16,0 0 15,0-1 1,0 1 0,0 0-1,25-25 126,0 0-126,25 0 1,0 0-16,24 0 16,-24 0-16,25 0 15,-50 0-15,49 0 16,-24 0-16,50 0 16,24 0-1,-24 0-15,25 0 0,-1 0 16,25 0-1,-24 0-15,-1 0 0,26 0 16,-1 0-16,1 0 16,-26 0-1,51 0-15,-26 0 16,25 0-16,-24 0 16,24 0-16,0 0 15,1 0-15,24 0 16,-25 0-16,0 0 15,-24 0-15,24 0 16,-49 0-16,24-25 16,-24 25-16,24 0 15,-24 0-15,-1 0 16,1 0-16,24 0 16,0 0-16,-24 0 15,-26 0-15,1 0 16,0 0-1,-26 0-15,26 0 16,-25 0-16,-1 0 16,-24 0-16,25 0 15,0 0-15,-26 0 0,26 0 16,0 0 0,-25 0-16,24 0 15,-24 0-15,0 0 16,0 0-16,0 0 15,-1 0-15,-24 0 16,50 0-16,-50 0 16,0 0-16,25 0 15,-1 0-15,1 0 16,25 0 0,-50 0-16,0 0 0,0 0 15,0 0-15,-1 0 16,26 0-1,0 0 1,0 0 0,0-25-16,-25 25 15,24 0-15,1 0 16,0-24-16,-25 24 16,0 0-16,0 0 15,0 0-15,-1-25 16,1 25-16,0 0 15,25-50 17,-50 25-17,0 0 1,0 0-16,25-50 16,-25 26-16</inkml:trace>
  <inkml:trace contextRef="#ctx0" brushRef="#br0" timeOffset="204092.43">32646 13124 0,'0'25'31,"0"0"-15,0 49-16,0 1 16,0 25-16,0 24 15,0-24-15,0-50 16,0 49-16,0 26 0,0 49 16,0-25-1,0 51-15,0-51 16,0-25-16,0 51 15,0-51 1,0 26-16,0-26 0,0 1 16,0-1-16,0-49 15,0 0-15,0 24 16,0-74-16,0 0 16,0 25-1,0 0-15,0-25 16,0-1-16,0 1 15</inkml:trace>
  <inkml:trace contextRef="#ctx0" brushRef="#br0" timeOffset="205241.44">24628 13472 0,'0'0'0,"25"0"32,0 0-17,0 0-15,49 0 16,-24-25-16,25 25 16,0 0-16,-26 0 15,26 0 1,75 0-16,-26 0 15,50 0-15,-24 0 16,24 0-16,50 0 16,-25 0-16,50 0 0,1 0 15,-26 0 1,25 0-16,-25 0 16,25 0-16,0 0 15,0 0-15,-25-24 16,50 24-16,-50-25 15,-25 0-15,25 0 16,-24 25-16,24 0 16,-50 0-16,25 0 15,-49-25 1,24 25-16,-25 0 16,1 0-16,-1 0 0,-24 0 15,24 0-15,-24 0 16,-26 0-1,51 0-15,-26 0 16,1 0-16,-26 0 16,-24 0-16,25 0 15,-1 0-15,-49 0 16,25 0-16,-1-25 16,-24 25-16,-25 0 15,0 0-15</inkml:trace>
  <inkml:trace contextRef="#ctx0" brushRef="#br0" timeOffset="205955.26">26720 12800 0,'-25'0'16,"0"25"-1,25 25-15,-25 24 16,25 26-16,-25-25 16,25-1-16,0 26 15,-25 25-15,0 49 16,0 25 0,1-25-16,24 26 15,0-26-15,0 25 16,0-25-16,0 1 15,0-1-15,0-24 16,0-1-16,0-74 16,0-1-16,0 1 15,0-50-15,0 0 16,0 0-16,0 0 16,0 0 15,0-1-31,24-24 31,1 0-15</inkml:trace>
  <inkml:trace contextRef="#ctx0" brushRef="#br0" timeOffset="206532.95">28587 12775 0,'-74'25'16,"49"50"-1,0-25-15,25-1 0,-25 26 16,25 25-16,-25 49 15,0 25 1,25 1-16,0 49 16,0-50-16,0 25 15,0 1-15,0 24 16,0 0-16,0-25 16,0-25-16,25 26 15,-25-51-15,25 25 16,0-74-16,0 24 15,-25-49-15,25-50 16,-25 0 0,0-100 62,0 25-78</inkml:trace>
  <inkml:trace contextRef="#ctx0" brushRef="#br0" timeOffset="207057.46">30181 13024 0,'25'0'62,"-25"25"-62,25 50 16,0 49-1,50 26-15,-26 49 0,-24-25 16,25 50-16,0 0 16,0 50-16,24-50 15,-24 26-15,0-51 16,-50-50 0,25 1-16,0-150 15,-25 24-15,0 1 31</inkml:trace>
  <inkml:trace contextRef="#ctx0" brushRef="#br0" timeOffset="207755.25">25325 14394 0,'0'0'0,"-50"74"16,26-49-16,-1 0 16,25 0-16,0 0 15,49-100 48,1 26-48,25-51-15,0 25 16,-1 25-16,-24 1 16,0 49-16,-25 0 15,0 0 32,-25 25-31,25-1-1,0 1 1,-25 0 0,74-25-1,1 0-15,-25 0 0,25 0 16,-26 0-16,26 0 16</inkml:trace>
  <inkml:trace contextRef="#ctx0" brushRef="#br0" timeOffset="208049.33">27392 14269 0,'0'25'31,"25"-25"1,0 0-1,0 0-31,25 0 16,-25 0-16,24 0 15,1 0-15,-25 0 0,0 0 16,0 0-1</inkml:trace>
  <inkml:trace contextRef="#ctx0" brushRef="#br0" timeOffset="208325.33">28986 14294 0,'0'0'0,"25"0"0,0 0 32,0 0-32,24 0 15,-24 0 1,0 0-16,25 0 15,25-25-15,49 0 16,-49 25-16,0-49 16</inkml:trace>
  <inkml:trace contextRef="#ctx0" brushRef="#br0" timeOffset="208475.6">29932 14195 0,'0'0'15,"25"0"-15,0 0 16,0 0-16,0 0 0,0 0 15,24 0-15,-24 0 16,25 0 0,50 0-16,-26 0 15,1 0-15,0 0 16</inkml:trace>
  <inkml:trace contextRef="#ctx0" brushRef="#br0" timeOffset="208723.02">31949 14120 0,'25'0'16</inkml:trace>
  <inkml:trace contextRef="#ctx0" brushRef="#br0" timeOffset="209179.59">25126 15365 0,'0'0'0,"-75"0"16,-24 0 0,24 0-16,50 0 15,-25 0-15,25 0 16,1 0-1,-1 0 17,25-25-17,25 0-15,-1 25 16,26-25-16,0-25 16,50 26-1,-1-1-15,-49 25 16,75 0-16,-26-25 0,-24 25 15,0 0-15</inkml:trace>
  <inkml:trace contextRef="#ctx0" brushRef="#br0" timeOffset="209403.42">25923 15216 0,'0'0'0,"50"24"0,0-24 32,-26 0-32,1 0 0,25 25 31,-25-25-31,25 25 0,0-25 16,-1 0-16,1 0 15,0 0-15,-25 0 16</inkml:trace>
  <inkml:trace contextRef="#ctx0" brushRef="#br0" timeOffset="209581.33">26695 15365 0,'50'25'16,"-50"0"-1,25-25-15,24 0 16,-24 25-16,50-25 15,0 0-15,-1 0 16,1 0-16,0 0 16,0 0-16</inkml:trace>
  <inkml:trace contextRef="#ctx0" brushRef="#br0" timeOffset="209746.22">28438 15489 0,'0'0'0,"25"0"63,25 0-47</inkml:trace>
  <inkml:trace contextRef="#ctx0" brushRef="#br0" timeOffset="209958.03">29957 15489 0,'249'25'16,"-224"-25"-1,25 25 1,-25-25-16,49 25 15,-24-25-15,0 0 0,25 25 16,49-25-16,-74 25 16,50-25-1</inkml:trace>
  <inkml:trace contextRef="#ctx0" brushRef="#br0" timeOffset="210129.83">31501 15614 0,'0'0'0,"50"0"16,-25 0 0,49 0-1,-24 0 1,25-50 0,0 0-16,24-24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2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808 232 24575,'-1'-4'0,"-1"1"0,0-1 0,0 1 0,0 0 0,0-1 0,0 1 0,-1 0 0,1 0 0,-1 0 0,0 1 0,0-1 0,0 1 0,-7-5 0,4 2 0,-25-19 0,-1 1 0,-1 2 0,-1 1 0,0 1 0,-2 2 0,0 2 0,-50-14 0,68 25 0,0 1 0,0 1 0,0 0 0,0 1 0,0 2 0,0-1 0,0 2 0,0 1 0,0 0 0,0 1 0,1 1 0,-30 12 0,36-12 0,0 0 0,1 1 0,0 0 0,0 0 0,0 2 0,0-1 0,1 1 0,1 0 0,-1 1 0,1 0 0,1 0 0,0 1 0,0 0 0,1 0 0,0 1 0,0-1 0,1 1 0,1 1 0,0-1 0,-2 13 0,0 20 0,1 1 0,3 0 0,2 0 0,5 46 0,0 24 0,-5-106 0,1 1 0,0 0 0,0 0 0,1-1 0,0 1 0,1-1 0,0 0 0,0 1 0,1-1 0,0-1 0,1 1 0,-1-1 0,2 1 0,-1-1 0,10 9 0,-4-6 0,2 0 0,0 0 0,0-1 0,1-1 0,0 0 0,0-1 0,1 0 0,22 7 0,12 4 0,0-1 0,2-3 0,-1-3 0,2-1 0,0-2 0,0-3 0,55-1 0,-72-5 0,-11 1 0,0-1 0,1-1 0,-1-2 0,41-8 0,-59 9 0,1 0 0,-1 0 0,0-1 0,1 0 0,-1 0 0,0-1 0,-1 0 0,1 0 0,-1 0 0,0 0 0,0-1 0,0 0 0,0 0 0,-1 0 0,0-1 0,0 0 0,0 1 0,-1-1 0,0-1 0,0 1 0,3-10 0,-1-4 11,0-1-1,-1 0 1,-1-1 0,0 1-1,-2 0 1,-1-1 0,-1 1-1,0 0 1,-8-34-1,-6-13-552,-39-103-1,45 147 157,-6-20-6440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314 192 24575,'1161'0'0,"-1052"-6"0,1-4 0,113-27 0,-63 10 0,89-8 0,478-4 0,-367 21 0,-15-1 0,3723 20 0,-4049 0 0,0 1 0,-1 1 0,0 1 0,0 0 0,0 1 0,0 1 0,-1 0 0,0 2 0,0 0 0,23 15 0,-15-7 0,-1 2 0,-1 0 0,-1 1 0,-1 1 0,37 44 0,-42-41 0,-1 2 0,-1-1 0,18 50 0,-17-41 0,-9-19 0,0 1 0,0-1 0,-1 2 0,-1-1 0,-1 0 0,0 1 0,0 20 0,-3-31 0,0 1 0,0 0 0,-1 0 0,0-1 0,0 1 0,0-1 0,-1 1 0,0-1 0,0 1 0,0-1 0,-1 0 0,0 0 0,0 0 0,0 0 0,-1-1 0,1 1 0,-1-1 0,0 0 0,0 0 0,-1 0 0,1-1 0,-1 1 0,-6 3 0,-20 7 0,-1 0 0,0-2 0,-1-1 0,-1-2 0,0-2 0,-49 6 0,-8 3 0,-7 0 0,-125 3 0,177-16 0,5 2 0,-1 2 0,-40 12 0,-5 1 0,-20 1 0,-35 8 0,-271 21 0,-378 30 0,283-42 0,-3-40 0,185-2 0,-3910 4 0,4228 1 0,1-1 0,-1-1 0,1 1 0,-1-1 0,1 0 0,-1-1 0,1 0 0,0 0 0,0-1 0,0 1 0,0-2 0,0 1 0,1-1 0,-1 0 0,1 0 0,0-1 0,0 1 0,0-1 0,1-1 0,0 1 0,0-1 0,0 0 0,1 0 0,-6-11 0,-4-8 0,2-1 0,1-1 0,1 0 0,1-1 0,1 1 0,2-2 0,-4-34 0,5 15 0,2-1 0,3 1 0,8-77 0,-5 111 0,0 1 0,0 0 0,2 0 0,-1 1 0,2-1 0,0 1 0,11-17 0,-3 7 0,1 1 0,0 1 0,21-19 0,-29 32-136,0 1-1,1 0 1,0 1-1,0 0 1,1 0-1,-1 1 1,1 0-1,0 0 0,18-4 1,36-8-6690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24575,'0'6'0,"6"3"0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03:18:3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24575,'7'0'0,"21"0"0,19 0 0,1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E820D-16A4-4831-A52F-37A884D7B319}" type="datetimeFigureOut">
              <a:rPr lang="vi-VN" smtClean="0"/>
              <a:t>24/11/2022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C6E44-2892-4190-9CB1-30F8566BEC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860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E31-D0FC-4A51-8026-4011083A62F2}" type="datetime1">
              <a:rPr lang="vi-VN" smtClean="0"/>
              <a:t>24/11/2022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08AE-2C89-4EA0-B9D8-4352E0DFF7C7}" type="datetime1">
              <a:rPr lang="vi-VN" smtClean="0"/>
              <a:t>24/11/2022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8854-8600-4843-A004-1793EA166BA1}" type="datetime1">
              <a:rPr lang="vi-VN" smtClean="0"/>
              <a:t>24/11/2022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0FC0-3F80-450B-9702-DD4EA0DF604D}" type="datetime1">
              <a:rPr lang="vi-VN" smtClean="0"/>
              <a:t>24/11/2022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D16D-05D6-4570-B5AB-0C53843B40DF}" type="datetime1">
              <a:rPr lang="vi-VN" smtClean="0"/>
              <a:t>24/11/2022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0879-D6EC-43B3-9790-DC21330B035A}" type="datetime1">
              <a:rPr lang="vi-VN" smtClean="0"/>
              <a:t>24/11/2022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FE42-EAED-49BD-9891-C7BAD0DC7A4D}" type="datetime1">
              <a:rPr lang="vi-VN" smtClean="0"/>
              <a:t>24/11/2022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87D3-5693-4934-9F08-F0D4D72F3CF5}" type="datetime1">
              <a:rPr lang="vi-VN" smtClean="0"/>
              <a:t>24/11/2022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273-2200-4DAE-B6C8-87E811B645B3}" type="datetime1">
              <a:rPr lang="vi-VN" smtClean="0"/>
              <a:t>24/11/2022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5D9-0F4E-4734-ACB9-ABDD87068571}" type="datetime1">
              <a:rPr lang="vi-VN" smtClean="0"/>
              <a:t>24/11/2022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02ED-37C7-4CF2-8E40-73A527E50908}" type="datetime1">
              <a:rPr lang="vi-VN" smtClean="0"/>
              <a:t>24/11/2022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69D2-A0B2-43B5-903F-2BF5B10D3988}" type="datetime1">
              <a:rPr lang="vi-VN" smtClean="0"/>
              <a:t>24/11/2022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customXml" Target="../ink/ink13.xml"/><Relationship Id="rId42" Type="http://schemas.openxmlformats.org/officeDocument/2006/relationships/customXml" Target="../ink/ink25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8.xml"/><Relationship Id="rId84" Type="http://schemas.openxmlformats.org/officeDocument/2006/relationships/image" Target="../media/image44.png"/><Relationship Id="rId89" Type="http://schemas.openxmlformats.org/officeDocument/2006/relationships/customXml" Target="../ink/ink49.xml"/><Relationship Id="rId16" Type="http://schemas.openxmlformats.org/officeDocument/2006/relationships/customXml" Target="../ink/ink10.xml"/><Relationship Id="rId11" Type="http://schemas.openxmlformats.org/officeDocument/2006/relationships/image" Target="../media/image9.png"/><Relationship Id="rId32" Type="http://schemas.openxmlformats.org/officeDocument/2006/relationships/customXml" Target="../ink/ink20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33.xml"/><Relationship Id="rId74" Type="http://schemas.openxmlformats.org/officeDocument/2006/relationships/image" Target="../media/image38.png"/><Relationship Id="rId79" Type="http://schemas.openxmlformats.org/officeDocument/2006/relationships/customXml" Target="../ink/ink44.xml"/><Relationship Id="rId102" Type="http://schemas.openxmlformats.org/officeDocument/2006/relationships/customXml" Target="../ink/ink56.xml"/><Relationship Id="rId5" Type="http://schemas.openxmlformats.org/officeDocument/2006/relationships/image" Target="../media/image6.png"/><Relationship Id="rId90" Type="http://schemas.openxmlformats.org/officeDocument/2006/relationships/image" Target="../media/image47.png"/><Relationship Id="rId95" Type="http://schemas.openxmlformats.org/officeDocument/2006/relationships/image" Target="../media/image49.png"/><Relationship Id="rId22" Type="http://schemas.openxmlformats.org/officeDocument/2006/relationships/image" Target="../media/image14.png"/><Relationship Id="rId27" Type="http://schemas.openxmlformats.org/officeDocument/2006/relationships/customXml" Target="../ink/ink17.xml"/><Relationship Id="rId43" Type="http://schemas.openxmlformats.org/officeDocument/2006/relationships/image" Target="../media/image23.png"/><Relationship Id="rId48" Type="http://schemas.openxmlformats.org/officeDocument/2006/relationships/customXml" Target="../ink/ink28.xml"/><Relationship Id="rId64" Type="http://schemas.openxmlformats.org/officeDocument/2006/relationships/customXml" Target="../ink/ink36.xml"/><Relationship Id="rId69" Type="http://schemas.openxmlformats.org/officeDocument/2006/relationships/image" Target="../media/image36.png"/><Relationship Id="rId80" Type="http://schemas.openxmlformats.org/officeDocument/2006/relationships/image" Target="../media/image42.png"/><Relationship Id="rId85" Type="http://schemas.openxmlformats.org/officeDocument/2006/relationships/customXml" Target="../ink/ink47.xml"/><Relationship Id="rId12" Type="http://schemas.openxmlformats.org/officeDocument/2006/relationships/customXml" Target="../ink/ink8.xml"/><Relationship Id="rId17" Type="http://schemas.openxmlformats.org/officeDocument/2006/relationships/image" Target="../media/image12.png"/><Relationship Id="rId25" Type="http://schemas.openxmlformats.org/officeDocument/2006/relationships/image" Target="../media/image15.png"/><Relationship Id="rId33" Type="http://schemas.openxmlformats.org/officeDocument/2006/relationships/image" Target="../media/image18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54" Type="http://schemas.openxmlformats.org/officeDocument/2006/relationships/customXml" Target="../ink/ink31.xml"/><Relationship Id="rId62" Type="http://schemas.openxmlformats.org/officeDocument/2006/relationships/customXml" Target="../ink/ink35.xml"/><Relationship Id="rId70" Type="http://schemas.openxmlformats.org/officeDocument/2006/relationships/customXml" Target="../ink/ink39.xml"/><Relationship Id="rId75" Type="http://schemas.openxmlformats.org/officeDocument/2006/relationships/customXml" Target="../ink/ink42.xml"/><Relationship Id="rId83" Type="http://schemas.openxmlformats.org/officeDocument/2006/relationships/customXml" Target="../ink/ink46.xml"/><Relationship Id="rId88" Type="http://schemas.openxmlformats.org/officeDocument/2006/relationships/image" Target="../media/image46.png"/><Relationship Id="rId91" Type="http://schemas.openxmlformats.org/officeDocument/2006/relationships/customXml" Target="../ink/ink50.xml"/><Relationship Id="rId96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11.png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60" Type="http://schemas.openxmlformats.org/officeDocument/2006/relationships/customXml" Target="../ink/ink34.xml"/><Relationship Id="rId65" Type="http://schemas.openxmlformats.org/officeDocument/2006/relationships/image" Target="../media/image34.png"/><Relationship Id="rId73" Type="http://schemas.openxmlformats.org/officeDocument/2006/relationships/customXml" Target="../ink/ink41.xml"/><Relationship Id="rId78" Type="http://schemas.openxmlformats.org/officeDocument/2006/relationships/image" Target="../media/image41.png"/><Relationship Id="rId81" Type="http://schemas.openxmlformats.org/officeDocument/2006/relationships/customXml" Target="../ink/ink45.xml"/><Relationship Id="rId86" Type="http://schemas.openxmlformats.org/officeDocument/2006/relationships/image" Target="../media/image45.png"/><Relationship Id="rId94" Type="http://schemas.openxmlformats.org/officeDocument/2006/relationships/customXml" Target="../ink/ink52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4" Type="http://schemas.openxmlformats.org/officeDocument/2006/relationships/customXml" Target="../ink/ink4.xml"/><Relationship Id="rId9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34" Type="http://schemas.openxmlformats.org/officeDocument/2006/relationships/customXml" Target="../ink/ink21.xml"/><Relationship Id="rId50" Type="http://schemas.openxmlformats.org/officeDocument/2006/relationships/customXml" Target="../ink/ink29.xml"/><Relationship Id="rId55" Type="http://schemas.openxmlformats.org/officeDocument/2006/relationships/image" Target="../media/image29.png"/><Relationship Id="rId76" Type="http://schemas.openxmlformats.org/officeDocument/2006/relationships/image" Target="../media/image39.png"/><Relationship Id="rId97" Type="http://schemas.openxmlformats.org/officeDocument/2006/relationships/image" Target="../media/image51.png"/><Relationship Id="rId7" Type="http://schemas.openxmlformats.org/officeDocument/2006/relationships/image" Target="../media/image7.png"/><Relationship Id="rId71" Type="http://schemas.openxmlformats.org/officeDocument/2006/relationships/image" Target="../media/image37.png"/><Relationship Id="rId92" Type="http://schemas.openxmlformats.org/officeDocument/2006/relationships/customXml" Target="../ink/ink51.xml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4" Type="http://schemas.openxmlformats.org/officeDocument/2006/relationships/customXml" Target="../ink/ink15.xml"/><Relationship Id="rId40" Type="http://schemas.openxmlformats.org/officeDocument/2006/relationships/customXml" Target="../ink/ink24.xml"/><Relationship Id="rId45" Type="http://schemas.openxmlformats.org/officeDocument/2006/relationships/image" Target="../media/image24.png"/><Relationship Id="rId66" Type="http://schemas.openxmlformats.org/officeDocument/2006/relationships/customXml" Target="../ink/ink37.xml"/><Relationship Id="rId87" Type="http://schemas.openxmlformats.org/officeDocument/2006/relationships/customXml" Target="../ink/ink48.xml"/><Relationship Id="rId61" Type="http://schemas.openxmlformats.org/officeDocument/2006/relationships/image" Target="../media/image32.png"/><Relationship Id="rId82" Type="http://schemas.openxmlformats.org/officeDocument/2006/relationships/image" Target="../media/image43.png"/><Relationship Id="rId19" Type="http://schemas.openxmlformats.org/officeDocument/2006/relationships/image" Target="../media/image13.png"/><Relationship Id="rId14" Type="http://schemas.openxmlformats.org/officeDocument/2006/relationships/customXml" Target="../ink/ink9.xml"/><Relationship Id="rId30" Type="http://schemas.openxmlformats.org/officeDocument/2006/relationships/customXml" Target="../ink/ink19.xml"/><Relationship Id="rId35" Type="http://schemas.openxmlformats.org/officeDocument/2006/relationships/image" Target="../media/image19.png"/><Relationship Id="rId56" Type="http://schemas.openxmlformats.org/officeDocument/2006/relationships/customXml" Target="../ink/ink32.xml"/><Relationship Id="rId77" Type="http://schemas.openxmlformats.org/officeDocument/2006/relationships/customXml" Target="../ink/ink43.xml"/><Relationship Id="rId100" Type="http://schemas.openxmlformats.org/officeDocument/2006/relationships/customXml" Target="../ink/ink55.xml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72" Type="http://schemas.openxmlformats.org/officeDocument/2006/relationships/customXml" Target="../ink/ink40.xml"/><Relationship Id="rId93" Type="http://schemas.openxmlformats.org/officeDocument/2006/relationships/image" Target="../media/image48.png"/><Relationship Id="rId98" Type="http://schemas.openxmlformats.org/officeDocument/2006/relationships/customXml" Target="../ink/ink5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3: </a:t>
            </a:r>
            <a:br>
              <a:rPr lang="en-US"/>
            </a:br>
            <a:r>
              <a:rPr lang="en-US"/>
              <a:t>Design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0AD5026-7097-43A9-A9F5-821CE42D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B64FC6-B06B-44CA-9B97-F736BCB1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C24F10-416F-46FE-9A32-9E0A1006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is a good UI/UX? </a:t>
            </a:r>
          </a:p>
          <a:p>
            <a:pPr marL="0" indent="0">
              <a:buNone/>
            </a:pPr>
            <a:r>
              <a:rPr lang="en-US"/>
              <a:t>- Usable </a:t>
            </a:r>
          </a:p>
          <a:p>
            <a:pPr marL="0" indent="0">
              <a:buNone/>
            </a:pPr>
            <a:r>
              <a:rPr lang="en-US"/>
              <a:t>- Less interaction as much as possible </a:t>
            </a:r>
          </a:p>
          <a:p>
            <a:pPr>
              <a:buFontTx/>
              <a:buChar char="-"/>
            </a:pPr>
            <a:r>
              <a:rPr lang="en-US"/>
              <a:t>Color, size, layout, typography, smoothness, ...</a:t>
            </a:r>
          </a:p>
          <a:p>
            <a:pPr marL="0" indent="0">
              <a:buNone/>
            </a:pPr>
            <a:r>
              <a:rPr lang="en-US"/>
              <a:t>- Advanced UI / UX: visual research, micro – interaction, animation, …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80F380A-A290-434B-B2F5-4A5B3257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08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B64FC6-B06B-44CA-9B97-F736BCB1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C24F10-416F-46FE-9A32-9E0A1006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Some tips:</a:t>
            </a:r>
          </a:p>
          <a:p>
            <a:pPr>
              <a:buFontTx/>
              <a:buChar char="-"/>
            </a:pPr>
            <a:r>
              <a:rPr lang="en-US"/>
              <a:t>Use template</a:t>
            </a:r>
          </a:p>
          <a:p>
            <a:pPr>
              <a:buFontTx/>
              <a:buChar char="-"/>
            </a:pPr>
            <a:r>
              <a:rPr lang="en-US"/>
              <a:t>Refer similar system</a:t>
            </a:r>
          </a:p>
          <a:p>
            <a:pPr>
              <a:buFontTx/>
              <a:buChar char="-"/>
            </a:pPr>
            <a:r>
              <a:rPr lang="en-US"/>
              <a:t>Imagine that you are in user’s position</a:t>
            </a:r>
            <a:endParaRPr lang="vi-VN"/>
          </a:p>
        </p:txBody>
      </p:sp>
      <p:pic>
        <p:nvPicPr>
          <p:cNvPr id="2050" name="Picture 2" descr="Material Design – Wikipedia tiếng Việt">
            <a:extLst>
              <a:ext uri="{FF2B5EF4-FFF2-40B4-BE49-F238E27FC236}">
                <a16:creationId xmlns:a16="http://schemas.microsoft.com/office/drawing/2014/main" id="{0DAD9DBA-2234-476D-9BD8-F0BF14CE3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53" y="180459"/>
            <a:ext cx="1961636" cy="348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Bootstrap Themes &amp;amp; Templates - Start Bootstrap">
            <a:extLst>
              <a:ext uri="{FF2B5EF4-FFF2-40B4-BE49-F238E27FC236}">
                <a16:creationId xmlns:a16="http://schemas.microsoft.com/office/drawing/2014/main" id="{CA3EC4D4-FBD5-44D9-A400-4AA2C158A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521" y="4191830"/>
            <a:ext cx="3451568" cy="230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2356900-F82B-445B-84AC-1B15BBA6D408}"/>
              </a:ext>
            </a:extLst>
          </p:cNvPr>
          <p:cNvSpPr txBox="1"/>
          <p:nvPr/>
        </p:nvSpPr>
        <p:spPr>
          <a:xfrm>
            <a:off x="8547653" y="1690688"/>
            <a:ext cx="109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Material design</a:t>
            </a:r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E14401F-E5C7-41D9-ACE9-6DD84723FA15}"/>
              </a:ext>
            </a:extLst>
          </p:cNvPr>
          <p:cNvSpPr txBox="1"/>
          <p:nvPr/>
        </p:nvSpPr>
        <p:spPr>
          <a:xfrm>
            <a:off x="6970644" y="5328237"/>
            <a:ext cx="109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Bootstrap</a:t>
            </a:r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F65B7C-B8AE-4A46-968D-85037DF9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694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71CE18-48C3-4B97-A332-1510D0D0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7B19C68-1B28-4A0E-B9C5-B1334C2A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4443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library is doing the digitization of book management. Readers can view book information online based on book title.</a:t>
            </a:r>
            <a:endParaRPr lang="vi-VN"/>
          </a:p>
          <a:p>
            <a:pPr marL="0" indent="0">
              <a:buNone/>
            </a:pPr>
            <a:endParaRPr lang="vi-VN"/>
          </a:p>
        </p:txBody>
      </p:sp>
      <p:pic>
        <p:nvPicPr>
          <p:cNvPr id="45" name="Hình ảnh 44">
            <a:extLst>
              <a:ext uri="{FF2B5EF4-FFF2-40B4-BE49-F238E27FC236}">
                <a16:creationId xmlns:a16="http://schemas.microsoft.com/office/drawing/2014/main" id="{4D702202-2C5F-4D06-9681-60746CBFE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1" t="26621" r="19805" b="13436"/>
          <a:stretch/>
        </p:blipFill>
        <p:spPr>
          <a:xfrm>
            <a:off x="5861333" y="3029838"/>
            <a:ext cx="5681309" cy="3570376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62C6026-EF7F-4F6D-BD63-DA95B5E9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370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research base on</a:t>
            </a:r>
          </a:p>
          <a:p>
            <a:pPr>
              <a:buFontTx/>
              <a:buChar char="-"/>
            </a:pPr>
            <a:r>
              <a:rPr lang="en-US"/>
              <a:t>Usecase diagram: How many pages? =&gt; Home many usecases?</a:t>
            </a:r>
          </a:p>
          <a:p>
            <a:pPr>
              <a:buFontTx/>
              <a:buChar char="-"/>
            </a:pPr>
            <a:r>
              <a:rPr lang="en-US"/>
              <a:t>Sequence diagram: How UI should be? =&gt; How does function work?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CFAB23D-B170-4FE2-8205-F6CB20DF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22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 pages: Home, SearchResult, DetailBook</a:t>
            </a:r>
          </a:p>
          <a:p>
            <a:pPr marL="0" indent="0">
              <a:buNone/>
            </a:pPr>
            <a:r>
              <a:rPr lang="en-US"/>
              <a:t>Script:</a:t>
            </a:r>
          </a:p>
          <a:p>
            <a:r>
              <a:rPr lang="en-US"/>
              <a:t>Home: show book by category (newest, most read, …), contain search bar.</a:t>
            </a:r>
          </a:p>
          <a:p>
            <a:r>
              <a:rPr lang="en-US"/>
              <a:t>SearchResult: show a list of the satisfying books, if the number of books is zero, show a message box.</a:t>
            </a:r>
          </a:p>
          <a:p>
            <a:r>
              <a:rPr lang="en-US"/>
              <a:t>DetailBook: show information of a specific book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776AB73-1C24-492F-A453-7A91E945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906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2BC4B84-F296-1772-A726-3EF2CE0B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15</a:t>
            </a:fld>
            <a:endParaRPr lang="vi-VN"/>
          </a:p>
        </p:txBody>
      </p:sp>
      <p:grpSp>
        <p:nvGrpSpPr>
          <p:cNvPr id="8" name="Nhóm 7">
            <a:extLst>
              <a:ext uri="{FF2B5EF4-FFF2-40B4-BE49-F238E27FC236}">
                <a16:creationId xmlns:a16="http://schemas.microsoft.com/office/drawing/2014/main" id="{8895465C-AF8C-8288-3CEC-D790C594AE5A}"/>
              </a:ext>
            </a:extLst>
          </p:cNvPr>
          <p:cNvGrpSpPr/>
          <p:nvPr/>
        </p:nvGrpSpPr>
        <p:grpSpPr>
          <a:xfrm>
            <a:off x="1282325" y="955042"/>
            <a:ext cx="9459720" cy="5378760"/>
            <a:chOff x="1282325" y="955042"/>
            <a:chExt cx="9459720" cy="537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Viết tay 4">
                  <a:extLst>
                    <a:ext uri="{FF2B5EF4-FFF2-40B4-BE49-F238E27FC236}">
                      <a16:creationId xmlns:a16="http://schemas.microsoft.com/office/drawing/2014/main" id="{F58C9462-35B0-BB20-4939-045750A72E3D}"/>
                    </a:ext>
                  </a:extLst>
                </p14:cNvPr>
                <p14:cNvContentPartPr/>
                <p14:nvPr/>
              </p14:nvContentPartPr>
              <p14:xfrm>
                <a:off x="1282325" y="955042"/>
                <a:ext cx="8374680" cy="123840"/>
              </p14:xfrm>
            </p:contentPart>
          </mc:Choice>
          <mc:Fallback xmlns="">
            <p:pic>
              <p:nvPicPr>
                <p:cNvPr id="5" name="Viết tay 4">
                  <a:extLst>
                    <a:ext uri="{FF2B5EF4-FFF2-40B4-BE49-F238E27FC236}">
                      <a16:creationId xmlns:a16="http://schemas.microsoft.com/office/drawing/2014/main" id="{F58C9462-35B0-BB20-4939-045750A72E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3685" y="946042"/>
                  <a:ext cx="8392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Viết tay 5">
                  <a:extLst>
                    <a:ext uri="{FF2B5EF4-FFF2-40B4-BE49-F238E27FC236}">
                      <a16:creationId xmlns:a16="http://schemas.microsoft.com/office/drawing/2014/main" id="{286B91A2-80B6-5BDA-3179-0498F73635C6}"/>
                    </a:ext>
                  </a:extLst>
                </p14:cNvPr>
                <p14:cNvContentPartPr/>
                <p14:nvPr/>
              </p14:nvContentPartPr>
              <p14:xfrm>
                <a:off x="1296365" y="968362"/>
                <a:ext cx="9175680" cy="5365440"/>
              </p14:xfrm>
            </p:contentPart>
          </mc:Choice>
          <mc:Fallback xmlns="">
            <p:pic>
              <p:nvPicPr>
                <p:cNvPr id="6" name="Viết tay 5">
                  <a:extLst>
                    <a:ext uri="{FF2B5EF4-FFF2-40B4-BE49-F238E27FC236}">
                      <a16:creationId xmlns:a16="http://schemas.microsoft.com/office/drawing/2014/main" id="{286B91A2-80B6-5BDA-3179-0498F73635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7365" y="959722"/>
                  <a:ext cx="9193320" cy="53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Viết tay 6">
                  <a:extLst>
                    <a:ext uri="{FF2B5EF4-FFF2-40B4-BE49-F238E27FC236}">
                      <a16:creationId xmlns:a16="http://schemas.microsoft.com/office/drawing/2014/main" id="{64096BEF-C447-C121-A062-E9608DE256B8}"/>
                    </a:ext>
                  </a:extLst>
                </p14:cNvPr>
                <p14:cNvContentPartPr/>
                <p14:nvPr/>
              </p14:nvContentPartPr>
              <p14:xfrm>
                <a:off x="9825845" y="955042"/>
                <a:ext cx="916200" cy="5098680"/>
              </p14:xfrm>
            </p:contentPart>
          </mc:Choice>
          <mc:Fallback xmlns="">
            <p:pic>
              <p:nvPicPr>
                <p:cNvPr id="7" name="Viết tay 6">
                  <a:extLst>
                    <a:ext uri="{FF2B5EF4-FFF2-40B4-BE49-F238E27FC236}">
                      <a16:creationId xmlns:a16="http://schemas.microsoft.com/office/drawing/2014/main" id="{64096BEF-C447-C121-A062-E9608DE256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17205" y="946042"/>
                  <a:ext cx="933840" cy="511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Viết tay 8">
                <a:extLst>
                  <a:ext uri="{FF2B5EF4-FFF2-40B4-BE49-F238E27FC236}">
                    <a16:creationId xmlns:a16="http://schemas.microsoft.com/office/drawing/2014/main" id="{5758B579-5B9A-5352-B5FE-5BD4C7636AA6}"/>
                  </a:ext>
                </a:extLst>
              </p14:cNvPr>
              <p14:cNvContentPartPr/>
              <p14:nvPr/>
            </p14:nvContentPartPr>
            <p14:xfrm>
              <a:off x="1633325" y="1281202"/>
              <a:ext cx="361800" cy="344880"/>
            </p14:xfrm>
          </p:contentPart>
        </mc:Choice>
        <mc:Fallback xmlns="">
          <p:pic>
            <p:nvPicPr>
              <p:cNvPr id="9" name="Viết tay 8">
                <a:extLst>
                  <a:ext uri="{FF2B5EF4-FFF2-40B4-BE49-F238E27FC236}">
                    <a16:creationId xmlns:a16="http://schemas.microsoft.com/office/drawing/2014/main" id="{5758B579-5B9A-5352-B5FE-5BD4C7636A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4685" y="1272202"/>
                <a:ext cx="379440" cy="36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Nhóm 22">
            <a:extLst>
              <a:ext uri="{FF2B5EF4-FFF2-40B4-BE49-F238E27FC236}">
                <a16:creationId xmlns:a16="http://schemas.microsoft.com/office/drawing/2014/main" id="{1EFDC24E-6C2E-DCCB-5DA8-7871BCBA1A2B}"/>
              </a:ext>
            </a:extLst>
          </p:cNvPr>
          <p:cNvGrpSpPr/>
          <p:nvPr/>
        </p:nvGrpSpPr>
        <p:grpSpPr>
          <a:xfrm>
            <a:off x="2261525" y="1254562"/>
            <a:ext cx="3791520" cy="385200"/>
            <a:chOff x="2261525" y="1254562"/>
            <a:chExt cx="379152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Viết tay 9">
                  <a:extLst>
                    <a:ext uri="{FF2B5EF4-FFF2-40B4-BE49-F238E27FC236}">
                      <a16:creationId xmlns:a16="http://schemas.microsoft.com/office/drawing/2014/main" id="{1D92554C-3899-CD84-FC26-E23C30969359}"/>
                    </a:ext>
                  </a:extLst>
                </p14:cNvPr>
                <p14:cNvContentPartPr/>
                <p14:nvPr/>
              </p14:nvContentPartPr>
              <p14:xfrm>
                <a:off x="2261525" y="1254562"/>
                <a:ext cx="3004920" cy="385200"/>
              </p14:xfrm>
            </p:contentPart>
          </mc:Choice>
          <mc:Fallback xmlns="">
            <p:pic>
              <p:nvPicPr>
                <p:cNvPr id="10" name="Viết tay 9">
                  <a:extLst>
                    <a:ext uri="{FF2B5EF4-FFF2-40B4-BE49-F238E27FC236}">
                      <a16:creationId xmlns:a16="http://schemas.microsoft.com/office/drawing/2014/main" id="{1D92554C-3899-CD84-FC26-E23C309693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52885" y="1245922"/>
                  <a:ext cx="30225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Viết tay 10">
                  <a:extLst>
                    <a:ext uri="{FF2B5EF4-FFF2-40B4-BE49-F238E27FC236}">
                      <a16:creationId xmlns:a16="http://schemas.microsoft.com/office/drawing/2014/main" id="{FD0ED8BD-748F-8B97-B4FD-93DC49C361D8}"/>
                    </a:ext>
                  </a:extLst>
                </p14:cNvPr>
                <p14:cNvContentPartPr/>
                <p14:nvPr/>
              </p14:nvContentPartPr>
              <p14:xfrm>
                <a:off x="5458325" y="1487482"/>
                <a:ext cx="2880" cy="5760"/>
              </p14:xfrm>
            </p:contentPart>
          </mc:Choice>
          <mc:Fallback xmlns="">
            <p:pic>
              <p:nvPicPr>
                <p:cNvPr id="11" name="Viết tay 10">
                  <a:extLst>
                    <a:ext uri="{FF2B5EF4-FFF2-40B4-BE49-F238E27FC236}">
                      <a16:creationId xmlns:a16="http://schemas.microsoft.com/office/drawing/2014/main" id="{FD0ED8BD-748F-8B97-B4FD-93DC49C361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49685" y="1478482"/>
                  <a:ext cx="205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Viết tay 11">
                  <a:extLst>
                    <a:ext uri="{FF2B5EF4-FFF2-40B4-BE49-F238E27FC236}">
                      <a16:creationId xmlns:a16="http://schemas.microsoft.com/office/drawing/2014/main" id="{DF6E68CA-3134-7865-92CB-9FDD45006227}"/>
                    </a:ext>
                  </a:extLst>
                </p14:cNvPr>
                <p14:cNvContentPartPr/>
                <p14:nvPr/>
              </p14:nvContentPartPr>
              <p14:xfrm>
                <a:off x="5649845" y="1500802"/>
                <a:ext cx="46800" cy="360"/>
              </p14:xfrm>
            </p:contentPart>
          </mc:Choice>
          <mc:Fallback xmlns="">
            <p:pic>
              <p:nvPicPr>
                <p:cNvPr id="12" name="Viết tay 11">
                  <a:extLst>
                    <a:ext uri="{FF2B5EF4-FFF2-40B4-BE49-F238E27FC236}">
                      <a16:creationId xmlns:a16="http://schemas.microsoft.com/office/drawing/2014/main" id="{DF6E68CA-3134-7865-92CB-9FDD450062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40845" y="1491802"/>
                  <a:ext cx="64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Viết tay 12">
                  <a:extLst>
                    <a:ext uri="{FF2B5EF4-FFF2-40B4-BE49-F238E27FC236}">
                      <a16:creationId xmlns:a16="http://schemas.microsoft.com/office/drawing/2014/main" id="{CDB1CEDF-DAED-7E0E-3F51-F6B4303AC40C}"/>
                    </a:ext>
                  </a:extLst>
                </p14:cNvPr>
                <p14:cNvContentPartPr/>
                <p14:nvPr/>
              </p14:nvContentPartPr>
              <p14:xfrm>
                <a:off x="5990765" y="1500802"/>
                <a:ext cx="62280" cy="360"/>
              </p14:xfrm>
            </p:contentPart>
          </mc:Choice>
          <mc:Fallback xmlns="">
            <p:pic>
              <p:nvPicPr>
                <p:cNvPr id="13" name="Viết tay 12">
                  <a:extLst>
                    <a:ext uri="{FF2B5EF4-FFF2-40B4-BE49-F238E27FC236}">
                      <a16:creationId xmlns:a16="http://schemas.microsoft.com/office/drawing/2014/main" id="{CDB1CEDF-DAED-7E0E-3F51-F6B4303AC4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82125" y="1491802"/>
                  <a:ext cx="799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235BE22D-3E11-F575-42BF-DEC53191E1FD}"/>
              </a:ext>
            </a:extLst>
          </p:cNvPr>
          <p:cNvGrpSpPr/>
          <p:nvPr/>
        </p:nvGrpSpPr>
        <p:grpSpPr>
          <a:xfrm>
            <a:off x="6523205" y="1514842"/>
            <a:ext cx="478080" cy="27360"/>
            <a:chOff x="6523205" y="1514842"/>
            <a:chExt cx="478080" cy="2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Viết tay 13">
                  <a:extLst>
                    <a:ext uri="{FF2B5EF4-FFF2-40B4-BE49-F238E27FC236}">
                      <a16:creationId xmlns:a16="http://schemas.microsoft.com/office/drawing/2014/main" id="{80B88422-B82E-8926-158E-AE837630AF3A}"/>
                    </a:ext>
                  </a:extLst>
                </p14:cNvPr>
                <p14:cNvContentPartPr/>
                <p14:nvPr/>
              </p14:nvContentPartPr>
              <p14:xfrm>
                <a:off x="6523205" y="1514842"/>
                <a:ext cx="419400" cy="27360"/>
              </p14:xfrm>
            </p:contentPart>
          </mc:Choice>
          <mc:Fallback xmlns="">
            <p:pic>
              <p:nvPicPr>
                <p:cNvPr id="14" name="Viết tay 13">
                  <a:extLst>
                    <a:ext uri="{FF2B5EF4-FFF2-40B4-BE49-F238E27FC236}">
                      <a16:creationId xmlns:a16="http://schemas.microsoft.com/office/drawing/2014/main" id="{80B88422-B82E-8926-158E-AE837630AF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14205" y="1505842"/>
                  <a:ext cx="437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Viết tay 14">
                  <a:extLst>
                    <a:ext uri="{FF2B5EF4-FFF2-40B4-BE49-F238E27FC236}">
                      <a16:creationId xmlns:a16="http://schemas.microsoft.com/office/drawing/2014/main" id="{3BA8494E-3BE1-7439-108A-6E7207929B06}"/>
                    </a:ext>
                  </a:extLst>
                </p14:cNvPr>
                <p14:cNvContentPartPr/>
                <p14:nvPr/>
              </p14:nvContentPartPr>
              <p14:xfrm>
                <a:off x="7000925" y="1541482"/>
                <a:ext cx="360" cy="360"/>
              </p14:xfrm>
            </p:contentPart>
          </mc:Choice>
          <mc:Fallback xmlns="">
            <p:pic>
              <p:nvPicPr>
                <p:cNvPr id="15" name="Viết tay 14">
                  <a:extLst>
                    <a:ext uri="{FF2B5EF4-FFF2-40B4-BE49-F238E27FC236}">
                      <a16:creationId xmlns:a16="http://schemas.microsoft.com/office/drawing/2014/main" id="{3BA8494E-3BE1-7439-108A-6E7207929B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91925" y="15328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Viết tay 15">
                <a:extLst>
                  <a:ext uri="{FF2B5EF4-FFF2-40B4-BE49-F238E27FC236}">
                    <a16:creationId xmlns:a16="http://schemas.microsoft.com/office/drawing/2014/main" id="{E3A8832C-4147-FA69-B9D0-7A88E1E1032A}"/>
                  </a:ext>
                </a:extLst>
              </p14:cNvPr>
              <p14:cNvContentPartPr/>
              <p14:nvPr/>
            </p14:nvContentPartPr>
            <p14:xfrm>
              <a:off x="7423565" y="1487482"/>
              <a:ext cx="229680" cy="41040"/>
            </p14:xfrm>
          </p:contentPart>
        </mc:Choice>
        <mc:Fallback xmlns="">
          <p:pic>
            <p:nvPicPr>
              <p:cNvPr id="16" name="Viết tay 15">
                <a:extLst>
                  <a:ext uri="{FF2B5EF4-FFF2-40B4-BE49-F238E27FC236}">
                    <a16:creationId xmlns:a16="http://schemas.microsoft.com/office/drawing/2014/main" id="{E3A8832C-4147-FA69-B9D0-7A88E1E1032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14925" y="1478482"/>
                <a:ext cx="2473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Viết tay 16">
                <a:extLst>
                  <a:ext uri="{FF2B5EF4-FFF2-40B4-BE49-F238E27FC236}">
                    <a16:creationId xmlns:a16="http://schemas.microsoft.com/office/drawing/2014/main" id="{019C4176-0127-F9D1-02B8-0FF297051D31}"/>
                  </a:ext>
                </a:extLst>
              </p14:cNvPr>
              <p14:cNvContentPartPr/>
              <p14:nvPr/>
            </p14:nvContentPartPr>
            <p14:xfrm>
              <a:off x="8174885" y="1432762"/>
              <a:ext cx="360" cy="360"/>
            </p14:xfrm>
          </p:contentPart>
        </mc:Choice>
        <mc:Fallback xmlns="">
          <p:pic>
            <p:nvPicPr>
              <p:cNvPr id="17" name="Viết tay 16">
                <a:extLst>
                  <a:ext uri="{FF2B5EF4-FFF2-40B4-BE49-F238E27FC236}">
                    <a16:creationId xmlns:a16="http://schemas.microsoft.com/office/drawing/2014/main" id="{019C4176-0127-F9D1-02B8-0FF297051D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65885" y="14237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Viết tay 17">
                <a:extLst>
                  <a:ext uri="{FF2B5EF4-FFF2-40B4-BE49-F238E27FC236}">
                    <a16:creationId xmlns:a16="http://schemas.microsoft.com/office/drawing/2014/main" id="{87BE2710-482A-B087-73A5-4AFC1F26061F}"/>
                  </a:ext>
                </a:extLst>
              </p14:cNvPr>
              <p14:cNvContentPartPr/>
              <p14:nvPr/>
            </p14:nvContentPartPr>
            <p14:xfrm>
              <a:off x="8297645" y="1432762"/>
              <a:ext cx="330120" cy="360"/>
            </p14:xfrm>
          </p:contentPart>
        </mc:Choice>
        <mc:Fallback xmlns="">
          <p:pic>
            <p:nvPicPr>
              <p:cNvPr id="18" name="Viết tay 17">
                <a:extLst>
                  <a:ext uri="{FF2B5EF4-FFF2-40B4-BE49-F238E27FC236}">
                    <a16:creationId xmlns:a16="http://schemas.microsoft.com/office/drawing/2014/main" id="{87BE2710-482A-B087-73A5-4AFC1F2606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88645" y="1423762"/>
                <a:ext cx="347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Viết tay 18">
                <a:extLst>
                  <a:ext uri="{FF2B5EF4-FFF2-40B4-BE49-F238E27FC236}">
                    <a16:creationId xmlns:a16="http://schemas.microsoft.com/office/drawing/2014/main" id="{A70EDB1D-EC06-AFD6-426D-B6085F496391}"/>
                  </a:ext>
                </a:extLst>
              </p14:cNvPr>
              <p14:cNvContentPartPr/>
              <p14:nvPr/>
            </p14:nvContentPartPr>
            <p14:xfrm>
              <a:off x="8829725" y="1432762"/>
              <a:ext cx="360" cy="360"/>
            </p14:xfrm>
          </p:contentPart>
        </mc:Choice>
        <mc:Fallback xmlns="">
          <p:pic>
            <p:nvPicPr>
              <p:cNvPr id="19" name="Viết tay 18">
                <a:extLst>
                  <a:ext uri="{FF2B5EF4-FFF2-40B4-BE49-F238E27FC236}">
                    <a16:creationId xmlns:a16="http://schemas.microsoft.com/office/drawing/2014/main" id="{A70EDB1D-EC06-AFD6-426D-B6085F4963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21085" y="14237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Viết tay 19">
                <a:extLst>
                  <a:ext uri="{FF2B5EF4-FFF2-40B4-BE49-F238E27FC236}">
                    <a16:creationId xmlns:a16="http://schemas.microsoft.com/office/drawing/2014/main" id="{310DE17A-45FD-3260-652A-A3CBED34D34E}"/>
                  </a:ext>
                </a:extLst>
              </p14:cNvPr>
              <p14:cNvContentPartPr/>
              <p14:nvPr/>
            </p14:nvContentPartPr>
            <p14:xfrm>
              <a:off x="9375485" y="1432762"/>
              <a:ext cx="360" cy="360"/>
            </p14:xfrm>
          </p:contentPart>
        </mc:Choice>
        <mc:Fallback xmlns="">
          <p:pic>
            <p:nvPicPr>
              <p:cNvPr id="20" name="Viết tay 19">
                <a:extLst>
                  <a:ext uri="{FF2B5EF4-FFF2-40B4-BE49-F238E27FC236}">
                    <a16:creationId xmlns:a16="http://schemas.microsoft.com/office/drawing/2014/main" id="{310DE17A-45FD-3260-652A-A3CBED34D3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6845" y="14237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Nhóm 34">
            <a:extLst>
              <a:ext uri="{FF2B5EF4-FFF2-40B4-BE49-F238E27FC236}">
                <a16:creationId xmlns:a16="http://schemas.microsoft.com/office/drawing/2014/main" id="{A6440303-BE5D-9DA7-FCE4-59E8BDE37431}"/>
              </a:ext>
            </a:extLst>
          </p:cNvPr>
          <p:cNvGrpSpPr/>
          <p:nvPr/>
        </p:nvGrpSpPr>
        <p:grpSpPr>
          <a:xfrm>
            <a:off x="1623965" y="1827682"/>
            <a:ext cx="2607480" cy="564120"/>
            <a:chOff x="1623965" y="1827682"/>
            <a:chExt cx="2607480" cy="56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Viết tay 20">
                  <a:extLst>
                    <a:ext uri="{FF2B5EF4-FFF2-40B4-BE49-F238E27FC236}">
                      <a16:creationId xmlns:a16="http://schemas.microsoft.com/office/drawing/2014/main" id="{7BC00396-138D-49A8-C2F2-F9A464FCB7A2}"/>
                    </a:ext>
                  </a:extLst>
                </p14:cNvPr>
                <p14:cNvContentPartPr/>
                <p14:nvPr/>
              </p14:nvContentPartPr>
              <p14:xfrm>
                <a:off x="1623965" y="1827682"/>
                <a:ext cx="2562840" cy="29160"/>
              </p14:xfrm>
            </p:contentPart>
          </mc:Choice>
          <mc:Fallback xmlns="">
            <p:pic>
              <p:nvPicPr>
                <p:cNvPr id="21" name="Viết tay 20">
                  <a:extLst>
                    <a:ext uri="{FF2B5EF4-FFF2-40B4-BE49-F238E27FC236}">
                      <a16:creationId xmlns:a16="http://schemas.microsoft.com/office/drawing/2014/main" id="{7BC00396-138D-49A8-C2F2-F9A464FCB7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14965" y="1819042"/>
                  <a:ext cx="2580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Viết tay 23">
                  <a:extLst>
                    <a:ext uri="{FF2B5EF4-FFF2-40B4-BE49-F238E27FC236}">
                      <a16:creationId xmlns:a16="http://schemas.microsoft.com/office/drawing/2014/main" id="{1DB49495-E9C7-0EE1-AF40-82AD24672E28}"/>
                    </a:ext>
                  </a:extLst>
                </p14:cNvPr>
                <p14:cNvContentPartPr/>
                <p14:nvPr/>
              </p14:nvContentPartPr>
              <p14:xfrm>
                <a:off x="1664645" y="1951162"/>
                <a:ext cx="2566800" cy="440640"/>
              </p14:xfrm>
            </p:contentPart>
          </mc:Choice>
          <mc:Fallback xmlns="">
            <p:pic>
              <p:nvPicPr>
                <p:cNvPr id="24" name="Viết tay 23">
                  <a:extLst>
                    <a:ext uri="{FF2B5EF4-FFF2-40B4-BE49-F238E27FC236}">
                      <a16:creationId xmlns:a16="http://schemas.microsoft.com/office/drawing/2014/main" id="{1DB49495-E9C7-0EE1-AF40-82AD24672E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55645" y="1942162"/>
                  <a:ext cx="25844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Viết tay 24">
                  <a:extLst>
                    <a:ext uri="{FF2B5EF4-FFF2-40B4-BE49-F238E27FC236}">
                      <a16:creationId xmlns:a16="http://schemas.microsoft.com/office/drawing/2014/main" id="{0B9D75B7-0D4E-138E-53F1-B8798C45C6C2}"/>
                    </a:ext>
                  </a:extLst>
                </p14:cNvPr>
                <p14:cNvContentPartPr/>
                <p14:nvPr/>
              </p14:nvContentPartPr>
              <p14:xfrm>
                <a:off x="4173845" y="1986442"/>
                <a:ext cx="15840" cy="373680"/>
              </p14:xfrm>
            </p:contentPart>
          </mc:Choice>
          <mc:Fallback xmlns="">
            <p:pic>
              <p:nvPicPr>
                <p:cNvPr id="25" name="Viết tay 24">
                  <a:extLst>
                    <a:ext uri="{FF2B5EF4-FFF2-40B4-BE49-F238E27FC236}">
                      <a16:creationId xmlns:a16="http://schemas.microsoft.com/office/drawing/2014/main" id="{0B9D75B7-0D4E-138E-53F1-B8798C45C6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5205" y="1977442"/>
                  <a:ext cx="334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Viết tay 26">
                  <a:extLst>
                    <a:ext uri="{FF2B5EF4-FFF2-40B4-BE49-F238E27FC236}">
                      <a16:creationId xmlns:a16="http://schemas.microsoft.com/office/drawing/2014/main" id="{6E00D636-1F9A-462C-2187-40ABE1A0569F}"/>
                    </a:ext>
                  </a:extLst>
                </p14:cNvPr>
                <p14:cNvContentPartPr/>
                <p14:nvPr/>
              </p14:nvContentPartPr>
              <p14:xfrm>
                <a:off x="1869485" y="2033242"/>
                <a:ext cx="360" cy="150840"/>
              </p14:xfrm>
            </p:contentPart>
          </mc:Choice>
          <mc:Fallback xmlns="">
            <p:pic>
              <p:nvPicPr>
                <p:cNvPr id="27" name="Viết tay 26">
                  <a:extLst>
                    <a:ext uri="{FF2B5EF4-FFF2-40B4-BE49-F238E27FC236}">
                      <a16:creationId xmlns:a16="http://schemas.microsoft.com/office/drawing/2014/main" id="{6E00D636-1F9A-462C-2187-40ABE1A0569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60485" y="2024242"/>
                  <a:ext cx="18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Viết tay 27">
                  <a:extLst>
                    <a:ext uri="{FF2B5EF4-FFF2-40B4-BE49-F238E27FC236}">
                      <a16:creationId xmlns:a16="http://schemas.microsoft.com/office/drawing/2014/main" id="{4327CBFB-DD15-20C3-E640-2D0D4AE57776}"/>
                    </a:ext>
                  </a:extLst>
                </p14:cNvPr>
                <p14:cNvContentPartPr/>
                <p14:nvPr/>
              </p14:nvContentPartPr>
              <p14:xfrm>
                <a:off x="1801445" y="2005162"/>
                <a:ext cx="157680" cy="14760"/>
              </p14:xfrm>
            </p:contentPart>
          </mc:Choice>
          <mc:Fallback xmlns="">
            <p:pic>
              <p:nvPicPr>
                <p:cNvPr id="28" name="Viết tay 27">
                  <a:extLst>
                    <a:ext uri="{FF2B5EF4-FFF2-40B4-BE49-F238E27FC236}">
                      <a16:creationId xmlns:a16="http://schemas.microsoft.com/office/drawing/2014/main" id="{4327CBFB-DD15-20C3-E640-2D0D4AE5777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92445" y="1996162"/>
                  <a:ext cx="175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Viết tay 28">
                  <a:extLst>
                    <a:ext uri="{FF2B5EF4-FFF2-40B4-BE49-F238E27FC236}">
                      <a16:creationId xmlns:a16="http://schemas.microsoft.com/office/drawing/2014/main" id="{8E00D083-1FF9-E837-D88F-8318F02A38C1}"/>
                    </a:ext>
                  </a:extLst>
                </p14:cNvPr>
                <p14:cNvContentPartPr/>
                <p14:nvPr/>
              </p14:nvContentPartPr>
              <p14:xfrm>
                <a:off x="1992245" y="2102002"/>
                <a:ext cx="408960" cy="140040"/>
              </p14:xfrm>
            </p:contentPart>
          </mc:Choice>
          <mc:Fallback xmlns="">
            <p:pic>
              <p:nvPicPr>
                <p:cNvPr id="29" name="Viết tay 28">
                  <a:extLst>
                    <a:ext uri="{FF2B5EF4-FFF2-40B4-BE49-F238E27FC236}">
                      <a16:creationId xmlns:a16="http://schemas.microsoft.com/office/drawing/2014/main" id="{8E00D083-1FF9-E837-D88F-8318F02A38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83245" y="2093362"/>
                  <a:ext cx="426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Viết tay 29">
                  <a:extLst>
                    <a:ext uri="{FF2B5EF4-FFF2-40B4-BE49-F238E27FC236}">
                      <a16:creationId xmlns:a16="http://schemas.microsoft.com/office/drawing/2014/main" id="{DBD1C14E-EAFD-F489-8B06-6018A715C86B}"/>
                    </a:ext>
                  </a:extLst>
                </p14:cNvPr>
                <p14:cNvContentPartPr/>
                <p14:nvPr/>
              </p14:nvContentPartPr>
              <p14:xfrm>
                <a:off x="2183045" y="2034322"/>
                <a:ext cx="79200" cy="12600"/>
              </p14:xfrm>
            </p:contentPart>
          </mc:Choice>
          <mc:Fallback xmlns="">
            <p:pic>
              <p:nvPicPr>
                <p:cNvPr id="30" name="Viết tay 29">
                  <a:extLst>
                    <a:ext uri="{FF2B5EF4-FFF2-40B4-BE49-F238E27FC236}">
                      <a16:creationId xmlns:a16="http://schemas.microsoft.com/office/drawing/2014/main" id="{DBD1C14E-EAFD-F489-8B06-6018A715C8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74045" y="2025322"/>
                  <a:ext cx="96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Viết tay 30">
                  <a:extLst>
                    <a:ext uri="{FF2B5EF4-FFF2-40B4-BE49-F238E27FC236}">
                      <a16:creationId xmlns:a16="http://schemas.microsoft.com/office/drawing/2014/main" id="{EBE914DE-57C0-3EE5-2D6B-454738AA6B76}"/>
                    </a:ext>
                  </a:extLst>
                </p14:cNvPr>
                <p14:cNvContentPartPr/>
                <p14:nvPr/>
              </p14:nvContentPartPr>
              <p14:xfrm>
                <a:off x="2653205" y="2054482"/>
                <a:ext cx="131400" cy="199800"/>
              </p14:xfrm>
            </p:contentPart>
          </mc:Choice>
          <mc:Fallback xmlns="">
            <p:pic>
              <p:nvPicPr>
                <p:cNvPr id="31" name="Viết tay 30">
                  <a:extLst>
                    <a:ext uri="{FF2B5EF4-FFF2-40B4-BE49-F238E27FC236}">
                      <a16:creationId xmlns:a16="http://schemas.microsoft.com/office/drawing/2014/main" id="{EBE914DE-57C0-3EE5-2D6B-454738AA6B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44565" y="2045842"/>
                  <a:ext cx="149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Viết tay 31">
                  <a:extLst>
                    <a:ext uri="{FF2B5EF4-FFF2-40B4-BE49-F238E27FC236}">
                      <a16:creationId xmlns:a16="http://schemas.microsoft.com/office/drawing/2014/main" id="{8976A720-672C-8B89-C10B-ACCD1B7CCE52}"/>
                    </a:ext>
                  </a:extLst>
                </p14:cNvPr>
                <p14:cNvContentPartPr/>
                <p14:nvPr/>
              </p14:nvContentPartPr>
              <p14:xfrm>
                <a:off x="2838965" y="2098402"/>
                <a:ext cx="157680" cy="129960"/>
              </p14:xfrm>
            </p:contentPart>
          </mc:Choice>
          <mc:Fallback xmlns="">
            <p:pic>
              <p:nvPicPr>
                <p:cNvPr id="32" name="Viết tay 31">
                  <a:extLst>
                    <a:ext uri="{FF2B5EF4-FFF2-40B4-BE49-F238E27FC236}">
                      <a16:creationId xmlns:a16="http://schemas.microsoft.com/office/drawing/2014/main" id="{8976A720-672C-8B89-C10B-ACCD1B7CCE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29965" y="2089402"/>
                  <a:ext cx="175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Viết tay 32">
                  <a:extLst>
                    <a:ext uri="{FF2B5EF4-FFF2-40B4-BE49-F238E27FC236}">
                      <a16:creationId xmlns:a16="http://schemas.microsoft.com/office/drawing/2014/main" id="{DAB225B8-8EA5-36C8-FD5C-7464A6F2C566}"/>
                    </a:ext>
                  </a:extLst>
                </p14:cNvPr>
                <p14:cNvContentPartPr/>
                <p14:nvPr/>
              </p14:nvContentPartPr>
              <p14:xfrm>
                <a:off x="3137045" y="1955482"/>
                <a:ext cx="390600" cy="272160"/>
              </p14:xfrm>
            </p:contentPart>
          </mc:Choice>
          <mc:Fallback xmlns="">
            <p:pic>
              <p:nvPicPr>
                <p:cNvPr id="33" name="Viết tay 32">
                  <a:extLst>
                    <a:ext uri="{FF2B5EF4-FFF2-40B4-BE49-F238E27FC236}">
                      <a16:creationId xmlns:a16="http://schemas.microsoft.com/office/drawing/2014/main" id="{DAB225B8-8EA5-36C8-FD5C-7464A6F2C5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28045" y="1946482"/>
                  <a:ext cx="408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Viết tay 33">
                  <a:extLst>
                    <a:ext uri="{FF2B5EF4-FFF2-40B4-BE49-F238E27FC236}">
                      <a16:creationId xmlns:a16="http://schemas.microsoft.com/office/drawing/2014/main" id="{0A439F78-44BC-7471-9BF5-D138E68EDBE1}"/>
                    </a:ext>
                  </a:extLst>
                </p14:cNvPr>
                <p14:cNvContentPartPr/>
                <p14:nvPr/>
              </p14:nvContentPartPr>
              <p14:xfrm>
                <a:off x="2988725" y="1920562"/>
                <a:ext cx="46800" cy="57960"/>
              </p14:xfrm>
            </p:contentPart>
          </mc:Choice>
          <mc:Fallback xmlns="">
            <p:pic>
              <p:nvPicPr>
                <p:cNvPr id="34" name="Viết tay 33">
                  <a:extLst>
                    <a:ext uri="{FF2B5EF4-FFF2-40B4-BE49-F238E27FC236}">
                      <a16:creationId xmlns:a16="http://schemas.microsoft.com/office/drawing/2014/main" id="{0A439F78-44BC-7471-9BF5-D138E68EDBE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79725" y="1911922"/>
                  <a:ext cx="6444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Nhóm 68">
            <a:extLst>
              <a:ext uri="{FF2B5EF4-FFF2-40B4-BE49-F238E27FC236}">
                <a16:creationId xmlns:a16="http://schemas.microsoft.com/office/drawing/2014/main" id="{0D18F80E-D3FD-D51D-2D13-E4F14AC2023E}"/>
              </a:ext>
            </a:extLst>
          </p:cNvPr>
          <p:cNvGrpSpPr/>
          <p:nvPr/>
        </p:nvGrpSpPr>
        <p:grpSpPr>
          <a:xfrm>
            <a:off x="1746725" y="2576842"/>
            <a:ext cx="6932160" cy="2910240"/>
            <a:chOff x="1746725" y="2576842"/>
            <a:chExt cx="6932160" cy="29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Viết tay 35">
                  <a:extLst>
                    <a:ext uri="{FF2B5EF4-FFF2-40B4-BE49-F238E27FC236}">
                      <a16:creationId xmlns:a16="http://schemas.microsoft.com/office/drawing/2014/main" id="{1E0C31F8-4F99-9E42-E6AB-17A319456E75}"/>
                    </a:ext>
                  </a:extLst>
                </p14:cNvPr>
                <p14:cNvContentPartPr/>
                <p14:nvPr/>
              </p14:nvContentPartPr>
              <p14:xfrm>
                <a:off x="1746725" y="2576842"/>
                <a:ext cx="1883880" cy="70920"/>
              </p14:xfrm>
            </p:contentPart>
          </mc:Choice>
          <mc:Fallback xmlns="">
            <p:pic>
              <p:nvPicPr>
                <p:cNvPr id="36" name="Viết tay 35">
                  <a:extLst>
                    <a:ext uri="{FF2B5EF4-FFF2-40B4-BE49-F238E27FC236}">
                      <a16:creationId xmlns:a16="http://schemas.microsoft.com/office/drawing/2014/main" id="{1E0C31F8-4F99-9E42-E6AB-17A319456E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37725" y="2568202"/>
                  <a:ext cx="1901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Viết tay 36">
                  <a:extLst>
                    <a:ext uri="{FF2B5EF4-FFF2-40B4-BE49-F238E27FC236}">
                      <a16:creationId xmlns:a16="http://schemas.microsoft.com/office/drawing/2014/main" id="{907C5805-BA79-FEC5-A6BD-F4C1D0E5D344}"/>
                    </a:ext>
                  </a:extLst>
                </p14:cNvPr>
                <p14:cNvContentPartPr/>
                <p14:nvPr/>
              </p14:nvContentPartPr>
              <p14:xfrm>
                <a:off x="1760045" y="2674762"/>
                <a:ext cx="1980000" cy="2120400"/>
              </p14:xfrm>
            </p:contentPart>
          </mc:Choice>
          <mc:Fallback xmlns="">
            <p:pic>
              <p:nvPicPr>
                <p:cNvPr id="37" name="Viết tay 36">
                  <a:extLst>
                    <a:ext uri="{FF2B5EF4-FFF2-40B4-BE49-F238E27FC236}">
                      <a16:creationId xmlns:a16="http://schemas.microsoft.com/office/drawing/2014/main" id="{907C5805-BA79-FEC5-A6BD-F4C1D0E5D3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045" y="2666122"/>
                  <a:ext cx="1997640" cy="21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Viết tay 37">
                  <a:extLst>
                    <a:ext uri="{FF2B5EF4-FFF2-40B4-BE49-F238E27FC236}">
                      <a16:creationId xmlns:a16="http://schemas.microsoft.com/office/drawing/2014/main" id="{B0DBBAEC-A977-BEEA-FEC0-7B698C34F7DE}"/>
                    </a:ext>
                  </a:extLst>
                </p14:cNvPr>
                <p14:cNvContentPartPr/>
                <p14:nvPr/>
              </p14:nvContentPartPr>
              <p14:xfrm>
                <a:off x="3697205" y="2606002"/>
                <a:ext cx="42840" cy="2046960"/>
              </p14:xfrm>
            </p:contentPart>
          </mc:Choice>
          <mc:Fallback xmlns="">
            <p:pic>
              <p:nvPicPr>
                <p:cNvPr id="38" name="Viết tay 37">
                  <a:extLst>
                    <a:ext uri="{FF2B5EF4-FFF2-40B4-BE49-F238E27FC236}">
                      <a16:creationId xmlns:a16="http://schemas.microsoft.com/office/drawing/2014/main" id="{B0DBBAEC-A977-BEEA-FEC0-7B698C34F7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88565" y="2597362"/>
                  <a:ext cx="60480" cy="20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Viết tay 39">
                  <a:extLst>
                    <a:ext uri="{FF2B5EF4-FFF2-40B4-BE49-F238E27FC236}">
                      <a16:creationId xmlns:a16="http://schemas.microsoft.com/office/drawing/2014/main" id="{77F16D92-88B0-D7B0-670E-B577DFC79E2D}"/>
                    </a:ext>
                  </a:extLst>
                </p14:cNvPr>
                <p14:cNvContentPartPr/>
                <p14:nvPr/>
              </p14:nvContentPartPr>
              <p14:xfrm>
                <a:off x="4129925" y="2602402"/>
                <a:ext cx="2356920" cy="108720"/>
              </p14:xfrm>
            </p:contentPart>
          </mc:Choice>
          <mc:Fallback xmlns="">
            <p:pic>
              <p:nvPicPr>
                <p:cNvPr id="40" name="Viết tay 39">
                  <a:extLst>
                    <a:ext uri="{FF2B5EF4-FFF2-40B4-BE49-F238E27FC236}">
                      <a16:creationId xmlns:a16="http://schemas.microsoft.com/office/drawing/2014/main" id="{77F16D92-88B0-D7B0-670E-B577DFC79E2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21285" y="2593402"/>
                  <a:ext cx="2374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Viết tay 40">
                  <a:extLst>
                    <a:ext uri="{FF2B5EF4-FFF2-40B4-BE49-F238E27FC236}">
                      <a16:creationId xmlns:a16="http://schemas.microsoft.com/office/drawing/2014/main" id="{7CC4BE98-688F-13EE-60C4-124203D10E91}"/>
                    </a:ext>
                  </a:extLst>
                </p14:cNvPr>
                <p14:cNvContentPartPr/>
                <p14:nvPr/>
              </p14:nvContentPartPr>
              <p14:xfrm>
                <a:off x="4145405" y="2920282"/>
                <a:ext cx="1936080" cy="57240"/>
              </p14:xfrm>
            </p:contentPart>
          </mc:Choice>
          <mc:Fallback xmlns="">
            <p:pic>
              <p:nvPicPr>
                <p:cNvPr id="41" name="Viết tay 40">
                  <a:extLst>
                    <a:ext uri="{FF2B5EF4-FFF2-40B4-BE49-F238E27FC236}">
                      <a16:creationId xmlns:a16="http://schemas.microsoft.com/office/drawing/2014/main" id="{7CC4BE98-688F-13EE-60C4-124203D10E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36405" y="2911642"/>
                  <a:ext cx="1953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Viết tay 41">
                  <a:extLst>
                    <a:ext uri="{FF2B5EF4-FFF2-40B4-BE49-F238E27FC236}">
                      <a16:creationId xmlns:a16="http://schemas.microsoft.com/office/drawing/2014/main" id="{A2B486C5-7D2F-B207-15BD-763E45EDD519}"/>
                    </a:ext>
                  </a:extLst>
                </p14:cNvPr>
                <p14:cNvContentPartPr/>
                <p14:nvPr/>
              </p14:nvContentPartPr>
              <p14:xfrm>
                <a:off x="4262045" y="3152122"/>
                <a:ext cx="1765440" cy="138600"/>
              </p14:xfrm>
            </p:contentPart>
          </mc:Choice>
          <mc:Fallback xmlns="">
            <p:pic>
              <p:nvPicPr>
                <p:cNvPr id="42" name="Viết tay 41">
                  <a:extLst>
                    <a:ext uri="{FF2B5EF4-FFF2-40B4-BE49-F238E27FC236}">
                      <a16:creationId xmlns:a16="http://schemas.microsoft.com/office/drawing/2014/main" id="{A2B486C5-7D2F-B207-15BD-763E45EDD51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53045" y="3143122"/>
                  <a:ext cx="1783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Viết tay 42">
                  <a:extLst>
                    <a:ext uri="{FF2B5EF4-FFF2-40B4-BE49-F238E27FC236}">
                      <a16:creationId xmlns:a16="http://schemas.microsoft.com/office/drawing/2014/main" id="{E54A8FCA-7A55-F827-74BD-E6B15DAA4A4D}"/>
                    </a:ext>
                  </a:extLst>
                </p14:cNvPr>
                <p14:cNvContentPartPr/>
                <p14:nvPr/>
              </p14:nvContentPartPr>
              <p14:xfrm>
                <a:off x="4139285" y="3351202"/>
                <a:ext cx="1919520" cy="241920"/>
              </p14:xfrm>
            </p:contentPart>
          </mc:Choice>
          <mc:Fallback xmlns="">
            <p:pic>
              <p:nvPicPr>
                <p:cNvPr id="43" name="Viết tay 42">
                  <a:extLst>
                    <a:ext uri="{FF2B5EF4-FFF2-40B4-BE49-F238E27FC236}">
                      <a16:creationId xmlns:a16="http://schemas.microsoft.com/office/drawing/2014/main" id="{E54A8FCA-7A55-F827-74BD-E6B15DAA4A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0285" y="3342202"/>
                  <a:ext cx="19371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Viết tay 44">
                  <a:extLst>
                    <a:ext uri="{FF2B5EF4-FFF2-40B4-BE49-F238E27FC236}">
                      <a16:creationId xmlns:a16="http://schemas.microsoft.com/office/drawing/2014/main" id="{14479B2B-DA42-C7AA-64A2-2CE69C51A89D}"/>
                    </a:ext>
                  </a:extLst>
                </p14:cNvPr>
                <p14:cNvContentPartPr/>
                <p14:nvPr/>
              </p14:nvContentPartPr>
              <p14:xfrm>
                <a:off x="4304525" y="3752602"/>
                <a:ext cx="1809360" cy="153000"/>
              </p14:xfrm>
            </p:contentPart>
          </mc:Choice>
          <mc:Fallback xmlns="">
            <p:pic>
              <p:nvPicPr>
                <p:cNvPr id="45" name="Viết tay 44">
                  <a:extLst>
                    <a:ext uri="{FF2B5EF4-FFF2-40B4-BE49-F238E27FC236}">
                      <a16:creationId xmlns:a16="http://schemas.microsoft.com/office/drawing/2014/main" id="{14479B2B-DA42-C7AA-64A2-2CE69C51A89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95525" y="3743962"/>
                  <a:ext cx="1827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Viết tay 46">
                  <a:extLst>
                    <a:ext uri="{FF2B5EF4-FFF2-40B4-BE49-F238E27FC236}">
                      <a16:creationId xmlns:a16="http://schemas.microsoft.com/office/drawing/2014/main" id="{13E617CA-8B41-0510-400D-84F9850D2271}"/>
                    </a:ext>
                  </a:extLst>
                </p14:cNvPr>
                <p14:cNvContentPartPr/>
                <p14:nvPr/>
              </p14:nvContentPartPr>
              <p14:xfrm>
                <a:off x="4217045" y="4209802"/>
                <a:ext cx="235080" cy="219960"/>
              </p14:xfrm>
            </p:contentPart>
          </mc:Choice>
          <mc:Fallback xmlns="">
            <p:pic>
              <p:nvPicPr>
                <p:cNvPr id="47" name="Viết tay 46">
                  <a:extLst>
                    <a:ext uri="{FF2B5EF4-FFF2-40B4-BE49-F238E27FC236}">
                      <a16:creationId xmlns:a16="http://schemas.microsoft.com/office/drawing/2014/main" id="{13E617CA-8B41-0510-400D-84F9850D227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08045" y="4201162"/>
                  <a:ext cx="252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Viết tay 47">
                  <a:extLst>
                    <a:ext uri="{FF2B5EF4-FFF2-40B4-BE49-F238E27FC236}">
                      <a16:creationId xmlns:a16="http://schemas.microsoft.com/office/drawing/2014/main" id="{E3D3AC42-07F5-B29B-B394-21008A4A252B}"/>
                    </a:ext>
                  </a:extLst>
                </p14:cNvPr>
                <p14:cNvContentPartPr/>
                <p14:nvPr/>
              </p14:nvContentPartPr>
              <p14:xfrm>
                <a:off x="4544285" y="4163362"/>
                <a:ext cx="245520" cy="433440"/>
              </p14:xfrm>
            </p:contentPart>
          </mc:Choice>
          <mc:Fallback xmlns="">
            <p:pic>
              <p:nvPicPr>
                <p:cNvPr id="48" name="Viết tay 47">
                  <a:extLst>
                    <a:ext uri="{FF2B5EF4-FFF2-40B4-BE49-F238E27FC236}">
                      <a16:creationId xmlns:a16="http://schemas.microsoft.com/office/drawing/2014/main" id="{E3D3AC42-07F5-B29B-B394-21008A4A252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35645" y="4154722"/>
                  <a:ext cx="2631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Viết tay 48">
                  <a:extLst>
                    <a:ext uri="{FF2B5EF4-FFF2-40B4-BE49-F238E27FC236}">
                      <a16:creationId xmlns:a16="http://schemas.microsoft.com/office/drawing/2014/main" id="{204F5917-6F8D-DA5A-5EE5-F418C92F577C}"/>
                    </a:ext>
                  </a:extLst>
                </p14:cNvPr>
                <p14:cNvContentPartPr/>
                <p14:nvPr/>
              </p14:nvContentPartPr>
              <p14:xfrm>
                <a:off x="4935965" y="4177762"/>
                <a:ext cx="211680" cy="314280"/>
              </p14:xfrm>
            </p:contentPart>
          </mc:Choice>
          <mc:Fallback xmlns="">
            <p:pic>
              <p:nvPicPr>
                <p:cNvPr id="49" name="Viết tay 48">
                  <a:extLst>
                    <a:ext uri="{FF2B5EF4-FFF2-40B4-BE49-F238E27FC236}">
                      <a16:creationId xmlns:a16="http://schemas.microsoft.com/office/drawing/2014/main" id="{204F5917-6F8D-DA5A-5EE5-F418C92F57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27325" y="4168762"/>
                  <a:ext cx="229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Viết tay 49">
                  <a:extLst>
                    <a:ext uri="{FF2B5EF4-FFF2-40B4-BE49-F238E27FC236}">
                      <a16:creationId xmlns:a16="http://schemas.microsoft.com/office/drawing/2014/main" id="{10101479-BB3F-99FA-74DD-249F69DBE8DF}"/>
                    </a:ext>
                  </a:extLst>
                </p14:cNvPr>
                <p14:cNvContentPartPr/>
                <p14:nvPr/>
              </p14:nvContentPartPr>
              <p14:xfrm>
                <a:off x="5335565" y="4394122"/>
                <a:ext cx="360" cy="360"/>
              </p14:xfrm>
            </p:contentPart>
          </mc:Choice>
          <mc:Fallback xmlns="">
            <p:pic>
              <p:nvPicPr>
                <p:cNvPr id="50" name="Viết tay 49">
                  <a:extLst>
                    <a:ext uri="{FF2B5EF4-FFF2-40B4-BE49-F238E27FC236}">
                      <a16:creationId xmlns:a16="http://schemas.microsoft.com/office/drawing/2014/main" id="{10101479-BB3F-99FA-74DD-249F69DBE8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26925" y="43851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Viết tay 50">
                  <a:extLst>
                    <a:ext uri="{FF2B5EF4-FFF2-40B4-BE49-F238E27FC236}">
                      <a16:creationId xmlns:a16="http://schemas.microsoft.com/office/drawing/2014/main" id="{3F1B528B-56AE-DB3B-48BF-19948179B16E}"/>
                    </a:ext>
                  </a:extLst>
                </p14:cNvPr>
                <p14:cNvContentPartPr/>
                <p14:nvPr/>
              </p14:nvContentPartPr>
              <p14:xfrm>
                <a:off x="5495765" y="4077682"/>
                <a:ext cx="675360" cy="361800"/>
              </p14:xfrm>
            </p:contentPart>
          </mc:Choice>
          <mc:Fallback xmlns="">
            <p:pic>
              <p:nvPicPr>
                <p:cNvPr id="51" name="Viết tay 50">
                  <a:extLst>
                    <a:ext uri="{FF2B5EF4-FFF2-40B4-BE49-F238E27FC236}">
                      <a16:creationId xmlns:a16="http://schemas.microsoft.com/office/drawing/2014/main" id="{3F1B528B-56AE-DB3B-48BF-19948179B16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87125" y="4068682"/>
                  <a:ext cx="6930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2" name="Viết tay 51">
                  <a:extLst>
                    <a:ext uri="{FF2B5EF4-FFF2-40B4-BE49-F238E27FC236}">
                      <a16:creationId xmlns:a16="http://schemas.microsoft.com/office/drawing/2014/main" id="{B55A633C-AA7E-4EBC-A175-57647E709DB0}"/>
                    </a:ext>
                  </a:extLst>
                </p14:cNvPr>
                <p14:cNvContentPartPr/>
                <p14:nvPr/>
              </p14:nvContentPartPr>
              <p14:xfrm>
                <a:off x="6275885" y="4033402"/>
                <a:ext cx="159840" cy="419040"/>
              </p14:xfrm>
            </p:contentPart>
          </mc:Choice>
          <mc:Fallback xmlns="">
            <p:pic>
              <p:nvPicPr>
                <p:cNvPr id="52" name="Viết tay 51">
                  <a:extLst>
                    <a:ext uri="{FF2B5EF4-FFF2-40B4-BE49-F238E27FC236}">
                      <a16:creationId xmlns:a16="http://schemas.microsoft.com/office/drawing/2014/main" id="{B55A633C-AA7E-4EBC-A175-57647E709DB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67245" y="4024762"/>
                  <a:ext cx="1774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3" name="Viết tay 52">
                  <a:extLst>
                    <a:ext uri="{FF2B5EF4-FFF2-40B4-BE49-F238E27FC236}">
                      <a16:creationId xmlns:a16="http://schemas.microsoft.com/office/drawing/2014/main" id="{AA2D5150-44F3-8F38-ED9F-E2547EBEE0A6}"/>
                    </a:ext>
                  </a:extLst>
                </p14:cNvPr>
                <p14:cNvContentPartPr/>
                <p14:nvPr/>
              </p14:nvContentPartPr>
              <p14:xfrm>
                <a:off x="6264005" y="4091722"/>
                <a:ext cx="162000" cy="29880"/>
              </p14:xfrm>
            </p:contentPart>
          </mc:Choice>
          <mc:Fallback xmlns="">
            <p:pic>
              <p:nvPicPr>
                <p:cNvPr id="53" name="Viết tay 52">
                  <a:extLst>
                    <a:ext uri="{FF2B5EF4-FFF2-40B4-BE49-F238E27FC236}">
                      <a16:creationId xmlns:a16="http://schemas.microsoft.com/office/drawing/2014/main" id="{AA2D5150-44F3-8F38-ED9F-E2547EBEE0A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55365" y="4082722"/>
                  <a:ext cx="179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Viết tay 54">
                  <a:extLst>
                    <a:ext uri="{FF2B5EF4-FFF2-40B4-BE49-F238E27FC236}">
                      <a16:creationId xmlns:a16="http://schemas.microsoft.com/office/drawing/2014/main" id="{07B85337-3A19-3648-5518-BAE3E74A490A}"/>
                    </a:ext>
                  </a:extLst>
                </p14:cNvPr>
                <p14:cNvContentPartPr/>
                <p14:nvPr/>
              </p14:nvContentPartPr>
              <p14:xfrm>
                <a:off x="1978565" y="4883362"/>
                <a:ext cx="1472760" cy="72000"/>
              </p14:xfrm>
            </p:contentPart>
          </mc:Choice>
          <mc:Fallback xmlns="">
            <p:pic>
              <p:nvPicPr>
                <p:cNvPr id="55" name="Viết tay 54">
                  <a:extLst>
                    <a:ext uri="{FF2B5EF4-FFF2-40B4-BE49-F238E27FC236}">
                      <a16:creationId xmlns:a16="http://schemas.microsoft.com/office/drawing/2014/main" id="{07B85337-3A19-3648-5518-BAE3E74A490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69925" y="4874722"/>
                  <a:ext cx="1490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Viết tay 55">
                  <a:extLst>
                    <a:ext uri="{FF2B5EF4-FFF2-40B4-BE49-F238E27FC236}">
                      <a16:creationId xmlns:a16="http://schemas.microsoft.com/office/drawing/2014/main" id="{28A487BD-C135-20DA-5851-442E3209FFB4}"/>
                    </a:ext>
                  </a:extLst>
                </p14:cNvPr>
                <p14:cNvContentPartPr/>
                <p14:nvPr/>
              </p14:nvContentPartPr>
              <p14:xfrm>
                <a:off x="1991165" y="4967602"/>
                <a:ext cx="1668600" cy="507240"/>
              </p14:xfrm>
            </p:contentPart>
          </mc:Choice>
          <mc:Fallback xmlns="">
            <p:pic>
              <p:nvPicPr>
                <p:cNvPr id="56" name="Viết tay 55">
                  <a:extLst>
                    <a:ext uri="{FF2B5EF4-FFF2-40B4-BE49-F238E27FC236}">
                      <a16:creationId xmlns:a16="http://schemas.microsoft.com/office/drawing/2014/main" id="{28A487BD-C135-20DA-5851-442E3209FF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82525" y="4958962"/>
                  <a:ext cx="168624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Viết tay 56">
                  <a:extLst>
                    <a:ext uri="{FF2B5EF4-FFF2-40B4-BE49-F238E27FC236}">
                      <a16:creationId xmlns:a16="http://schemas.microsoft.com/office/drawing/2014/main" id="{A5CB2803-9752-EE2F-80E9-66C1F2A894B5}"/>
                    </a:ext>
                  </a:extLst>
                </p14:cNvPr>
                <p14:cNvContentPartPr/>
                <p14:nvPr/>
              </p14:nvContentPartPr>
              <p14:xfrm>
                <a:off x="3397685" y="4861042"/>
                <a:ext cx="333360" cy="472680"/>
              </p14:xfrm>
            </p:contentPart>
          </mc:Choice>
          <mc:Fallback xmlns="">
            <p:pic>
              <p:nvPicPr>
                <p:cNvPr id="57" name="Viết tay 56">
                  <a:extLst>
                    <a:ext uri="{FF2B5EF4-FFF2-40B4-BE49-F238E27FC236}">
                      <a16:creationId xmlns:a16="http://schemas.microsoft.com/office/drawing/2014/main" id="{A5CB2803-9752-EE2F-80E9-66C1F2A894B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89045" y="4852402"/>
                  <a:ext cx="3510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Viết tay 57">
                  <a:extLst>
                    <a:ext uri="{FF2B5EF4-FFF2-40B4-BE49-F238E27FC236}">
                      <a16:creationId xmlns:a16="http://schemas.microsoft.com/office/drawing/2014/main" id="{5DF63749-C0AC-80BA-23E4-1B9357FA5EB4}"/>
                    </a:ext>
                  </a:extLst>
                </p14:cNvPr>
                <p14:cNvContentPartPr/>
                <p14:nvPr/>
              </p14:nvContentPartPr>
              <p14:xfrm>
                <a:off x="2196725" y="5047522"/>
                <a:ext cx="1107720" cy="356400"/>
              </p14:xfrm>
            </p:contentPart>
          </mc:Choice>
          <mc:Fallback xmlns="">
            <p:pic>
              <p:nvPicPr>
                <p:cNvPr id="58" name="Viết tay 57">
                  <a:extLst>
                    <a:ext uri="{FF2B5EF4-FFF2-40B4-BE49-F238E27FC236}">
                      <a16:creationId xmlns:a16="http://schemas.microsoft.com/office/drawing/2014/main" id="{5DF63749-C0AC-80BA-23E4-1B9357FA5EB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188085" y="5038882"/>
                  <a:ext cx="11253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Viết tay 58">
                  <a:extLst>
                    <a:ext uri="{FF2B5EF4-FFF2-40B4-BE49-F238E27FC236}">
                      <a16:creationId xmlns:a16="http://schemas.microsoft.com/office/drawing/2014/main" id="{CFB20562-1922-1E37-8664-A3BBF5795432}"/>
                    </a:ext>
                  </a:extLst>
                </p14:cNvPr>
                <p14:cNvContentPartPr/>
                <p14:nvPr/>
              </p14:nvContentPartPr>
              <p14:xfrm>
                <a:off x="3121205" y="5090362"/>
                <a:ext cx="58680" cy="35640"/>
              </p14:xfrm>
            </p:contentPart>
          </mc:Choice>
          <mc:Fallback xmlns="">
            <p:pic>
              <p:nvPicPr>
                <p:cNvPr id="59" name="Viết tay 58">
                  <a:extLst>
                    <a:ext uri="{FF2B5EF4-FFF2-40B4-BE49-F238E27FC236}">
                      <a16:creationId xmlns:a16="http://schemas.microsoft.com/office/drawing/2014/main" id="{CFB20562-1922-1E37-8664-A3BBF579543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12205" y="5081722"/>
                  <a:ext cx="76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Viết tay 59">
                  <a:extLst>
                    <a:ext uri="{FF2B5EF4-FFF2-40B4-BE49-F238E27FC236}">
                      <a16:creationId xmlns:a16="http://schemas.microsoft.com/office/drawing/2014/main" id="{F67F6316-5866-2D08-A789-6CC7E42955E0}"/>
                    </a:ext>
                  </a:extLst>
                </p14:cNvPr>
                <p14:cNvContentPartPr/>
                <p14:nvPr/>
              </p14:nvContentPartPr>
              <p14:xfrm>
                <a:off x="2851925" y="5076322"/>
                <a:ext cx="42480" cy="90000"/>
              </p14:xfrm>
            </p:contentPart>
          </mc:Choice>
          <mc:Fallback xmlns="">
            <p:pic>
              <p:nvPicPr>
                <p:cNvPr id="60" name="Viết tay 59">
                  <a:extLst>
                    <a:ext uri="{FF2B5EF4-FFF2-40B4-BE49-F238E27FC236}">
                      <a16:creationId xmlns:a16="http://schemas.microsoft.com/office/drawing/2014/main" id="{F67F6316-5866-2D08-A789-6CC7E42955E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843285" y="5067682"/>
                  <a:ext cx="60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Viết tay 60">
                  <a:extLst>
                    <a:ext uri="{FF2B5EF4-FFF2-40B4-BE49-F238E27FC236}">
                      <a16:creationId xmlns:a16="http://schemas.microsoft.com/office/drawing/2014/main" id="{7A576077-716A-2FA0-20EA-EC2FAC61FEAD}"/>
                    </a:ext>
                  </a:extLst>
                </p14:cNvPr>
                <p14:cNvContentPartPr/>
                <p14:nvPr/>
              </p14:nvContentPartPr>
              <p14:xfrm>
                <a:off x="3111485" y="5295202"/>
                <a:ext cx="360" cy="360"/>
              </p14:xfrm>
            </p:contentPart>
          </mc:Choice>
          <mc:Fallback xmlns="">
            <p:pic>
              <p:nvPicPr>
                <p:cNvPr id="61" name="Viết tay 60">
                  <a:extLst>
                    <a:ext uri="{FF2B5EF4-FFF2-40B4-BE49-F238E27FC236}">
                      <a16:creationId xmlns:a16="http://schemas.microsoft.com/office/drawing/2014/main" id="{7A576077-716A-2FA0-20EA-EC2FAC61FE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02485" y="52862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Viết tay 62">
                  <a:extLst>
                    <a:ext uri="{FF2B5EF4-FFF2-40B4-BE49-F238E27FC236}">
                      <a16:creationId xmlns:a16="http://schemas.microsoft.com/office/drawing/2014/main" id="{E2A2D3BC-5999-51FB-363C-964D3704042E}"/>
                    </a:ext>
                  </a:extLst>
                </p14:cNvPr>
                <p14:cNvContentPartPr/>
                <p14:nvPr/>
              </p14:nvContentPartPr>
              <p14:xfrm>
                <a:off x="4189685" y="4490242"/>
                <a:ext cx="4489200" cy="423360"/>
              </p14:xfrm>
            </p:contentPart>
          </mc:Choice>
          <mc:Fallback xmlns="">
            <p:pic>
              <p:nvPicPr>
                <p:cNvPr id="63" name="Viết tay 62">
                  <a:extLst>
                    <a:ext uri="{FF2B5EF4-FFF2-40B4-BE49-F238E27FC236}">
                      <a16:creationId xmlns:a16="http://schemas.microsoft.com/office/drawing/2014/main" id="{E2A2D3BC-5999-51FB-363C-964D3704042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80685" y="4481602"/>
                  <a:ext cx="45068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Viết tay 64">
                  <a:extLst>
                    <a:ext uri="{FF2B5EF4-FFF2-40B4-BE49-F238E27FC236}">
                      <a16:creationId xmlns:a16="http://schemas.microsoft.com/office/drawing/2014/main" id="{D945502D-9DAA-2356-7B36-9B1ECB7A37E4}"/>
                    </a:ext>
                  </a:extLst>
                </p14:cNvPr>
                <p14:cNvContentPartPr/>
                <p14:nvPr/>
              </p14:nvContentPartPr>
              <p14:xfrm>
                <a:off x="4203005" y="5031682"/>
                <a:ext cx="2260800" cy="169200"/>
              </p14:xfrm>
            </p:contentPart>
          </mc:Choice>
          <mc:Fallback xmlns="">
            <p:pic>
              <p:nvPicPr>
                <p:cNvPr id="65" name="Viết tay 64">
                  <a:extLst>
                    <a:ext uri="{FF2B5EF4-FFF2-40B4-BE49-F238E27FC236}">
                      <a16:creationId xmlns:a16="http://schemas.microsoft.com/office/drawing/2014/main" id="{D945502D-9DAA-2356-7B36-9B1ECB7A37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94005" y="5022682"/>
                  <a:ext cx="2278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Viết tay 65">
                  <a:extLst>
                    <a:ext uri="{FF2B5EF4-FFF2-40B4-BE49-F238E27FC236}">
                      <a16:creationId xmlns:a16="http://schemas.microsoft.com/office/drawing/2014/main" id="{630B3F8D-2382-6D3D-3D6C-0CD65BFE92DB}"/>
                    </a:ext>
                  </a:extLst>
                </p14:cNvPr>
                <p14:cNvContentPartPr/>
                <p14:nvPr/>
              </p14:nvContentPartPr>
              <p14:xfrm>
                <a:off x="4162685" y="5349202"/>
                <a:ext cx="2171160" cy="137880"/>
              </p14:xfrm>
            </p:contentPart>
          </mc:Choice>
          <mc:Fallback xmlns="">
            <p:pic>
              <p:nvPicPr>
                <p:cNvPr id="66" name="Viết tay 65">
                  <a:extLst>
                    <a:ext uri="{FF2B5EF4-FFF2-40B4-BE49-F238E27FC236}">
                      <a16:creationId xmlns:a16="http://schemas.microsoft.com/office/drawing/2014/main" id="{630B3F8D-2382-6D3D-3D6C-0CD65BFE92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53685" y="5340562"/>
                  <a:ext cx="218880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7" name="Viết tay 66">
                <a:extLst>
                  <a:ext uri="{FF2B5EF4-FFF2-40B4-BE49-F238E27FC236}">
                    <a16:creationId xmlns:a16="http://schemas.microsoft.com/office/drawing/2014/main" id="{91309829-DC24-5315-ADD5-0827E8B5F7A7}"/>
                  </a:ext>
                </a:extLst>
              </p14:cNvPr>
              <p14:cNvContentPartPr/>
              <p14:nvPr/>
            </p14:nvContentPartPr>
            <p14:xfrm>
              <a:off x="4237565" y="5881642"/>
              <a:ext cx="1665360" cy="56520"/>
            </p14:xfrm>
          </p:contentPart>
        </mc:Choice>
        <mc:Fallback xmlns="">
          <p:pic>
            <p:nvPicPr>
              <p:cNvPr id="67" name="Viết tay 66">
                <a:extLst>
                  <a:ext uri="{FF2B5EF4-FFF2-40B4-BE49-F238E27FC236}">
                    <a16:creationId xmlns:a16="http://schemas.microsoft.com/office/drawing/2014/main" id="{91309829-DC24-5315-ADD5-0827E8B5F7A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228925" y="5872642"/>
                <a:ext cx="16830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8" name="Viết tay 67">
                <a:extLst>
                  <a:ext uri="{FF2B5EF4-FFF2-40B4-BE49-F238E27FC236}">
                    <a16:creationId xmlns:a16="http://schemas.microsoft.com/office/drawing/2014/main" id="{90A40842-02C5-6489-6821-763A8E4A44B7}"/>
                  </a:ext>
                </a:extLst>
              </p14:cNvPr>
              <p14:cNvContentPartPr/>
              <p14:nvPr/>
            </p14:nvContentPartPr>
            <p14:xfrm>
              <a:off x="4462565" y="6195202"/>
              <a:ext cx="983160" cy="28440"/>
            </p14:xfrm>
          </p:contentPart>
        </mc:Choice>
        <mc:Fallback xmlns="">
          <p:pic>
            <p:nvPicPr>
              <p:cNvPr id="68" name="Viết tay 67">
                <a:extLst>
                  <a:ext uri="{FF2B5EF4-FFF2-40B4-BE49-F238E27FC236}">
                    <a16:creationId xmlns:a16="http://schemas.microsoft.com/office/drawing/2014/main" id="{90A40842-02C5-6489-6821-763A8E4A44B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453565" y="6186562"/>
                <a:ext cx="10008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0" name="Viết tay 69">
                <a:extLst>
                  <a:ext uri="{FF2B5EF4-FFF2-40B4-BE49-F238E27FC236}">
                    <a16:creationId xmlns:a16="http://schemas.microsoft.com/office/drawing/2014/main" id="{A04F41E0-91AA-5874-5479-97BC7F41763A}"/>
                  </a:ext>
                </a:extLst>
              </p14:cNvPr>
              <p14:cNvContentPartPr/>
              <p14:nvPr/>
            </p14:nvContentPartPr>
            <p14:xfrm>
              <a:off x="11886485" y="436282"/>
              <a:ext cx="360" cy="360"/>
            </p14:xfrm>
          </p:contentPart>
        </mc:Choice>
        <mc:Fallback xmlns="">
          <p:pic>
            <p:nvPicPr>
              <p:cNvPr id="70" name="Viết tay 69">
                <a:extLst>
                  <a:ext uri="{FF2B5EF4-FFF2-40B4-BE49-F238E27FC236}">
                    <a16:creationId xmlns:a16="http://schemas.microsoft.com/office/drawing/2014/main" id="{A04F41E0-91AA-5874-5479-97BC7F4176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77845" y="4272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8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Second step: draw user flowchart (how is transition between pages?)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7D24AC6-369E-4BE0-B4BB-D19836997660}"/>
              </a:ext>
            </a:extLst>
          </p:cNvPr>
          <p:cNvSpPr/>
          <p:nvPr/>
        </p:nvSpPr>
        <p:spPr>
          <a:xfrm>
            <a:off x="2998304" y="2981739"/>
            <a:ext cx="191825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Home</a:t>
            </a:r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0BC64BC-E9F8-4F62-A96B-05ECD65D158D}"/>
              </a:ext>
            </a:extLst>
          </p:cNvPr>
          <p:cNvSpPr/>
          <p:nvPr/>
        </p:nvSpPr>
        <p:spPr>
          <a:xfrm>
            <a:off x="8012595" y="2985052"/>
            <a:ext cx="191825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SearchResult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55320C8E-3629-4477-8C2C-9E5D661EE2CE}"/>
              </a:ext>
            </a:extLst>
          </p:cNvPr>
          <p:cNvSpPr/>
          <p:nvPr/>
        </p:nvSpPr>
        <p:spPr>
          <a:xfrm>
            <a:off x="8012595" y="4989443"/>
            <a:ext cx="191825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DetailBook</a:t>
            </a:r>
            <a:endParaRPr lang="vi-VN"/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6659D572-E850-4B1F-95B2-16E94A10EEF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16556" y="3438937"/>
            <a:ext cx="117778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FD9BEBD3-8A76-4396-8488-BF67AAE7A99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6944138" y="3438937"/>
            <a:ext cx="1068457" cy="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DDCB45F7-4157-4CF2-B5EB-7FF20E365DBB}"/>
              </a:ext>
            </a:extLst>
          </p:cNvPr>
          <p:cNvCxnSpPr>
            <a:cxnSpLocks/>
            <a:stCxn id="5" idx="2"/>
            <a:endCxn id="23" idx="7"/>
          </p:cNvCxnSpPr>
          <p:nvPr/>
        </p:nvCxnSpPr>
        <p:spPr>
          <a:xfrm flipH="1">
            <a:off x="6187724" y="3899452"/>
            <a:ext cx="2783997" cy="1213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Đường kết nối: Mũi tên Gấp khúc 25">
            <a:extLst>
              <a:ext uri="{FF2B5EF4-FFF2-40B4-BE49-F238E27FC236}">
                <a16:creationId xmlns:a16="http://schemas.microsoft.com/office/drawing/2014/main" id="{7D2E6E83-2357-42F2-BC87-C0B122FC1AA0}"/>
              </a:ext>
            </a:extLst>
          </p:cNvPr>
          <p:cNvCxnSpPr>
            <a:cxnSpLocks/>
            <a:endCxn id="23" idx="2"/>
          </p:cNvCxnSpPr>
          <p:nvPr/>
        </p:nvCxnSpPr>
        <p:spPr>
          <a:xfrm rot="16200000" flipH="1">
            <a:off x="3939623" y="3913944"/>
            <a:ext cx="1540562" cy="1504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Lưu đồ: Điểm Kết Thúc 6">
            <a:extLst>
              <a:ext uri="{FF2B5EF4-FFF2-40B4-BE49-F238E27FC236}">
                <a16:creationId xmlns:a16="http://schemas.microsoft.com/office/drawing/2014/main" id="{1392BDB8-CF70-45F3-A4C2-F558BC6AED92}"/>
              </a:ext>
            </a:extLst>
          </p:cNvPr>
          <p:cNvSpPr/>
          <p:nvPr/>
        </p:nvSpPr>
        <p:spPr>
          <a:xfrm>
            <a:off x="985632" y="3133345"/>
            <a:ext cx="1275521" cy="611187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  <a:endParaRPr lang="vi-VN"/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64D5A8E0-F40F-4AC4-91CC-7C1304EE2AA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261153" y="3438939"/>
            <a:ext cx="7371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5A391F72-0B72-4389-BA77-40E595F7BABA}"/>
              </a:ext>
            </a:extLst>
          </p:cNvPr>
          <p:cNvSpPr/>
          <p:nvPr/>
        </p:nvSpPr>
        <p:spPr>
          <a:xfrm>
            <a:off x="6094343" y="2981736"/>
            <a:ext cx="849795" cy="9144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Search</a:t>
            </a:r>
            <a:endParaRPr lang="vi-VN" sz="1200"/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B188B399-AF8D-41F6-8D27-BD71ADB7CAB5}"/>
              </a:ext>
            </a:extLst>
          </p:cNvPr>
          <p:cNvSpPr/>
          <p:nvPr/>
        </p:nvSpPr>
        <p:spPr>
          <a:xfrm>
            <a:off x="5462379" y="4979499"/>
            <a:ext cx="849795" cy="9144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View detail</a:t>
            </a:r>
            <a:endParaRPr lang="vi-VN" sz="1400"/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49CB0A70-2005-4D3C-A267-14E6A64A012A}"/>
              </a:ext>
            </a:extLst>
          </p:cNvPr>
          <p:cNvCxnSpPr>
            <a:cxnSpLocks/>
            <a:stCxn id="23" idx="6"/>
            <a:endCxn id="6" idx="1"/>
          </p:cNvCxnSpPr>
          <p:nvPr/>
        </p:nvCxnSpPr>
        <p:spPr>
          <a:xfrm>
            <a:off x="6312174" y="5436700"/>
            <a:ext cx="1700421" cy="9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DED1CCE2-8A22-417E-A34E-B8D6A7FA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875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Third step: draw sketches</a:t>
            </a:r>
          </a:p>
          <a:p>
            <a:pPr marL="0" indent="0">
              <a:buNone/>
            </a:pP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C4D6707A-81FB-471B-8390-6C1236302803}"/>
                  </a:ext>
                </a:extLst>
              </p14:cNvPr>
              <p14:cNvContentPartPr/>
              <p14:nvPr/>
            </p14:nvContentPartPr>
            <p14:xfrm>
              <a:off x="923400" y="2250360"/>
              <a:ext cx="11098800" cy="42944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C4D6707A-81FB-471B-8390-6C12363028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040" y="2241000"/>
                <a:ext cx="11117520" cy="4313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6646A4C-ADFB-47CA-8A0D-D828FD95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539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Fourth step: draw wireframe / prototype (use Figma)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F7F8F3C-641C-4C83-A31A-4FBFE3C4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0751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Bài tập: Thiết kế giao diện cho trang chủ cho trang web xem trực tiếp World Cup.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F7F8F3C-641C-4C83-A31A-4FBFE3C4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253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33047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7F253E2-85D1-4446-9C5F-3C27448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AF1D5B-96D7-47E7-93F9-F5A8DFF2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366723-663A-4B85-A50B-3EF4AF23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Usecase + Sequence diagram</a:t>
            </a:r>
          </a:p>
          <a:p>
            <a:pPr marL="0" indent="0">
              <a:buNone/>
            </a:pPr>
            <a:r>
              <a:rPr lang="en-US"/>
              <a:t>Draw database diagram (submit on folder Diagram) and prototype of your project (replace link in README.md)</a:t>
            </a:r>
          </a:p>
          <a:p>
            <a:pPr marL="0" indent="0">
              <a:buNone/>
            </a:pPr>
            <a:r>
              <a:rPr lang="en-US"/>
              <a:t>Deadline: 2 weeks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F1E59F-2453-456C-A13F-F5FCBA0B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2916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4C968C7-72B0-4BF7-9253-CCA3AC5A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04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4" y="363813"/>
            <a:ext cx="9720442" cy="1325563"/>
          </a:xfrm>
        </p:spPr>
        <p:txBody>
          <a:bodyPr/>
          <a:lstStyle/>
          <a:p>
            <a:r>
              <a:rPr lang="en-US"/>
              <a:t>Class diagram</a:t>
            </a:r>
            <a:endParaRPr lang="vi-VN"/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76B10348-9061-45EC-BB9B-CD02744A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25993"/>
              </p:ext>
            </p:extLst>
          </p:nvPr>
        </p:nvGraphicFramePr>
        <p:xfrm>
          <a:off x="2363240" y="1945640"/>
          <a:ext cx="1810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361438"/>
                  </a:ext>
                </a:extLst>
              </a:tr>
            </a:tbl>
          </a:graphicData>
        </a:graphic>
      </p:graphicFrame>
      <p:graphicFrame>
        <p:nvGraphicFramePr>
          <p:cNvPr id="52" name="Bảng 3">
            <a:extLst>
              <a:ext uri="{FF2B5EF4-FFF2-40B4-BE49-F238E27FC236}">
                <a16:creationId xmlns:a16="http://schemas.microsoft.com/office/drawing/2014/main" id="{829FE17F-2FF4-4265-A4F3-9B8338D51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73748"/>
              </p:ext>
            </p:extLst>
          </p:nvPr>
        </p:nvGraphicFramePr>
        <p:xfrm>
          <a:off x="1479680" y="3430428"/>
          <a:ext cx="33609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994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Name: String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Manager: 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UpdateName(String newname): Boolean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311701"/>
                  </a:ext>
                </a:extLst>
              </a:tr>
            </a:tbl>
          </a:graphicData>
        </a:graphic>
      </p:graphicFrame>
      <p:graphicFrame>
        <p:nvGraphicFramePr>
          <p:cNvPr id="53" name="Bảng 3">
            <a:extLst>
              <a:ext uri="{FF2B5EF4-FFF2-40B4-BE49-F238E27FC236}">
                <a16:creationId xmlns:a16="http://schemas.microsoft.com/office/drawing/2014/main" id="{703C1BA3-8886-4DB6-AAF9-2636A277F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46726"/>
              </p:ext>
            </p:extLst>
          </p:nvPr>
        </p:nvGraphicFramePr>
        <p:xfrm>
          <a:off x="6168450" y="1576939"/>
          <a:ext cx="1655503" cy="167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9344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Update()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81845"/>
                  </a:ext>
                </a:extLst>
              </a:tr>
            </a:tbl>
          </a:graphicData>
        </a:graphic>
      </p:graphicFrame>
      <p:graphicFrame>
        <p:nvGraphicFramePr>
          <p:cNvPr id="54" name="Bảng 3">
            <a:extLst>
              <a:ext uri="{FF2B5EF4-FFF2-40B4-BE49-F238E27FC236}">
                <a16:creationId xmlns:a16="http://schemas.microsoft.com/office/drawing/2014/main" id="{C2FA16F9-92E5-48CF-A243-3137436D3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99764"/>
              </p:ext>
            </p:extLst>
          </p:nvPr>
        </p:nvGraphicFramePr>
        <p:xfrm>
          <a:off x="7545996" y="3777978"/>
          <a:ext cx="192747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804478"/>
                  </a:ext>
                </a:extLst>
              </a:tr>
            </a:tbl>
          </a:graphicData>
        </a:graphic>
      </p:graphicFrame>
      <p:graphicFrame>
        <p:nvGraphicFramePr>
          <p:cNvPr id="55" name="Bảng 3">
            <a:extLst>
              <a:ext uri="{FF2B5EF4-FFF2-40B4-BE49-F238E27FC236}">
                <a16:creationId xmlns:a16="http://schemas.microsoft.com/office/drawing/2014/main" id="{66E37E75-46E2-4E91-AFDE-5989EEF3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10890"/>
              </p:ext>
            </p:extLst>
          </p:nvPr>
        </p:nvGraphicFramePr>
        <p:xfrm>
          <a:off x="9516664" y="1490932"/>
          <a:ext cx="165550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DETAIL_BILL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058124"/>
                  </a:ext>
                </a:extLst>
              </a:tr>
            </a:tbl>
          </a:graphicData>
        </a:graphic>
      </p:graphicFrame>
      <p:graphicFrame>
        <p:nvGraphicFramePr>
          <p:cNvPr id="57" name="Bảng 3">
            <a:extLst>
              <a:ext uri="{FF2B5EF4-FFF2-40B4-BE49-F238E27FC236}">
                <a16:creationId xmlns:a16="http://schemas.microsoft.com/office/drawing/2014/main" id="{B5AC7339-C85D-4326-8F3A-C1AC24658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60346"/>
              </p:ext>
            </p:extLst>
          </p:nvPr>
        </p:nvGraphicFramePr>
        <p:xfrm>
          <a:off x="10017786" y="3429000"/>
          <a:ext cx="20423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6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079891"/>
                  </a:ext>
                </a:extLst>
              </a:tr>
            </a:tbl>
          </a:graphicData>
        </a:graphic>
      </p:graphicFrame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1E90D6B3-A249-4EFD-B9C7-125ABFFC2327}"/>
              </a:ext>
            </a:extLst>
          </p:cNvPr>
          <p:cNvSpPr txBox="1"/>
          <p:nvPr/>
        </p:nvSpPr>
        <p:spPr>
          <a:xfrm>
            <a:off x="7591937" y="1027906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name</a:t>
            </a:r>
            <a:endParaRPr lang="vi-VN"/>
          </a:p>
        </p:txBody>
      </p:sp>
      <p:cxnSp>
        <p:nvCxnSpPr>
          <p:cNvPr id="61" name="Đường kết nối Mũi tên Thẳng 60">
            <a:extLst>
              <a:ext uri="{FF2B5EF4-FFF2-40B4-BE49-F238E27FC236}">
                <a16:creationId xmlns:a16="http://schemas.microsoft.com/office/drawing/2014/main" id="{CF08543F-7B06-4B72-B6E8-82899057C36E}"/>
              </a:ext>
            </a:extLst>
          </p:cNvPr>
          <p:cNvCxnSpPr>
            <a:cxnSpLocks/>
          </p:cNvCxnSpPr>
          <p:nvPr/>
        </p:nvCxnSpPr>
        <p:spPr>
          <a:xfrm flipH="1">
            <a:off x="7324651" y="1438942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Hộp Văn bản 86">
            <a:extLst>
              <a:ext uri="{FF2B5EF4-FFF2-40B4-BE49-F238E27FC236}">
                <a16:creationId xmlns:a16="http://schemas.microsoft.com/office/drawing/2014/main" id="{49D30896-71A3-46F5-9638-F77220B9AF54}"/>
              </a:ext>
            </a:extLst>
          </p:cNvPr>
          <p:cNvSpPr txBox="1"/>
          <p:nvPr/>
        </p:nvSpPr>
        <p:spPr>
          <a:xfrm>
            <a:off x="8057475" y="1675598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Attribute</a:t>
            </a:r>
            <a:endParaRPr lang="vi-VN"/>
          </a:p>
        </p:txBody>
      </p:sp>
      <p:cxnSp>
        <p:nvCxnSpPr>
          <p:cNvPr id="89" name="Đường kết nối Mũi tên Thẳng 88">
            <a:extLst>
              <a:ext uri="{FF2B5EF4-FFF2-40B4-BE49-F238E27FC236}">
                <a16:creationId xmlns:a16="http://schemas.microsoft.com/office/drawing/2014/main" id="{1D2A387F-CA64-4F96-88F1-FF0E0EED946F}"/>
              </a:ext>
            </a:extLst>
          </p:cNvPr>
          <p:cNvCxnSpPr>
            <a:cxnSpLocks/>
          </p:cNvCxnSpPr>
          <p:nvPr/>
        </p:nvCxnSpPr>
        <p:spPr>
          <a:xfrm flipH="1">
            <a:off x="7545996" y="2030429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5FD4EBC8-A48B-4EF7-96DF-92E93FEEE9FC}"/>
              </a:ext>
            </a:extLst>
          </p:cNvPr>
          <p:cNvSpPr txBox="1"/>
          <p:nvPr/>
        </p:nvSpPr>
        <p:spPr>
          <a:xfrm>
            <a:off x="7855156" y="2354065"/>
            <a:ext cx="119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</a:t>
            </a:r>
            <a:endParaRPr lang="vi-VN"/>
          </a:p>
        </p:txBody>
      </p:sp>
      <p:cxnSp>
        <p:nvCxnSpPr>
          <p:cNvPr id="91" name="Đường kết nối Mũi tên Thẳng 90">
            <a:extLst>
              <a:ext uri="{FF2B5EF4-FFF2-40B4-BE49-F238E27FC236}">
                <a16:creationId xmlns:a16="http://schemas.microsoft.com/office/drawing/2014/main" id="{81CE167F-A203-4B03-A9E3-CB582D263522}"/>
              </a:ext>
            </a:extLst>
          </p:cNvPr>
          <p:cNvCxnSpPr>
            <a:cxnSpLocks/>
          </p:cNvCxnSpPr>
          <p:nvPr/>
        </p:nvCxnSpPr>
        <p:spPr>
          <a:xfrm flipH="1">
            <a:off x="7682705" y="2708896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Đường nối Thẳng 63">
            <a:extLst>
              <a:ext uri="{FF2B5EF4-FFF2-40B4-BE49-F238E27FC236}">
                <a16:creationId xmlns:a16="http://schemas.microsoft.com/office/drawing/2014/main" id="{C63F253C-9450-454B-AF05-76B855F9F328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4173488" y="2044930"/>
            <a:ext cx="1994962" cy="44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Hộp Văn bản 92">
            <a:extLst>
              <a:ext uri="{FF2B5EF4-FFF2-40B4-BE49-F238E27FC236}">
                <a16:creationId xmlns:a16="http://schemas.microsoft.com/office/drawing/2014/main" id="{AECC5605-64DC-4406-88AD-4B0BE8DE43F6}"/>
              </a:ext>
            </a:extLst>
          </p:cNvPr>
          <p:cNvSpPr txBox="1"/>
          <p:nvPr/>
        </p:nvSpPr>
        <p:spPr>
          <a:xfrm>
            <a:off x="4445027" y="1605312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Composition</a:t>
            </a:r>
            <a:endParaRPr lang="vi-VN"/>
          </a:p>
        </p:txBody>
      </p:sp>
      <p:cxnSp>
        <p:nvCxnSpPr>
          <p:cNvPr id="96" name="Đường kết nối Mũi tên Thẳng 95">
            <a:extLst>
              <a:ext uri="{FF2B5EF4-FFF2-40B4-BE49-F238E27FC236}">
                <a16:creationId xmlns:a16="http://schemas.microsoft.com/office/drawing/2014/main" id="{09875B4F-1D70-4E1F-BF3A-8ABD15C5ABD3}"/>
              </a:ext>
            </a:extLst>
          </p:cNvPr>
          <p:cNvCxnSpPr>
            <a:cxnSpLocks/>
          </p:cNvCxnSpPr>
          <p:nvPr/>
        </p:nvCxnSpPr>
        <p:spPr>
          <a:xfrm>
            <a:off x="4827908" y="2058648"/>
            <a:ext cx="238477" cy="2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nối Thẳng 97">
            <a:extLst>
              <a:ext uri="{FF2B5EF4-FFF2-40B4-BE49-F238E27FC236}">
                <a16:creationId xmlns:a16="http://schemas.microsoft.com/office/drawing/2014/main" id="{30889BF5-5EFC-42C5-8697-443893F926A7}"/>
              </a:ext>
            </a:extLst>
          </p:cNvPr>
          <p:cNvCxnSpPr>
            <a:cxnSpLocks/>
          </p:cNvCxnSpPr>
          <p:nvPr/>
        </p:nvCxnSpPr>
        <p:spPr>
          <a:xfrm>
            <a:off x="9525748" y="2349549"/>
            <a:ext cx="492038" cy="1645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Bảng 3">
            <a:extLst>
              <a:ext uri="{FF2B5EF4-FFF2-40B4-BE49-F238E27FC236}">
                <a16:creationId xmlns:a16="http://schemas.microsoft.com/office/drawing/2014/main" id="{901DDF99-8C0F-4649-B81F-30149E40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129968"/>
              </p:ext>
            </p:extLst>
          </p:nvPr>
        </p:nvGraphicFramePr>
        <p:xfrm>
          <a:off x="5309167" y="5274414"/>
          <a:ext cx="192747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IMPORT_BILL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804478"/>
                  </a:ext>
                </a:extLst>
              </a:tr>
            </a:tbl>
          </a:graphicData>
        </a:graphic>
      </p:graphicFrame>
      <p:cxnSp>
        <p:nvCxnSpPr>
          <p:cNvPr id="103" name="Đường nối Thẳng 102">
            <a:extLst>
              <a:ext uri="{FF2B5EF4-FFF2-40B4-BE49-F238E27FC236}">
                <a16:creationId xmlns:a16="http://schemas.microsoft.com/office/drawing/2014/main" id="{578653F1-2C82-488F-B2D9-6C34392FF854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272905" y="4382473"/>
            <a:ext cx="1230971" cy="891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am giác Cân 72">
            <a:extLst>
              <a:ext uri="{FF2B5EF4-FFF2-40B4-BE49-F238E27FC236}">
                <a16:creationId xmlns:a16="http://schemas.microsoft.com/office/drawing/2014/main" id="{954D6579-A115-4743-BCB1-4ACEE6D7AF6B}"/>
              </a:ext>
            </a:extLst>
          </p:cNvPr>
          <p:cNvSpPr/>
          <p:nvPr/>
        </p:nvSpPr>
        <p:spPr>
          <a:xfrm rot="3311293">
            <a:off x="7236643" y="4317413"/>
            <a:ext cx="309352" cy="29348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3" name="Hộp Văn bản 112">
            <a:extLst>
              <a:ext uri="{FF2B5EF4-FFF2-40B4-BE49-F238E27FC236}">
                <a16:creationId xmlns:a16="http://schemas.microsoft.com/office/drawing/2014/main" id="{257A5349-2CC0-410D-8471-FE00ADB277FB}"/>
              </a:ext>
            </a:extLst>
          </p:cNvPr>
          <p:cNvSpPr txBox="1"/>
          <p:nvPr/>
        </p:nvSpPr>
        <p:spPr>
          <a:xfrm>
            <a:off x="5424616" y="4207333"/>
            <a:ext cx="165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Generalization</a:t>
            </a:r>
            <a:endParaRPr lang="vi-VN"/>
          </a:p>
        </p:txBody>
      </p:sp>
      <p:cxnSp>
        <p:nvCxnSpPr>
          <p:cNvPr id="114" name="Đường kết nối Mũi tên Thẳng 113">
            <a:extLst>
              <a:ext uri="{FF2B5EF4-FFF2-40B4-BE49-F238E27FC236}">
                <a16:creationId xmlns:a16="http://schemas.microsoft.com/office/drawing/2014/main" id="{8A13E802-E584-4034-9FBF-85E4B6200F96}"/>
              </a:ext>
            </a:extLst>
          </p:cNvPr>
          <p:cNvCxnSpPr>
            <a:cxnSpLocks/>
          </p:cNvCxnSpPr>
          <p:nvPr/>
        </p:nvCxnSpPr>
        <p:spPr>
          <a:xfrm>
            <a:off x="6097629" y="4660669"/>
            <a:ext cx="238477" cy="2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Hộp Văn bản 114">
            <a:extLst>
              <a:ext uri="{FF2B5EF4-FFF2-40B4-BE49-F238E27FC236}">
                <a16:creationId xmlns:a16="http://schemas.microsoft.com/office/drawing/2014/main" id="{9FE97E05-BD31-434B-B550-149698E3DF51}"/>
              </a:ext>
            </a:extLst>
          </p:cNvPr>
          <p:cNvSpPr txBox="1"/>
          <p:nvPr/>
        </p:nvSpPr>
        <p:spPr>
          <a:xfrm>
            <a:off x="10529365" y="2971108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Association</a:t>
            </a:r>
            <a:endParaRPr lang="vi-VN"/>
          </a:p>
        </p:txBody>
      </p:sp>
      <p:cxnSp>
        <p:nvCxnSpPr>
          <p:cNvPr id="123" name="Đường kết nối Mũi tên Thẳng 122">
            <a:extLst>
              <a:ext uri="{FF2B5EF4-FFF2-40B4-BE49-F238E27FC236}">
                <a16:creationId xmlns:a16="http://schemas.microsoft.com/office/drawing/2014/main" id="{E6CC83FB-32A5-48E4-BA0A-B5505205BA2C}"/>
              </a:ext>
            </a:extLst>
          </p:cNvPr>
          <p:cNvCxnSpPr>
            <a:cxnSpLocks/>
          </p:cNvCxnSpPr>
          <p:nvPr/>
        </p:nvCxnSpPr>
        <p:spPr>
          <a:xfrm flipH="1">
            <a:off x="9865025" y="3251879"/>
            <a:ext cx="61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Lưu Đồ: Quyết Định 80">
            <a:extLst>
              <a:ext uri="{FF2B5EF4-FFF2-40B4-BE49-F238E27FC236}">
                <a16:creationId xmlns:a16="http://schemas.microsoft.com/office/drawing/2014/main" id="{1F55BFF6-4443-42EA-A8A6-F7B9D8478B1A}"/>
              </a:ext>
            </a:extLst>
          </p:cNvPr>
          <p:cNvSpPr/>
          <p:nvPr/>
        </p:nvSpPr>
        <p:spPr>
          <a:xfrm rot="20620166">
            <a:off x="4181910" y="2403096"/>
            <a:ext cx="234497" cy="13646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01773877-9E74-4A8C-B3DD-3F6ADE2B5793}"/>
              </a:ext>
            </a:extLst>
          </p:cNvPr>
          <p:cNvSpPr/>
          <p:nvPr/>
        </p:nvSpPr>
        <p:spPr>
          <a:xfrm>
            <a:off x="1255028" y="3251879"/>
            <a:ext cx="3820617" cy="20225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4" name="Hộp Văn bản 123">
            <a:extLst>
              <a:ext uri="{FF2B5EF4-FFF2-40B4-BE49-F238E27FC236}">
                <a16:creationId xmlns:a16="http://schemas.microsoft.com/office/drawing/2014/main" id="{A1BF95F9-C3CE-440D-91FE-A09D0DC68F44}"/>
              </a:ext>
            </a:extLst>
          </p:cNvPr>
          <p:cNvSpPr txBox="1"/>
          <p:nvPr/>
        </p:nvSpPr>
        <p:spPr>
          <a:xfrm>
            <a:off x="2363240" y="5823054"/>
            <a:ext cx="165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Detailed class</a:t>
            </a:r>
            <a:endParaRPr lang="vi-VN"/>
          </a:p>
        </p:txBody>
      </p: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BAAD01C2-E612-422A-BC57-5C0416140F51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160177" y="5076348"/>
            <a:ext cx="0" cy="69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91CB117-07D3-46C1-A103-A0A90744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287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15421A-2C78-43B8-B729-6F63C19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0BE2C5-402F-4D0B-A7D0-CBEC5B9B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class diagram is the hardest diagram. Defining classes base on:</a:t>
            </a:r>
          </a:p>
          <a:p>
            <a:pPr marL="0" indent="0">
              <a:buNone/>
            </a:pPr>
            <a:r>
              <a:rPr lang="en-US"/>
              <a:t>- Requirement</a:t>
            </a:r>
          </a:p>
          <a:p>
            <a:pPr marL="0" indent="0">
              <a:buNone/>
            </a:pPr>
            <a:r>
              <a:rPr lang="en-US"/>
              <a:t>- Usecase diagram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Entity =&gt; Attribute =&gt; Method =&gt; Relationship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CEBAFE-9CA0-4E42-BD76-8A342276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159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4" y="365125"/>
            <a:ext cx="9924386" cy="1325563"/>
          </a:xfrm>
        </p:spPr>
        <p:txBody>
          <a:bodyPr/>
          <a:lstStyle/>
          <a:p>
            <a:r>
              <a:rPr lang="en-US"/>
              <a:t>Database diagram</a:t>
            </a:r>
            <a:endParaRPr lang="vi-VN"/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76B10348-9061-45EC-BB9B-CD02744AA8D7}"/>
              </a:ext>
            </a:extLst>
          </p:cNvPr>
          <p:cNvGraphicFramePr>
            <a:graphicFrameLocks noGrp="1"/>
          </p:cNvGraphicFramePr>
          <p:nvPr/>
        </p:nvGraphicFramePr>
        <p:xfrm>
          <a:off x="1298712" y="1945640"/>
          <a:ext cx="18102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ID_Account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2" name="Bảng 3">
            <a:extLst>
              <a:ext uri="{FF2B5EF4-FFF2-40B4-BE49-F238E27FC236}">
                <a16:creationId xmlns:a16="http://schemas.microsoft.com/office/drawing/2014/main" id="{829FE17F-2FF4-4265-A4F3-9B8338D51DB7}"/>
              </a:ext>
            </a:extLst>
          </p:cNvPr>
          <p:cNvGraphicFramePr>
            <a:graphicFrameLocks noGrp="1"/>
          </p:cNvGraphicFramePr>
          <p:nvPr/>
        </p:nvGraphicFramePr>
        <p:xfrm>
          <a:off x="1298712" y="3799741"/>
          <a:ext cx="18102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ID_Account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ID_Manager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3" name="Bảng 3">
            <a:extLst>
              <a:ext uri="{FF2B5EF4-FFF2-40B4-BE49-F238E27FC236}">
                <a16:creationId xmlns:a16="http://schemas.microsoft.com/office/drawing/2014/main" id="{703C1BA3-8886-4DB6-AAF9-2636A277FE89}"/>
              </a:ext>
            </a:extLst>
          </p:cNvPr>
          <p:cNvGraphicFramePr>
            <a:graphicFrameLocks noGrp="1"/>
          </p:cNvGraphicFramePr>
          <p:nvPr/>
        </p:nvGraphicFramePr>
        <p:xfrm>
          <a:off x="5103922" y="1576939"/>
          <a:ext cx="165550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9344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4" name="Bảng 3">
            <a:extLst>
              <a:ext uri="{FF2B5EF4-FFF2-40B4-BE49-F238E27FC236}">
                <a16:creationId xmlns:a16="http://schemas.microsoft.com/office/drawing/2014/main" id="{C2FA16F9-92E5-48CF-A243-3137436D37AB}"/>
              </a:ext>
            </a:extLst>
          </p:cNvPr>
          <p:cNvGraphicFramePr>
            <a:graphicFrameLocks noGrp="1"/>
          </p:cNvGraphicFramePr>
          <p:nvPr/>
        </p:nvGraphicFramePr>
        <p:xfrm>
          <a:off x="6067865" y="3784625"/>
          <a:ext cx="192747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ID_Customer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ID_Employee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5" name="Bảng 3">
            <a:extLst>
              <a:ext uri="{FF2B5EF4-FFF2-40B4-BE49-F238E27FC236}">
                <a16:creationId xmlns:a16="http://schemas.microsoft.com/office/drawing/2014/main" id="{66E37E75-46E2-4E91-AFDE-5989EEF379C9}"/>
              </a:ext>
            </a:extLst>
          </p:cNvPr>
          <p:cNvGraphicFramePr>
            <a:graphicFrameLocks noGrp="1"/>
          </p:cNvGraphicFramePr>
          <p:nvPr/>
        </p:nvGraphicFramePr>
        <p:xfrm>
          <a:off x="8452136" y="1490932"/>
          <a:ext cx="165550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DETAIL_BILL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ID_Bill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ID_Item (FK)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7" name="Bảng 3">
            <a:extLst>
              <a:ext uri="{FF2B5EF4-FFF2-40B4-BE49-F238E27FC236}">
                <a16:creationId xmlns:a16="http://schemas.microsoft.com/office/drawing/2014/main" id="{B5AC7339-C85D-4326-8F3A-C1AC24658E44}"/>
              </a:ext>
            </a:extLst>
          </p:cNvPr>
          <p:cNvGraphicFramePr>
            <a:graphicFrameLocks noGrp="1"/>
          </p:cNvGraphicFramePr>
          <p:nvPr/>
        </p:nvGraphicFramePr>
        <p:xfrm>
          <a:off x="8953258" y="3429000"/>
          <a:ext cx="20423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6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101" name="Bảng 3">
            <a:extLst>
              <a:ext uri="{FF2B5EF4-FFF2-40B4-BE49-F238E27FC236}">
                <a16:creationId xmlns:a16="http://schemas.microsoft.com/office/drawing/2014/main" id="{901DDF99-8C0F-4649-B81F-30149E40EE82}"/>
              </a:ext>
            </a:extLst>
          </p:cNvPr>
          <p:cNvGraphicFramePr>
            <a:graphicFrameLocks noGrp="1"/>
          </p:cNvGraphicFramePr>
          <p:nvPr/>
        </p:nvGraphicFramePr>
        <p:xfrm>
          <a:off x="3831036" y="5281061"/>
          <a:ext cx="192747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IMPORT_BILL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4DED5FF5-AB90-429F-A4F1-F96632AF86DE}"/>
                  </a:ext>
                </a:extLst>
              </p14:cNvPr>
              <p14:cNvContentPartPr/>
              <p14:nvPr/>
            </p14:nvContentPartPr>
            <p14:xfrm>
              <a:off x="3119760" y="2617920"/>
              <a:ext cx="161640" cy="2602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4DED5FF5-AB90-429F-A4F1-F96632AF8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0400" y="2608560"/>
                <a:ext cx="1803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9BDF63D0-AD29-4A8A-A15E-8839B37F930A}"/>
                  </a:ext>
                </a:extLst>
              </p14:cNvPr>
              <p14:cNvContentPartPr/>
              <p14:nvPr/>
            </p14:nvContentPartPr>
            <p14:xfrm>
              <a:off x="3299040" y="2071080"/>
              <a:ext cx="1802160" cy="68148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9BDF63D0-AD29-4A8A-A15E-8839B37F93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9680" y="2061720"/>
                <a:ext cx="1820880" cy="7002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51634E56-EECF-4A1A-AADE-E16AC0DE66B6}"/>
              </a:ext>
            </a:extLst>
          </p:cNvPr>
          <p:cNvSpPr txBox="1"/>
          <p:nvPr/>
        </p:nvSpPr>
        <p:spPr>
          <a:xfrm>
            <a:off x="6789453" y="923733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Table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3C898AA6-67EA-4104-8330-10DE1E797529}"/>
              </a:ext>
            </a:extLst>
          </p:cNvPr>
          <p:cNvCxnSpPr>
            <a:cxnSpLocks/>
          </p:cNvCxnSpPr>
          <p:nvPr/>
        </p:nvCxnSpPr>
        <p:spPr>
          <a:xfrm flipH="1">
            <a:off x="6522167" y="1334769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B1B36502-053A-42FC-A9C6-AE9B48FF35FE}"/>
              </a:ext>
            </a:extLst>
          </p:cNvPr>
          <p:cNvSpPr txBox="1"/>
          <p:nvPr/>
        </p:nvSpPr>
        <p:spPr>
          <a:xfrm>
            <a:off x="6824723" y="1994874"/>
            <a:ext cx="7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Field</a:t>
            </a:r>
            <a:endParaRPr lang="vi-VN"/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1DCBDA9A-A27A-4CDC-A3FA-896AC89FA1C0}"/>
              </a:ext>
            </a:extLst>
          </p:cNvPr>
          <p:cNvCxnSpPr>
            <a:cxnSpLocks/>
          </p:cNvCxnSpPr>
          <p:nvPr/>
        </p:nvCxnSpPr>
        <p:spPr>
          <a:xfrm flipH="1">
            <a:off x="6522167" y="2457900"/>
            <a:ext cx="392003" cy="25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C9FE20D8-8EE2-42B0-92F6-066F27A191EF}"/>
              </a:ext>
            </a:extLst>
          </p:cNvPr>
          <p:cNvSpPr txBox="1"/>
          <p:nvPr/>
        </p:nvSpPr>
        <p:spPr>
          <a:xfrm>
            <a:off x="6997846" y="1472350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Key</a:t>
            </a:r>
            <a:endParaRPr lang="vi-VN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4EFB28D8-C74D-45B3-A949-115897F55045}"/>
              </a:ext>
            </a:extLst>
          </p:cNvPr>
          <p:cNvCxnSpPr>
            <a:cxnSpLocks/>
          </p:cNvCxnSpPr>
          <p:nvPr/>
        </p:nvCxnSpPr>
        <p:spPr>
          <a:xfrm flipH="1">
            <a:off x="6557437" y="1794408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4DD4A889-9915-478A-B849-7DBC36ABF0A6}"/>
              </a:ext>
            </a:extLst>
          </p:cNvPr>
          <p:cNvSpPr txBox="1"/>
          <p:nvPr/>
        </p:nvSpPr>
        <p:spPr>
          <a:xfrm>
            <a:off x="3556000" y="3244334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Relatiopship</a:t>
            </a:r>
            <a:endParaRPr lang="vi-VN"/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42AC5BF5-6791-44D7-A021-9012E2828E22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3996660" y="2617422"/>
            <a:ext cx="270540" cy="62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DBEDC06-578F-45F1-8EE5-659388EF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150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15421A-2C78-43B8-B729-6F63C19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0BE2C5-402F-4D0B-A7D0-CBEC5B9B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Map classes to tables:</a:t>
            </a:r>
          </a:p>
          <a:p>
            <a:pPr marL="0" indent="0">
              <a:buNone/>
            </a:pPr>
            <a:r>
              <a:rPr lang="en-US"/>
              <a:t>- Add key</a:t>
            </a:r>
          </a:p>
          <a:p>
            <a:pPr>
              <a:buFontTx/>
              <a:buChar char="-"/>
            </a:pPr>
            <a:r>
              <a:rPr lang="en-US"/>
              <a:t>Attribute =&gt; Field</a:t>
            </a:r>
          </a:p>
          <a:p>
            <a:pPr>
              <a:buFontTx/>
              <a:buChar char="-"/>
            </a:pPr>
            <a:r>
              <a:rPr lang="en-US"/>
              <a:t>Relationship =&gt; Foreign Key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EBB4C8E-33B2-4EAD-93D9-073669DD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3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Library management database</a:t>
            </a:r>
          </a:p>
          <a:p>
            <a:pPr>
              <a:buFontTx/>
              <a:buChar char="-"/>
            </a:pPr>
            <a:r>
              <a:rPr lang="en-US"/>
              <a:t>Book: ID, Name, ID_Author, Pages, ...</a:t>
            </a:r>
          </a:p>
          <a:p>
            <a:pPr>
              <a:buFontTx/>
              <a:buChar char="-"/>
            </a:pPr>
            <a:r>
              <a:rPr lang="en-US"/>
              <a:t>Author: ID, Name, Age, ...</a:t>
            </a:r>
          </a:p>
          <a:p>
            <a:pPr>
              <a:buFontTx/>
              <a:buChar char="-"/>
            </a:pPr>
            <a:r>
              <a:rPr lang="en-US"/>
              <a:t>Reader: ID, Name, Age, ...</a:t>
            </a:r>
          </a:p>
          <a:p>
            <a:pPr>
              <a:buFontTx/>
              <a:buChar char="-"/>
            </a:pPr>
            <a:r>
              <a:rPr lang="en-US"/>
              <a:t>Status: ID_Reader, ID_Book, Due date, ...</a:t>
            </a:r>
          </a:p>
          <a:p>
            <a:pPr>
              <a:buFontTx/>
              <a:buChar char="-"/>
            </a:pPr>
            <a:r>
              <a:rPr lang="en-US"/>
              <a:t>…</a:t>
            </a:r>
          </a:p>
          <a:p>
            <a:pPr marL="0" indent="0">
              <a:buNone/>
            </a:pPr>
            <a:r>
              <a:rPr lang="en-US"/>
              <a:t>=&gt; Draw database diagram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B485C81-650D-4106-A195-1238C548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  <p:graphicFrame>
        <p:nvGraphicFramePr>
          <p:cNvPr id="5" name="Bảng 3">
            <a:extLst>
              <a:ext uri="{FF2B5EF4-FFF2-40B4-BE49-F238E27FC236}">
                <a16:creationId xmlns:a16="http://schemas.microsoft.com/office/drawing/2014/main" id="{389ED195-A276-E325-70A5-04A647A99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39379"/>
              </p:ext>
            </p:extLst>
          </p:nvPr>
        </p:nvGraphicFramePr>
        <p:xfrm>
          <a:off x="7792109" y="1415356"/>
          <a:ext cx="18102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ID_Account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ID_Manager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6" name="Bảng 3">
            <a:extLst>
              <a:ext uri="{FF2B5EF4-FFF2-40B4-BE49-F238E27FC236}">
                <a16:creationId xmlns:a16="http://schemas.microsoft.com/office/drawing/2014/main" id="{C620331A-2AFA-7751-C3F4-1FA934E96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46034"/>
              </p:ext>
            </p:extLst>
          </p:nvPr>
        </p:nvGraphicFramePr>
        <p:xfrm>
          <a:off x="8903663" y="3429000"/>
          <a:ext cx="192747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ID_Customer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ID_Employee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65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915052-3C5E-47FD-BAAB-C3DE3C0A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A6EC0C-F150-4F00-9956-37643371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696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Research about business (ref Git/References/SampleBAReport)</a:t>
            </a:r>
          </a:p>
          <a:p>
            <a:pPr marL="0" indent="0">
              <a:buNone/>
            </a:pPr>
            <a:r>
              <a:rPr lang="en-US"/>
              <a:t>Draw database diagram of your project.</a:t>
            </a:r>
          </a:p>
          <a:p>
            <a:pPr marL="0" indent="0">
              <a:buNone/>
            </a:pPr>
            <a:r>
              <a:rPr lang="en-US"/>
              <a:t>Deadline: 2 weeks.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8F04665-3162-4231-96AC-969CFA29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37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UI/UX</a:t>
            </a:r>
            <a:endParaRPr lang="vi-VN"/>
          </a:p>
        </p:txBody>
      </p:sp>
      <p:pic>
        <p:nvPicPr>
          <p:cNvPr id="1026" name="Picture 2" descr="What is a responsive user interface?">
            <a:extLst>
              <a:ext uri="{FF2B5EF4-FFF2-40B4-BE49-F238E27FC236}">
                <a16:creationId xmlns:a16="http://schemas.microsoft.com/office/drawing/2014/main" id="{CB493C92-8F30-4939-9789-9756BC8ABB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7523"/>
            <a:ext cx="5536169" cy="2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BD8B801B-E52F-4176-B8AD-B8DA4406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386603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671</Words>
  <Application>Microsoft Office PowerPoint</Application>
  <PresentationFormat>Màn hình rộng</PresentationFormat>
  <Paragraphs>197</Paragraphs>
  <Slides>21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Chủ đề Office</vt:lpstr>
      <vt:lpstr>Lab 3:  Design</vt:lpstr>
      <vt:lpstr>Bản trình bày PowerPoint</vt:lpstr>
      <vt:lpstr>Class diagram</vt:lpstr>
      <vt:lpstr>Class diagram</vt:lpstr>
      <vt:lpstr>Database diagram</vt:lpstr>
      <vt:lpstr>Database diagram</vt:lpstr>
      <vt:lpstr>Exercise</vt:lpstr>
      <vt:lpstr>Homework</vt:lpstr>
      <vt:lpstr>UI/UX</vt:lpstr>
      <vt:lpstr>UI/UX</vt:lpstr>
      <vt:lpstr>UI/UX</vt:lpstr>
      <vt:lpstr>Example </vt:lpstr>
      <vt:lpstr>Design UI/UX</vt:lpstr>
      <vt:lpstr>Design UI/UX</vt:lpstr>
      <vt:lpstr>Bản trình bày PowerPoint</vt:lpstr>
      <vt:lpstr>Design UI/UX</vt:lpstr>
      <vt:lpstr>Design UI/UX</vt:lpstr>
      <vt:lpstr>Design UI/UX</vt:lpstr>
      <vt:lpstr>Design UI/UX</vt:lpstr>
      <vt:lpstr>Homework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49</cp:revision>
  <dcterms:created xsi:type="dcterms:W3CDTF">2021-09-07T14:26:04Z</dcterms:created>
  <dcterms:modified xsi:type="dcterms:W3CDTF">2022-11-24T07:40:23Z</dcterms:modified>
</cp:coreProperties>
</file>