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02/11/2022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02/11/2022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02/11/2022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02/11/2022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02/11/2022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02/11/2022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02/11/2022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02/11/2022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02/11/2022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02/11/2022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02/11/2022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02/11/2022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02/11/2022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topic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3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Scale: </a:t>
            </a:r>
          </a:p>
          <a:p>
            <a:pPr>
              <a:buFontTx/>
              <a:buChar char="-"/>
            </a:pPr>
            <a:r>
              <a:rPr lang="en-US"/>
              <a:t>Talk about how software system grow lot over the past decade</a:t>
            </a:r>
          </a:p>
          <a:p>
            <a:pPr>
              <a:buFontTx/>
              <a:buChar char="-"/>
            </a:pPr>
            <a:r>
              <a:rPr lang="en-US"/>
              <a:t>How do we deal with million requirements?</a:t>
            </a:r>
          </a:p>
          <a:p>
            <a:pPr marL="0" indent="0">
              <a:buNone/>
            </a:pPr>
            <a:r>
              <a:rPr lang="en-US"/>
              <a:t>Example: Autocar, Smart home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BC2DA28-6A5D-6F1A-CFE7-EF562121C462}"/>
              </a:ext>
            </a:extLst>
          </p:cNvPr>
          <p:cNvSpPr/>
          <p:nvPr/>
        </p:nvSpPr>
        <p:spPr>
          <a:xfrm>
            <a:off x="1009935" y="5431809"/>
            <a:ext cx="1514902" cy="1061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Smart home system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BEDE31D6-615C-03B9-2340-23EB58BCADA2}"/>
              </a:ext>
            </a:extLst>
          </p:cNvPr>
          <p:cNvSpPr/>
          <p:nvPr/>
        </p:nvSpPr>
        <p:spPr>
          <a:xfrm>
            <a:off x="3411940" y="4111435"/>
            <a:ext cx="2279176" cy="515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Light management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52995706-70A3-8BBF-3178-D5065C8A038B}"/>
              </a:ext>
            </a:extLst>
          </p:cNvPr>
          <p:cNvSpPr/>
          <p:nvPr/>
        </p:nvSpPr>
        <p:spPr>
          <a:xfrm>
            <a:off x="3411940" y="4761527"/>
            <a:ext cx="2279176" cy="515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Energy management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5838A01-517C-E6DA-B29E-E4B082458CD0}"/>
              </a:ext>
            </a:extLst>
          </p:cNvPr>
          <p:cNvSpPr/>
          <p:nvPr/>
        </p:nvSpPr>
        <p:spPr>
          <a:xfrm>
            <a:off x="3411940" y="5419891"/>
            <a:ext cx="2279176" cy="515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Access control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0" name="Đường kết nối: Mũi tên Gấp khúc 9">
            <a:extLst>
              <a:ext uri="{FF2B5EF4-FFF2-40B4-BE49-F238E27FC236}">
                <a16:creationId xmlns:a16="http://schemas.microsoft.com/office/drawing/2014/main" id="{0607F7CB-6399-31E0-A520-7E20887F62D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24837" y="4369013"/>
            <a:ext cx="887103" cy="15933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: Mũi tên Gấp khúc 10">
            <a:extLst>
              <a:ext uri="{FF2B5EF4-FFF2-40B4-BE49-F238E27FC236}">
                <a16:creationId xmlns:a16="http://schemas.microsoft.com/office/drawing/2014/main" id="{790528D6-BE36-D9F8-41E1-F3A83E36A51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524837" y="5019105"/>
            <a:ext cx="887103" cy="9432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: Mũi tên Gấp khúc 13">
            <a:extLst>
              <a:ext uri="{FF2B5EF4-FFF2-40B4-BE49-F238E27FC236}">
                <a16:creationId xmlns:a16="http://schemas.microsoft.com/office/drawing/2014/main" id="{7D9E58B2-B7A7-C7E0-29F2-3C9928BAEB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524837" y="5677469"/>
            <a:ext cx="887103" cy="284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topic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3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Security / Safety &amp; fault tolerance:</a:t>
            </a:r>
          </a:p>
          <a:p>
            <a:pPr marL="0" indent="0">
              <a:buNone/>
            </a:pPr>
            <a:r>
              <a:rPr lang="en-US" sz="3200"/>
              <a:t>- Authentication: network nodes, network application API;</a:t>
            </a:r>
          </a:p>
          <a:p>
            <a:pPr marL="0" indent="0">
              <a:buNone/>
            </a:pPr>
            <a:r>
              <a:rPr lang="en-US" sz="3200"/>
              <a:t>- Key agreemen;</a:t>
            </a:r>
          </a:p>
          <a:p>
            <a:pPr marL="0" indent="0">
              <a:buNone/>
            </a:pPr>
            <a:r>
              <a:rPr lang="en-US" sz="3200"/>
              <a:t>- IPSec; SSL/TLS; SSH; Kerberos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545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topic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3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/>
              <a:t>Authentication</a:t>
            </a:r>
          </a:p>
          <a:p>
            <a:pPr marL="0" indent="0">
              <a:buNone/>
            </a:pPr>
            <a:r>
              <a:rPr lang="en-US" sz="3200"/>
              <a:t>- Public key (Certificate) approach</a:t>
            </a:r>
          </a:p>
          <a:p>
            <a:pPr marL="0" indent="0">
              <a:buNone/>
            </a:pPr>
            <a:r>
              <a:rPr lang="en-US" sz="3200"/>
              <a:t>- Prior secret-shared approach</a:t>
            </a:r>
          </a:p>
          <a:p>
            <a:pPr marL="0" indent="0">
              <a:buNone/>
            </a:pPr>
            <a:r>
              <a:rPr lang="en-US" sz="3200"/>
              <a:t>Key agreement</a:t>
            </a:r>
          </a:p>
          <a:p>
            <a:pPr marL="0" indent="0">
              <a:buNone/>
            </a:pPr>
            <a:r>
              <a:rPr lang="en-US" sz="3200"/>
              <a:t>- Diffie-hellman key exchange</a:t>
            </a:r>
          </a:p>
          <a:p>
            <a:pPr marL="0" indent="0">
              <a:buNone/>
            </a:pPr>
            <a:r>
              <a:rPr lang="en-US" sz="3200"/>
              <a:t>Secure protocol deployment</a:t>
            </a:r>
          </a:p>
          <a:p>
            <a:pPr marL="0" indent="0">
              <a:buNone/>
            </a:pPr>
            <a:r>
              <a:rPr lang="en-US" sz="3200"/>
              <a:t>- Chosent layer to implement</a:t>
            </a:r>
          </a:p>
          <a:p>
            <a:pPr marL="0" indent="0">
              <a:buNone/>
            </a:pPr>
            <a:r>
              <a:rPr lang="en-US" sz="3200"/>
              <a:t>- Chosen cipher to encrypt exchange data</a:t>
            </a:r>
          </a:p>
          <a:p>
            <a:pPr marL="0" indent="0">
              <a:buNone/>
            </a:pPr>
            <a:r>
              <a:rPr lang="en-US" sz="3200"/>
              <a:t>Some example secure protocols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541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06485E-C474-9131-93FA-EDECECAD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topic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601B64-0D04-4A75-876A-F54BA7D0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Knowing NIST security level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B9E54AC-4FE9-31B9-CCA3-CDAEDC02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131F988-8B51-D2E3-4517-74C2AF080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7991"/>
            <a:ext cx="6619875" cy="4162425"/>
          </a:xfrm>
          <a:prstGeom prst="rect">
            <a:avLst/>
          </a:prstGeom>
        </p:spPr>
      </p:pic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669277E1-4E70-3119-9B00-7104ADE62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478631"/>
            <a:ext cx="6047593" cy="16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5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topic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33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Increased reliance on environment</a:t>
            </a:r>
          </a:p>
          <a:p>
            <a:pPr marL="0" indent="0">
              <a:buNone/>
            </a:pPr>
            <a:r>
              <a:rPr lang="en-US"/>
              <a:t>Self – management &amp; AI</a:t>
            </a:r>
          </a:p>
          <a:p>
            <a:pPr marL="0" indent="0">
              <a:buNone/>
            </a:pPr>
            <a:r>
              <a:rPr lang="en-US"/>
              <a:t>Globalization</a:t>
            </a:r>
          </a:p>
          <a:p>
            <a:pPr marL="0" indent="0">
              <a:buNone/>
            </a:pPr>
            <a:r>
              <a:rPr lang="en-US"/>
              <a:t>Requirements reuse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710158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135</Words>
  <Application>Microsoft Office PowerPoint</Application>
  <PresentationFormat>Màn hình rộng</PresentationFormat>
  <Paragraphs>37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Chủ đề Office</vt:lpstr>
      <vt:lpstr>Research topic</vt:lpstr>
      <vt:lpstr>Research topic</vt:lpstr>
      <vt:lpstr>Research topic</vt:lpstr>
      <vt:lpstr>Research topic</vt:lpstr>
      <vt:lpstr>Research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50</cp:revision>
  <dcterms:created xsi:type="dcterms:W3CDTF">2021-09-07T14:26:04Z</dcterms:created>
  <dcterms:modified xsi:type="dcterms:W3CDTF">2022-11-02T02:16:50Z</dcterms:modified>
</cp:coreProperties>
</file>