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96" r:id="rId4"/>
    <p:sldId id="302" r:id="rId5"/>
    <p:sldId id="297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Composition function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Intro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var thớt = cưa('khúc gỗ');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thớt = sấy(thớt);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thớt = bào(thớt);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thớt = khoan(thớt);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thớt = chà(thớt);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thớt = móc(thớt);</a:t>
            </a:r>
          </a:p>
          <a:p>
            <a:pPr marL="0" indent="0">
              <a:buNone/>
            </a:pPr>
            <a:endParaRPr lang="vi-VN" b="0" i="0">
              <a:solidFill>
                <a:srgbClr val="111111"/>
              </a:solidFill>
              <a:effectLst/>
              <a:latin typeface="Calibri (Thân)"/>
            </a:endParaRP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console.log(thớt);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=&gt; khúc gỗ đã cưa đã sấy đã bào đã khoan đã chà đã gắn móc</a:t>
            </a:r>
            <a:endParaRPr lang="vi-VN">
              <a:latin typeface="Calibri (Thân)"/>
            </a:endParaRPr>
          </a:p>
        </p:txBody>
      </p:sp>
      <p:pic>
        <p:nvPicPr>
          <p:cNvPr id="9" name="Hình ảnh 8" descr="Ảnh có chứa trong nhà, giỏ, vật chứa, cũ&#10;&#10;Mô tả được tạo tự động">
            <a:extLst>
              <a:ext uri="{FF2B5EF4-FFF2-40B4-BE49-F238E27FC236}">
                <a16:creationId xmlns:a16="http://schemas.microsoft.com/office/drawing/2014/main" id="{4CCE72C0-977A-4988-8C4C-4603828E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89" r="92444">
                        <a14:foregroundMark x1="14444" y1="75000" x2="8444" y2="55000"/>
                        <a14:foregroundMark x1="8444" y1="55000" x2="7111" y2="40000"/>
                        <a14:foregroundMark x1="89333" y1="67059" x2="92444" y2="48235"/>
                        <a14:foregroundMark x1="92444" y1="48235" x2="92000" y2="3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092"/>
            <a:ext cx="4286250" cy="32385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44485E2-DB79-4BB0-9CDC-41279CE8BA6C}"/>
              </a:ext>
            </a:extLst>
          </p:cNvPr>
          <p:cNvSpPr txBox="1"/>
          <p:nvPr/>
        </p:nvSpPr>
        <p:spPr>
          <a:xfrm>
            <a:off x="2059674" y="6308209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Nguồn: https://kipalog.com/posts/Functional-Programming---Phan-2---Nhap-dao </a:t>
            </a:r>
          </a:p>
        </p:txBody>
      </p:sp>
    </p:spTree>
    <p:extLst>
      <p:ext uri="{BB962C8B-B14F-4D97-AF65-F5344CB8AC3E}">
        <p14:creationId xmlns:p14="http://schemas.microsoft.com/office/powerpoint/2010/main" val="37441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Intro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0" i="0">
                <a:solidFill>
                  <a:srgbClr val="A71D5D"/>
                </a:solidFill>
                <a:effectLst/>
                <a:latin typeface="Calibri (Thân)"/>
              </a:rPr>
              <a:t>var</a:t>
            </a:r>
            <a:r>
              <a:rPr lang="vi-VN" b="0" i="0">
                <a:solidFill>
                  <a:srgbClr val="333333"/>
                </a:solidFill>
                <a:effectLst/>
                <a:latin typeface="Calibri (Thân)"/>
              </a:rPr>
              <a:t> </a:t>
            </a:r>
            <a:r>
              <a:rPr lang="vi-VN" b="0" i="0">
                <a:effectLst/>
                <a:latin typeface="Calibri (Thân)"/>
              </a:rPr>
              <a:t>thớt = móc(chà(khoan(bào(sấy(cưa('khúc gỗ')))))); console.log(thớt);</a:t>
            </a: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6956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Composition function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fn x = ceiling (negate (tan (cos (max 50 x))))</a:t>
            </a:r>
            <a:endParaRPr lang="en-US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en-US">
                <a:solidFill>
                  <a:srgbClr val="111111"/>
                </a:solidFill>
                <a:latin typeface="Menlo"/>
              </a:rPr>
              <a:t>---&gt;</a:t>
            </a:r>
          </a:p>
          <a:p>
            <a:pPr marL="0" indent="0">
              <a:buNone/>
            </a:pPr>
            <a:endParaRPr lang="en-US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fn = ceiling . negate . tan . cos . max 50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75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Composition function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ghci&gt; map (\xs -&gt; negate (sum (tail xs))) [[1..5],[3..6],[1..7]]</a:t>
            </a:r>
          </a:p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[-14,-15,-27]</a:t>
            </a:r>
          </a:p>
          <a:p>
            <a:pPr marL="0" indent="0">
              <a:buNone/>
            </a:pPr>
            <a:endParaRPr lang="en-US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en-US">
                <a:solidFill>
                  <a:srgbClr val="111111"/>
                </a:solidFill>
                <a:latin typeface="Menlo"/>
              </a:rPr>
              <a:t>---&gt;</a:t>
            </a:r>
          </a:p>
          <a:p>
            <a:pPr marL="0" indent="0">
              <a:buNone/>
            </a:pPr>
            <a:endParaRPr lang="en-US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ghci&gt; map (negate . sum . tail) [[1..5],[3..6],[1..7]]</a:t>
            </a:r>
          </a:p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[-14,-15,-27]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83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Excercise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Find sum of all squares less than 10000 of odd numbers?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138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Excercise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:: Integer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= sum (takeWhile (&lt;10000) (filter odd (map (^2) [1..])))</a:t>
            </a:r>
          </a:p>
          <a:p>
            <a:pPr marL="0" indent="0">
              <a:buNone/>
            </a:pPr>
            <a:endParaRPr lang="vi-VN" b="0" i="0">
              <a:solidFill>
                <a:srgbClr val="111111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vi-VN">
                <a:solidFill>
                  <a:srgbClr val="111111"/>
                </a:solidFill>
                <a:latin typeface="Menlo"/>
              </a:rPr>
              <a:t>Or:</a:t>
            </a:r>
          </a:p>
          <a:p>
            <a:pPr marL="0" indent="0">
              <a:buNone/>
            </a:pPr>
            <a:endParaRPr lang="vi-VN" b="0" i="0">
              <a:solidFill>
                <a:srgbClr val="111111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:: Integer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= sum . takeWhile (&lt;10000) . filter odd . map (^2) $ [1..]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5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Excercise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:: Integer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oddSquareSum = 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   let oddSquares = filter odd $ map (^2) [1..]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       belowLimit = takeWhile (&lt;10000) oddSquares</a:t>
            </a:r>
          </a:p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   in sum belowLimit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21977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325</Words>
  <Application>Microsoft Office PowerPoint</Application>
  <PresentationFormat>Màn hình rộng</PresentationFormat>
  <Paragraphs>60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Calibri Light (Đầu đề)</vt:lpstr>
      <vt:lpstr>Menlo</vt:lpstr>
      <vt:lpstr>Times New Roman</vt:lpstr>
      <vt:lpstr>Chủ đề Office</vt:lpstr>
      <vt:lpstr>Programming pradgism - Functional programming -</vt:lpstr>
      <vt:lpstr>Intro</vt:lpstr>
      <vt:lpstr>Intro</vt:lpstr>
      <vt:lpstr>1. Composition function</vt:lpstr>
      <vt:lpstr>1. Composition function</vt:lpstr>
      <vt:lpstr>2. Excercise</vt:lpstr>
      <vt:lpstr>2. Excercise</vt:lpstr>
      <vt:lpstr>2. 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16</cp:revision>
  <dcterms:created xsi:type="dcterms:W3CDTF">2022-03-08T13:37:57Z</dcterms:created>
  <dcterms:modified xsi:type="dcterms:W3CDTF">2022-03-15T14:10:01Z</dcterms:modified>
</cp:coreProperties>
</file>