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6" r:id="rId3"/>
    <p:sldId id="307" r:id="rId4"/>
    <p:sldId id="296" r:id="rId5"/>
    <p:sldId id="308" r:id="rId6"/>
    <p:sldId id="310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Record &amp; type parameter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Algebra type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data Bool = False | True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F837501-11F3-44E1-B16D-24B71591A107}"/>
              </a:ext>
            </a:extLst>
          </p:cNvPr>
          <p:cNvSpPr txBox="1"/>
          <p:nvPr/>
        </p:nvSpPr>
        <p:spPr>
          <a:xfrm>
            <a:off x="1337481" y="3518694"/>
            <a:ext cx="13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type name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BADAA92-62BA-46C6-B4A0-4F16A1378818}"/>
              </a:ext>
            </a:extLst>
          </p:cNvPr>
          <p:cNvSpPr txBox="1"/>
          <p:nvPr/>
        </p:nvSpPr>
        <p:spPr>
          <a:xfrm>
            <a:off x="3837295" y="3518694"/>
            <a:ext cx="214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Constructor (different with OOP)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3A17C0F-6434-46B1-8C93-BC858361B2E5}"/>
              </a:ext>
            </a:extLst>
          </p:cNvPr>
          <p:cNvCxnSpPr/>
          <p:nvPr/>
        </p:nvCxnSpPr>
        <p:spPr>
          <a:xfrm flipV="1">
            <a:off x="1910687" y="2361063"/>
            <a:ext cx="0" cy="92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1CCDC9F-8FCB-46CB-A5FE-599DEEFCEB94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2470245"/>
            <a:ext cx="419669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Algebra type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data Shape = Circle Float Float Float | Rectangle Float Float Float Float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97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Record syntax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82BEDA2-89D0-4CE1-B6D2-431D59A9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382" cy="4351338"/>
          </a:xfrm>
        </p:spPr>
        <p:txBody>
          <a:bodyPr/>
          <a:lstStyle/>
          <a:p>
            <a:pPr marL="0" indent="0">
              <a:buNone/>
            </a:pPr>
            <a:r>
              <a:rPr lang="vi-VN" b="0" i="0">
                <a:effectLst/>
                <a:latin typeface="Calibri (Thân)"/>
              </a:rPr>
              <a:t>data Person = Person String String Int deriving (Show)</a:t>
            </a:r>
            <a:endParaRPr lang="vi-VN">
              <a:latin typeface="Calibri (Thân)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BCBA5A4-BE80-48F5-A768-C4CCB052FDB3}"/>
              </a:ext>
            </a:extLst>
          </p:cNvPr>
          <p:cNvSpPr txBox="1"/>
          <p:nvPr/>
        </p:nvSpPr>
        <p:spPr>
          <a:xfrm>
            <a:off x="5923128" y="1825625"/>
            <a:ext cx="6093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data Person = Person {</a:t>
            </a:r>
          </a:p>
          <a:p>
            <a:r>
              <a:rPr lang="en-US" sz="2800"/>
              <a:t>	firstName :: String,</a:t>
            </a:r>
          </a:p>
          <a:p>
            <a:r>
              <a:rPr lang="en-US" sz="2800"/>
              <a:t>	lastName :: String, </a:t>
            </a:r>
          </a:p>
          <a:p>
            <a:r>
              <a:rPr lang="en-US" sz="2800"/>
              <a:t>	age :: Int</a:t>
            </a:r>
          </a:p>
          <a:p>
            <a:r>
              <a:rPr lang="en-US" sz="2800"/>
              <a:t>} deriving (Show)</a:t>
            </a:r>
            <a:endParaRPr lang="vi-VN" sz="280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9EE94125-744B-4FEC-9120-08404B54D65A}"/>
              </a:ext>
            </a:extLst>
          </p:cNvPr>
          <p:cNvCxnSpPr/>
          <p:nvPr/>
        </p:nvCxnSpPr>
        <p:spPr>
          <a:xfrm>
            <a:off x="5459105" y="1825625"/>
            <a:ext cx="0" cy="2251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AB7B534-CF70-48FF-8254-1C46010B2924}"/>
              </a:ext>
            </a:extLst>
          </p:cNvPr>
          <p:cNvSpPr txBox="1"/>
          <p:nvPr/>
        </p:nvSpPr>
        <p:spPr>
          <a:xfrm>
            <a:off x="7540388" y="5415430"/>
            <a:ext cx="21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Record syntax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3E4AA876-2DC7-4DD6-82C3-F875C5D77229}"/>
              </a:ext>
            </a:extLst>
          </p:cNvPr>
          <p:cNvCxnSpPr>
            <a:cxnSpLocks/>
          </p:cNvCxnSpPr>
          <p:nvPr/>
        </p:nvCxnSpPr>
        <p:spPr>
          <a:xfrm flipH="1" flipV="1">
            <a:off x="7284493" y="4366981"/>
            <a:ext cx="419669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6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Type parameter (very important!)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Consider type Maybe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data Maybe a = Nothing | Just a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A0088B6-E620-46C7-8279-923F0009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65" y="2211705"/>
            <a:ext cx="4909773" cy="2060045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D23CA28-46EF-41B2-A56A-FE6B218C0EBD}"/>
              </a:ext>
            </a:extLst>
          </p:cNvPr>
          <p:cNvSpPr txBox="1"/>
          <p:nvPr/>
        </p:nvSpPr>
        <p:spPr>
          <a:xfrm>
            <a:off x="3186752" y="4477449"/>
            <a:ext cx="21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Specific type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BA8E6DE0-9798-47C2-ACE8-9170E5C5D54E}"/>
              </a:ext>
            </a:extLst>
          </p:cNvPr>
          <p:cNvCxnSpPr>
            <a:cxnSpLocks/>
          </p:cNvCxnSpPr>
          <p:nvPr/>
        </p:nvCxnSpPr>
        <p:spPr>
          <a:xfrm flipH="1" flipV="1">
            <a:off x="2930857" y="3429000"/>
            <a:ext cx="419669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D71DE8F-A21A-456C-AD16-BD647C101FDB}"/>
              </a:ext>
            </a:extLst>
          </p:cNvPr>
          <p:cNvCxnSpPr>
            <a:cxnSpLocks/>
          </p:cNvCxnSpPr>
          <p:nvPr/>
        </p:nvCxnSpPr>
        <p:spPr>
          <a:xfrm flipV="1">
            <a:off x="2209800" y="3441665"/>
            <a:ext cx="0" cy="178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41CA9E-43F0-4BC1-B606-8205735B01C1}"/>
              </a:ext>
            </a:extLst>
          </p:cNvPr>
          <p:cNvSpPr txBox="1"/>
          <p:nvPr/>
        </p:nvSpPr>
        <p:spPr>
          <a:xfrm>
            <a:off x="1551295" y="5362315"/>
            <a:ext cx="21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Type constructor</a:t>
            </a:r>
          </a:p>
        </p:txBody>
      </p:sp>
    </p:spTree>
    <p:extLst>
      <p:ext uri="{BB962C8B-B14F-4D97-AF65-F5344CB8AC3E}">
        <p14:creationId xmlns:p14="http://schemas.microsoft.com/office/powerpoint/2010/main" val="36667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Abstract type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4322E2E-8977-4802-956B-69D9E13E42AB}"/>
              </a:ext>
            </a:extLst>
          </p:cNvPr>
          <p:cNvSpPr txBox="1"/>
          <p:nvPr/>
        </p:nvSpPr>
        <p:spPr>
          <a:xfrm>
            <a:off x="6581633" y="1825624"/>
            <a:ext cx="6093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data Car a b c = Car {</a:t>
            </a:r>
          </a:p>
          <a:p>
            <a:r>
              <a:rPr lang="en-US" sz="2800"/>
              <a:t>	company :: a,</a:t>
            </a:r>
          </a:p>
          <a:p>
            <a:r>
              <a:rPr lang="en-US" sz="2800"/>
              <a:t>	model :: b,</a:t>
            </a:r>
          </a:p>
          <a:p>
            <a:r>
              <a:rPr lang="en-US" sz="2800"/>
              <a:t>	year :: c </a:t>
            </a:r>
          </a:p>
          <a:p>
            <a:r>
              <a:rPr lang="en-US" sz="2800"/>
              <a:t>} deriving (Show)</a:t>
            </a:r>
            <a:endParaRPr lang="vi-VN" sz="2800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C90D9FC8-87EC-4693-932D-AEB76970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1472" cy="2246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data Car = Car {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company :: String,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model :: String,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year :: Int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} deriving (Show)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0886184B-E114-488C-B5AC-45C051F2ECCA}"/>
              </a:ext>
            </a:extLst>
          </p:cNvPr>
          <p:cNvCxnSpPr>
            <a:cxnSpLocks/>
          </p:cNvCxnSpPr>
          <p:nvPr/>
        </p:nvCxnSpPr>
        <p:spPr>
          <a:xfrm>
            <a:off x="4724400" y="3043452"/>
            <a:ext cx="152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9144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177</Words>
  <Application>Microsoft Office PowerPoint</Application>
  <PresentationFormat>Màn hình rộng</PresentationFormat>
  <Paragraphs>45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Times New Roman</vt:lpstr>
      <vt:lpstr>Chủ đề Office</vt:lpstr>
      <vt:lpstr>Programming pradgism - Functional programming -</vt:lpstr>
      <vt:lpstr>1. Algebra type</vt:lpstr>
      <vt:lpstr>1. Algebra type</vt:lpstr>
      <vt:lpstr>2. Record syntax</vt:lpstr>
      <vt:lpstr>3. Type parameter (very important!)</vt:lpstr>
      <vt:lpstr>4. Abstract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17</cp:revision>
  <dcterms:created xsi:type="dcterms:W3CDTF">2022-03-08T13:37:57Z</dcterms:created>
  <dcterms:modified xsi:type="dcterms:W3CDTF">2022-03-15T14:25:22Z</dcterms:modified>
</cp:coreProperties>
</file>