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7" r:id="rId3"/>
    <p:sldId id="308" r:id="rId4"/>
    <p:sldId id="309" r:id="rId5"/>
    <p:sldId id="306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15/03/2022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15/03/2022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15/03/2022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15/03/2022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15/03/2022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Functor, Monad and Applicative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0. Typeclass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2A487-BBAE-4A83-9CFA-383E360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Typeclass take role in type system as Interface in OOP.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Example: A typeclass that defind ‘==‘ operator.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class Eq a where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    (==) :: a -&gt; a -&gt; Bool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    (/=) :: a -&gt; a -&gt; Bool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    x == y = not (x /= y)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    x /= y = not (x == y)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  <p:cxnSp>
        <p:nvCxnSpPr>
          <p:cNvPr id="7" name="Đường kết nối: Mũi tên Gấp khúc 6">
            <a:extLst>
              <a:ext uri="{FF2B5EF4-FFF2-40B4-BE49-F238E27FC236}">
                <a16:creationId xmlns:a16="http://schemas.microsoft.com/office/drawing/2014/main" id="{13EA27CD-4BB6-414D-996F-69E201EE29CF}"/>
              </a:ext>
            </a:extLst>
          </p:cNvPr>
          <p:cNvCxnSpPr/>
          <p:nvPr/>
        </p:nvCxnSpPr>
        <p:spPr>
          <a:xfrm rot="10800000" flipV="1">
            <a:off x="2224586" y="3111690"/>
            <a:ext cx="2251881" cy="317310"/>
          </a:xfrm>
          <a:prstGeom prst="bentConnector3">
            <a:avLst>
              <a:gd name="adj1" fmla="val 100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AD2AC88-E558-4296-ACDA-1D5A80B4130E}"/>
              </a:ext>
            </a:extLst>
          </p:cNvPr>
          <p:cNvSpPr txBox="1"/>
          <p:nvPr/>
        </p:nvSpPr>
        <p:spPr>
          <a:xfrm>
            <a:off x="4585646" y="2927024"/>
            <a:ext cx="279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Type parameter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214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0. Typeclass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2A487-BBAE-4A83-9CFA-383E360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data TrafficLight = Red | Yellow | Green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instance Eq TrafficLight where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    Red == Red =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    Green == Green =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    Yellow == Yellow =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    _ == _ = False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0E51E80-B29E-4FFD-A20C-516B4322C38E}"/>
              </a:ext>
            </a:extLst>
          </p:cNvPr>
          <p:cNvSpPr/>
          <p:nvPr/>
        </p:nvSpPr>
        <p:spPr>
          <a:xfrm>
            <a:off x="532263" y="2593075"/>
            <a:ext cx="5349922" cy="32754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71E531FC-4201-4DC0-92D9-306B8AA500E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882185" y="4230806"/>
            <a:ext cx="129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hỗ dành sẵn cho Nội dung 2">
            <a:extLst>
              <a:ext uri="{FF2B5EF4-FFF2-40B4-BE49-F238E27FC236}">
                <a16:creationId xmlns:a16="http://schemas.microsoft.com/office/drawing/2014/main" id="{4854ED3F-CDF3-464D-8A73-F4FCF498A98C}"/>
              </a:ext>
            </a:extLst>
          </p:cNvPr>
          <p:cNvSpPr txBox="1">
            <a:spLocks/>
          </p:cNvSpPr>
          <p:nvPr/>
        </p:nvSpPr>
        <p:spPr>
          <a:xfrm>
            <a:off x="7370360" y="3846290"/>
            <a:ext cx="3779861" cy="2022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Make type TrafficLight can be compared</a:t>
            </a:r>
          </a:p>
        </p:txBody>
      </p:sp>
    </p:spTree>
    <p:extLst>
      <p:ext uri="{BB962C8B-B14F-4D97-AF65-F5344CB8AC3E}">
        <p14:creationId xmlns:p14="http://schemas.microsoft.com/office/powerpoint/2010/main" val="381807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2E5371-2130-455A-9596-D63CA64A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0. Excercise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595972-E727-40B2-AAA9-54EAA4D7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Define:</a:t>
            </a:r>
          </a:p>
          <a:p>
            <a:pPr marL="0" indent="0">
              <a:buNone/>
            </a:pPr>
            <a:r>
              <a:rPr lang="en-US"/>
              <a:t>instance Eq (Maybe m) where</a:t>
            </a:r>
          </a:p>
          <a:p>
            <a:pPr marL="0" indent="0">
              <a:buNone/>
            </a:pPr>
            <a:r>
              <a:rPr lang="en-US"/>
              <a:t>	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What different between:</a:t>
            </a:r>
          </a:p>
          <a:p>
            <a:pPr marL="0" indent="0">
              <a:buNone/>
            </a:pPr>
            <a:r>
              <a:rPr lang="en-US"/>
              <a:t>	instance Eq (Maybe m) where</a:t>
            </a:r>
          </a:p>
          <a:p>
            <a:pPr marL="0" indent="0">
              <a:buNone/>
            </a:pPr>
            <a:r>
              <a:rPr lang="en-US"/>
              <a:t>and</a:t>
            </a:r>
          </a:p>
          <a:p>
            <a:pPr marL="0" indent="0">
              <a:buNone/>
            </a:pPr>
            <a:r>
              <a:rPr lang="en-US"/>
              <a:t>	instance (Eq m) =&gt; Eq (Maybe m) where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EE20CBB-5358-4035-86EE-9F6B38F5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7D6E20D-58B8-4D4F-BA36-1401B096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872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Functor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2A487-BBAE-4A83-9CFA-383E360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A functor is an abstract type that is being appliable.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class Functor f where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fmap :: (a -&gt; b) -&gt; f a -&gt; f b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05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Functor List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2A487-BBAE-4A83-9CFA-383E360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List is a functor.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instance Functor [] where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fmap = map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map :: (a -&gt; b) -&gt; [a] -&gt; [b]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ghci&gt; fmap (*2) [1..3]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[2,4,6]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621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9CCC44-3539-4F65-BA15-064F72AC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Functor Maybe 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6B2A487-BBAE-4A83-9CFA-383E3609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(Maybe m) is also a Functor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instance Functor Maybe where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fmap f (Just x) = Just (f x)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fmap f Nothing = Nothing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B7E63A-5D95-4411-9EA7-46D8FC1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FD9FB1E-AD6E-4574-9535-F2B3CA1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102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7D4F44-2F62-463A-B894-3B25DC5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Functor Tree</a:t>
            </a:r>
            <a:endParaRPr lang="vi-VN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9188533C-D024-4B50-AFAB-384C8BEB9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9"/>
          <a:stretch/>
        </p:blipFill>
        <p:spPr>
          <a:xfrm>
            <a:off x="7353301" y="245988"/>
            <a:ext cx="4476749" cy="5969719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2BECB0D-9BCE-4BA3-84FC-5B7A5D8E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15/03/2022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C587710-F037-4407-B3F1-5B4235D7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8</a:t>
            </a:fld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0A2B465-FABA-46C9-A149-77A91D58C990}"/>
              </a:ext>
            </a:extLst>
          </p:cNvPr>
          <p:cNvSpPr txBox="1"/>
          <p:nvPr/>
        </p:nvSpPr>
        <p:spPr>
          <a:xfrm>
            <a:off x="838199" y="2618736"/>
            <a:ext cx="65151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>
                <a:latin typeface="Calibri (Thân)"/>
              </a:rPr>
              <a:t>instance Functor Tree where</a:t>
            </a:r>
          </a:p>
          <a:p>
            <a:r>
              <a:rPr lang="vi-VN" sz="2800">
                <a:latin typeface="Calibri (Thân)"/>
              </a:rPr>
              <a:t>	fmap f EmptyTree = EmptyTree</a:t>
            </a:r>
          </a:p>
          <a:p>
            <a:r>
              <a:rPr lang="vi-VN" sz="2800">
                <a:latin typeface="Calibri (Thân)"/>
              </a:rPr>
              <a:t>	fmap f (Node x leftsub rightsub) = Node (f x) (fmap f leftsub) (fmap f rightsub)</a:t>
            </a:r>
          </a:p>
        </p:txBody>
      </p:sp>
    </p:spTree>
    <p:extLst>
      <p:ext uri="{BB962C8B-B14F-4D97-AF65-F5344CB8AC3E}">
        <p14:creationId xmlns:p14="http://schemas.microsoft.com/office/powerpoint/2010/main" val="199396276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333</Words>
  <Application>Microsoft Office PowerPoint</Application>
  <PresentationFormat>Màn hình rộng</PresentationFormat>
  <Paragraphs>70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(Thân)</vt:lpstr>
      <vt:lpstr>Calibri Light</vt:lpstr>
      <vt:lpstr>Times New Roman</vt:lpstr>
      <vt:lpstr>Chủ đề Office</vt:lpstr>
      <vt:lpstr>Programming pradgism - Functional programming -</vt:lpstr>
      <vt:lpstr>0. Typeclass</vt:lpstr>
      <vt:lpstr>0. Typeclass</vt:lpstr>
      <vt:lpstr>0. Excercise</vt:lpstr>
      <vt:lpstr>1. Functor</vt:lpstr>
      <vt:lpstr>1. Functor List</vt:lpstr>
      <vt:lpstr>2. Functor Maybe m</vt:lpstr>
      <vt:lpstr>3. Functor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19</cp:revision>
  <dcterms:created xsi:type="dcterms:W3CDTF">2022-03-08T13:37:57Z</dcterms:created>
  <dcterms:modified xsi:type="dcterms:W3CDTF">2022-03-15T14:45:15Z</dcterms:modified>
</cp:coreProperties>
</file>