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C333-AC3D-4A52-A2D4-C6878EF1EBF4}" type="datetimeFigureOut">
              <a:rPr lang="vi-VN" smtClean="0"/>
              <a:t>14/03/2022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AE1E-74C1-449A-B27A-9FBBE023A0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157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0ED5BA-5401-4A46-9B35-D150662E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9C6EA53-34D2-42FA-B14D-7CA47B9B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A2D7DCA-C2CE-483B-A2DE-ECCD7D79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81F-2DBF-4925-8EC6-062FABEBE33E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0F8C84-5ED8-41C0-B94D-CAF12E26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F42425-5AD9-4FC9-8007-6EE19D2C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44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01CD39-8C02-485F-B05F-F6846DB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E00A832-6FB7-45C5-82B5-3F92A6E0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770464-5A25-405C-AD2F-E8E0FB5C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349-5F72-4D2D-9A19-33E15D21A41A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1A5948-0B50-480D-A904-BD4A2EA0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7781EB-57AE-4D1B-8F33-D3F0381D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3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BE2F1C5-11DB-45DF-826E-C40E8020C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AFD9A9B-ED09-4AD6-942A-B2F42F13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CD4310-FE28-4E4F-8563-03150420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DB-62F1-42AB-9129-A0E64CE2683A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E8F7F4-F7DE-467C-9309-BAB90B93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F42354-B355-4BD2-8D7D-95D7D222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78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28F507-6230-4582-8298-EE68DCA6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513CEC-CAD3-4936-BDB7-C34A7F31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26743D9-1C14-41BC-8B7C-3D62AE55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935-3BB8-494B-BE2D-548F13D6CB0C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700A6F-40EA-4D1D-8DF8-5E1D7269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54B98D-A54C-4D9B-A288-781CC993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E7D955C-60A5-44A6-B959-DDB88E25E2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579" y="217061"/>
            <a:ext cx="1800421" cy="12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E50A06-061F-4E53-9CD2-2D3D97AF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C807E2F-E3D8-466D-BC2C-AC9CBEAC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5822EA-4EE4-45F5-9214-75D07AE8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15AB-6E32-4D33-B7D8-2301277B11B6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08E4DA-143A-4BAB-B8AA-E3E7CD1B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403B31-B18E-4E34-B1C7-0B0E2787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97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53DE1B-6F04-43BB-979A-74A51A34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179D60-F9D4-4545-BCB2-9D89968E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712CE05-E5CC-4EF7-B4D2-1CED0090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2D6DC55-C399-46AA-BE3D-13657DB1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B266-C07F-4BCB-A3FC-D5ECCBD9283D}" type="datetime1">
              <a:rPr lang="vi-VN" smtClean="0"/>
              <a:t>14/03/2022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82E52B-0E4A-4807-9967-3018A1F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1EC3CFF-FA04-4751-9BFF-DECBA04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53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837B7F-3E96-42B3-8D8A-4C322372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EBFA43E-C5F6-48F6-99EA-5249E5A5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909A20-31BA-4460-8E8B-4C49B7F20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886985-2D2F-4C20-B4A2-EAB70F3EB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1C3C1E7-CC5E-458A-971B-DB5D7BDCC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88525AD-2083-4FEA-B347-A7DCDAC0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C542-F09F-44E7-B49C-22B8CC85286E}" type="datetime1">
              <a:rPr lang="vi-VN" smtClean="0"/>
              <a:t>14/03/2022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954E08A-E937-4A18-B7CF-5D136B4B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AB1FEFB-E626-438A-B56E-D168F132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46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95E242-F43F-4351-A6BB-6FABDC96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743AD69-831F-4F7D-AAE3-C034DCE9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802E-E289-4F69-94C8-615B0410A504}" type="datetime1">
              <a:rPr lang="vi-VN" smtClean="0"/>
              <a:t>14/03/2022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8E543A6-E8D8-4022-B207-577C1F02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81ABDA5-340C-4D42-A6FB-801F7086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73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A6A7A69-11E7-48C7-8544-F3E91C10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B345-C24B-4438-AC02-8C9F52E41920}" type="datetime1">
              <a:rPr lang="vi-VN" smtClean="0"/>
              <a:t>14/03/2022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783A509-17C3-4968-8C0E-A9BFDD3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188FCCB-DEBE-4DEC-9CF8-15423001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6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782969-D4FD-439E-8CC3-9967A0FE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2C0CFD-BB46-4CFD-BCAD-60F3A62D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EC195B6-16A5-49B1-9E4C-B71A95FE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13ED925-97EF-4CD6-AA19-8DF8DDD2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5927-01A9-44EC-8A16-8906BE247B28}" type="datetime1">
              <a:rPr lang="vi-VN" smtClean="0"/>
              <a:t>14/03/2022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B24FB24-3681-439E-800E-997F8EC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550E159-C998-4800-9597-54964FE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9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548B0A-25AF-40CE-9A64-45F515C6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48A0128-AE98-441D-B534-F5679427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8C1949C-1210-4EAC-AB2D-B8A3DE34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ACC1727-ECE2-49E1-A4EF-AF9446C0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F0DC-7942-48FF-8D36-53161D66D617}" type="datetime1">
              <a:rPr lang="vi-VN" smtClean="0"/>
              <a:t>14/03/2022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D3E6454-F08F-42E7-B447-7F35925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BBE3CD3-085C-44B3-90BA-FA217A3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7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832B9CA-F947-4B7C-BC83-D9186097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7074FD-54CD-4601-9CA6-5FBCD660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FF63E3-9AAF-4A64-8B30-18BB81A20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B18-673F-45A5-A822-6C87B89C00D9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7B2896A-1992-4153-A345-549F5063E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7EF8C1D-EB2A-4920-BF28-F3D6A5F68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.reactjs.org/docs/getting-start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ECA753-9541-4D3B-AD4E-B3517F3EE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Thiết kế Web3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6BC70E7-5925-4EC4-B3CC-5F663F95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Vũ Tuấn Hải</a:t>
            </a:r>
          </a:p>
          <a:p>
            <a:r>
              <a:rPr lang="en-US"/>
              <a:t>vutuanhai237@gmail.com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5AE06A-72A1-4309-A683-61CDC63E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040-28A3-48F6-BC66-C530E1A3B8B0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9254FC0-7437-47BE-AE85-5B55A068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229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6: Redux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Redux, lý do phải sử dụng Redux</a:t>
            </a:r>
          </a:p>
          <a:p>
            <a:pPr>
              <a:buFontTx/>
              <a:buChar char="-"/>
            </a:pPr>
            <a:r>
              <a:rPr lang="en-US"/>
              <a:t>Các thành phần cơ bản trong Redux: Action, Store, Reducer.</a:t>
            </a:r>
          </a:p>
          <a:p>
            <a:pPr marL="0" indent="0">
              <a:buNone/>
            </a:pPr>
            <a:r>
              <a:rPr lang="en-US"/>
              <a:t>- Sử dụng Redux để quản lý State trong ứng dụng hiện tại.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941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7: API (1)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API và công cụ Postman</a:t>
            </a:r>
          </a:p>
          <a:p>
            <a:pPr>
              <a:buFontTx/>
              <a:buChar char="-"/>
            </a:pPr>
            <a:r>
              <a:rPr lang="en-US"/>
              <a:t>Giới thiệu các thư viện hỗ trợ kết nối API</a:t>
            </a:r>
          </a:p>
          <a:p>
            <a:pPr>
              <a:buFontTx/>
              <a:buChar char="-"/>
            </a:pPr>
            <a:r>
              <a:rPr lang="en-US"/>
              <a:t>Thực hành kết nối API (GET) sử dụng fetch() 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41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8: API (2)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Tiếp tục thực hành kết nối API với các phương thức (POST, PUT, DELETE).</a:t>
            </a:r>
          </a:p>
          <a:p>
            <a:pPr>
              <a:buFontTx/>
              <a:buChar char="-"/>
            </a:pPr>
            <a:r>
              <a:rPr lang="en-US"/>
              <a:t>Kết hợp sử dụng với Reducer.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69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9: Đồ án (1)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175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10: Đồ án (2)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847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11: Đồ án (3)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12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12: Tổng kết, báo cáo và nhận xét Đồ án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Các nhóm thực hiện báo cáo đồ án đã thực hiện</a:t>
            </a:r>
          </a:p>
          <a:p>
            <a:pPr>
              <a:buFontTx/>
              <a:buChar char="-"/>
            </a:pPr>
            <a:r>
              <a:rPr lang="en-US"/>
              <a:t>GV nhận xét và đánh giá chất lượng đồ án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682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F3E2DD-828C-4E32-BA47-7E9B8A49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6CF389-84D3-4DC1-883D-72E1D6FF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Học và sử dụng công nghệ React.js</a:t>
            </a:r>
          </a:p>
          <a:p>
            <a:pPr>
              <a:buFontTx/>
              <a:buChar char="-"/>
            </a:pPr>
            <a:r>
              <a:rPr lang="en-US"/>
              <a:t>Sử dụng React.js để tạo giao diện Website hoàn chỉnh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5953B9-C214-4840-B456-D614F219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6352-C205-4A92-A7A7-F77EED4508CC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8163A76-06EE-4F0A-8370-11EFED2F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964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8052D9-88E6-4612-8AD5-BE4D4A74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(12 buổi)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AD1C6E-22BA-4C88-852C-8FED1EA5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85271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Buổi 1: Cài đặt môi trường (environment)</a:t>
            </a:r>
          </a:p>
          <a:p>
            <a:pPr marL="0" indent="0">
              <a:buNone/>
            </a:pPr>
            <a:r>
              <a:rPr lang="en-US"/>
              <a:t>Buổi 2: Javascript căn bản</a:t>
            </a:r>
          </a:p>
          <a:p>
            <a:pPr marL="0" indent="0">
              <a:buNone/>
            </a:pPr>
            <a:r>
              <a:rPr lang="en-US"/>
              <a:t>Buổi 3: React căn bản</a:t>
            </a:r>
          </a:p>
          <a:p>
            <a:pPr marL="0" indent="0">
              <a:buNone/>
            </a:pPr>
            <a:r>
              <a:rPr lang="en-US"/>
              <a:t>Buổi 4: React Hook </a:t>
            </a:r>
          </a:p>
          <a:p>
            <a:pPr marL="0" indent="0">
              <a:buNone/>
            </a:pPr>
            <a:r>
              <a:rPr lang="en-US"/>
              <a:t>Buổi 5: React Form, phân công đồ án.</a:t>
            </a:r>
          </a:p>
          <a:p>
            <a:pPr marL="0" indent="0">
              <a:buNone/>
            </a:pPr>
            <a:r>
              <a:rPr lang="en-US"/>
              <a:t>Buổi 6: Redux</a:t>
            </a:r>
            <a:endParaRPr lang="vi-VN"/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C6C0C13B-4F39-4327-A803-B9F6B9B55B76}"/>
              </a:ext>
            </a:extLst>
          </p:cNvPr>
          <p:cNvSpPr txBox="1">
            <a:spLocks/>
          </p:cNvSpPr>
          <p:nvPr/>
        </p:nvSpPr>
        <p:spPr>
          <a:xfrm>
            <a:off x="7506929" y="1825625"/>
            <a:ext cx="4041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7: Kết nối API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8: Kết nối API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9: Đồ án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10: Đồ án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11: Đồ án (3)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12: Tổng kết, báo cáo và nhận xét Đồ án</a:t>
            </a:r>
            <a:endParaRPr lang="vi-VN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DDEF2835-4C35-4231-88F2-80EF7004037F}"/>
              </a:ext>
            </a:extLst>
          </p:cNvPr>
          <p:cNvCxnSpPr/>
          <p:nvPr/>
        </p:nvCxnSpPr>
        <p:spPr>
          <a:xfrm>
            <a:off x="7300450" y="1825625"/>
            <a:ext cx="0" cy="3274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03CF5DE-637E-4763-B798-06D4EBE4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45C0-1B69-4A9B-A14D-154153C223D1}" type="datetime1">
              <a:rPr lang="vi-VN" smtClean="0"/>
              <a:t>14/03/2022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0E98CE1-EB5F-4D64-8785-650A8029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133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E52D42-8F6E-4235-8BF3-645D9D33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học tập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032F38-24A3-4D0C-8F8F-6FC4A5F4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Tiếng Anh: https://reactjs.org/docs/getting-started.html</a:t>
            </a:r>
          </a:p>
          <a:p>
            <a:pPr marL="0" indent="0">
              <a:buNone/>
            </a:pPr>
            <a:r>
              <a:rPr lang="en-US"/>
              <a:t>Tiếng Việt: </a:t>
            </a:r>
            <a:r>
              <a:rPr lang="en-US">
                <a:hlinkClick r:id="rId2"/>
              </a:rPr>
              <a:t>https://vi.reactjs.org/docs/getting-started.html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Sách (hiện tại chưa có sách tiếng Việt)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F717A1-0DBD-44B9-B089-72A2B4A7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FC1-5541-478E-9169-80C12B67545B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F976E30-B201-484F-A203-247DD05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1: Cài đặt môi trường (environment)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Language server: Node.js</a:t>
            </a:r>
          </a:p>
          <a:p>
            <a:pPr marL="0" indent="0">
              <a:buNone/>
            </a:pPr>
            <a:r>
              <a:rPr lang="en-US"/>
              <a:t>Editor: Visual studio Code + packages hỗ trợ lập trình React</a:t>
            </a:r>
          </a:p>
          <a:p>
            <a:pPr marL="0" indent="0">
              <a:buNone/>
            </a:pPr>
            <a:r>
              <a:rPr lang="en-US"/>
              <a:t>Environment: Chrome</a:t>
            </a:r>
          </a:p>
          <a:p>
            <a:pPr marL="0" indent="0">
              <a:buNone/>
            </a:pPr>
            <a:r>
              <a:rPr lang="en-US"/>
              <a:t>Source manager: Git-Github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Cài đặt những phần mềm kể trên</a:t>
            </a:r>
          </a:p>
          <a:p>
            <a:pPr>
              <a:buFontTx/>
              <a:buChar char="-"/>
            </a:pPr>
            <a:r>
              <a:rPr lang="en-US"/>
              <a:t>Tạo ứng dụng HelloWorld bằng React.js</a:t>
            </a:r>
          </a:p>
          <a:p>
            <a:pPr>
              <a:buFontTx/>
              <a:buChar char="-"/>
            </a:pPr>
            <a:r>
              <a:rPr lang="en-US"/>
              <a:t>Triển khai ứng dụng online bằng https://vercel.com/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3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2: Javascript căn bản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ngôn ngữ Javascript (JS) theo chuẩn ES6</a:t>
            </a:r>
          </a:p>
          <a:p>
            <a:pPr>
              <a:buFontTx/>
              <a:buChar char="-"/>
            </a:pPr>
            <a:r>
              <a:rPr lang="en-US"/>
              <a:t>Từ khóa let và const</a:t>
            </a:r>
          </a:p>
          <a:p>
            <a:pPr>
              <a:buFontTx/>
              <a:buChar char="-"/>
            </a:pPr>
            <a:r>
              <a:rPr lang="en-US"/>
              <a:t>Toán tử destructoring, spread và rest</a:t>
            </a:r>
          </a:p>
          <a:p>
            <a:pPr>
              <a:buFontTx/>
              <a:buChar char="-"/>
            </a:pPr>
            <a:r>
              <a:rPr lang="en-US"/>
              <a:t>Arrow function</a:t>
            </a:r>
          </a:p>
          <a:p>
            <a:pPr marL="0" indent="0">
              <a:buNone/>
            </a:pPr>
            <a:r>
              <a:rPr lang="en-US"/>
              <a:t>- Một số hàm thông dụng: map, filter và reduce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489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3: React căn bản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JSX</a:t>
            </a:r>
          </a:p>
          <a:p>
            <a:pPr>
              <a:buFontTx/>
              <a:buChar char="-"/>
            </a:pPr>
            <a:r>
              <a:rPr lang="en-US"/>
              <a:t>Hướng dẫn sử dụng JSX cùng HTML và CSS</a:t>
            </a:r>
          </a:p>
          <a:p>
            <a:pPr>
              <a:buFontTx/>
              <a:buChar char="-"/>
            </a:pPr>
            <a:r>
              <a:rPr lang="en-US"/>
              <a:t>Component: state, props</a:t>
            </a:r>
          </a:p>
          <a:p>
            <a:pPr>
              <a:buFontTx/>
              <a:buChar char="-"/>
            </a:pPr>
            <a:r>
              <a:rPr lang="en-US"/>
              <a:t>Cách thức hoạt động của React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54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4: React hook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Hook State</a:t>
            </a:r>
          </a:p>
          <a:p>
            <a:pPr>
              <a:buFontTx/>
              <a:buChar char="-"/>
            </a:pPr>
            <a:r>
              <a:rPr lang="en-US"/>
              <a:t>Hook Ref</a:t>
            </a:r>
          </a:p>
          <a:p>
            <a:pPr>
              <a:buFontTx/>
              <a:buChar char="-"/>
            </a:pPr>
            <a:r>
              <a:rPr lang="en-US"/>
              <a:t>Hook Effect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71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5: React Form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Tạo form bằng JSX</a:t>
            </a:r>
          </a:p>
          <a:p>
            <a:pPr>
              <a:buFontTx/>
              <a:buChar char="-"/>
            </a:pPr>
            <a:r>
              <a:rPr lang="en-US"/>
              <a:t>Cách thức hoạt động của Form</a:t>
            </a:r>
          </a:p>
          <a:p>
            <a:pPr>
              <a:buFontTx/>
              <a:buChar char="-"/>
            </a:pPr>
            <a:r>
              <a:rPr lang="en-US"/>
              <a:t>Giới thiệu đồ án và hướng dẫn cách làm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14/03/2022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34991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661</Words>
  <Application>Microsoft Office PowerPoint</Application>
  <PresentationFormat>Màn hình rộng</PresentationFormat>
  <Paragraphs>129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Chủ đề Office</vt:lpstr>
      <vt:lpstr>Thiết kế Web3</vt:lpstr>
      <vt:lpstr>Mục tiêu</vt:lpstr>
      <vt:lpstr>Nội dung (12 buổi)</vt:lpstr>
      <vt:lpstr>Tài liệu học tập</vt:lpstr>
      <vt:lpstr>Buổi 1: Cài đặt môi trường (environment)</vt:lpstr>
      <vt:lpstr>Buổi 2: Javascript căn bản</vt:lpstr>
      <vt:lpstr>Buổi 3: React căn bản</vt:lpstr>
      <vt:lpstr>Buổi 4: React hook</vt:lpstr>
      <vt:lpstr>Buổi 5: React Form</vt:lpstr>
      <vt:lpstr>Buổi 6: Redux</vt:lpstr>
      <vt:lpstr>Buổi 7: API (1)</vt:lpstr>
      <vt:lpstr>Buổi 8: API (2)</vt:lpstr>
      <vt:lpstr>Buổi 9: Đồ án (1)</vt:lpstr>
      <vt:lpstr>Buổi 10: Đồ án (2)</vt:lpstr>
      <vt:lpstr>Buổi 11: Đồ án (3)</vt:lpstr>
      <vt:lpstr>Buổi 12: Tổng kết, báo cáo và nhận xét Đồ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</dc:title>
  <dc:creator>Tuan Hai</dc:creator>
  <cp:lastModifiedBy>Tuan Hai</cp:lastModifiedBy>
  <cp:revision>6</cp:revision>
  <dcterms:created xsi:type="dcterms:W3CDTF">2022-03-11T01:59:21Z</dcterms:created>
  <dcterms:modified xsi:type="dcterms:W3CDTF">2022-03-14T00:21:05Z</dcterms:modified>
</cp:coreProperties>
</file>