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7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7520433@gm.uit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Giới thiệu trợ giảng thực hành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Tên: Vũ Tuấn Hải</a:t>
            </a:r>
          </a:p>
          <a:p>
            <a:pPr algn="l"/>
            <a:r>
              <a:rPr lang="en-US"/>
              <a:t>Lớp: KTPM2017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17520433@gm.uit.edu.vn</a:t>
            </a:r>
            <a:endParaRPr lang="en-US"/>
          </a:p>
          <a:p>
            <a:pPr algn="l"/>
            <a:r>
              <a:rPr lang="en-US"/>
              <a:t>Facebook: fb.com/vutuanhai237</a:t>
            </a:r>
          </a:p>
          <a:p>
            <a:pPr algn="l"/>
            <a:r>
              <a:rPr lang="en-US"/>
              <a:t>Tài liệu học tập: moodle hoặc https://www.facebook.com/groups/bht.cnpm.uit</a:t>
            </a:r>
          </a:p>
          <a:p>
            <a:pPr algn="l"/>
            <a:r>
              <a:rPr lang="en-US"/>
              <a:t>Tài liệu thực hành: moodle môn học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/>
          <a:lstStyle/>
          <a:p>
            <a:pPr algn="l"/>
            <a:r>
              <a:rPr lang="en-US"/>
              <a:t>Cơ cấu điểm thực hành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/>
              <a:t>Quá trình: 50 %</a:t>
            </a:r>
          </a:p>
          <a:p>
            <a:pPr algn="l"/>
            <a:r>
              <a:rPr lang="en-US"/>
              <a:t>+ 6 buổi thực hành sẽ có 6 deadline: điểm phụ thuộc vào số bài chạy trên hackerrank đúng. </a:t>
            </a:r>
          </a:p>
          <a:p>
            <a:pPr algn="l"/>
            <a:r>
              <a:rPr lang="en-US"/>
              <a:t>+ Điểm danh hợp lệ nếu có tên trên scoreboard.</a:t>
            </a:r>
          </a:p>
          <a:p>
            <a:pPr algn="l"/>
            <a:r>
              <a:rPr lang="en-US"/>
              <a:t>+ Link để submit bài tập sẽ được công bố đầu buổi học và có thời hạn 1 tuần.</a:t>
            </a:r>
          </a:p>
          <a:p>
            <a:pPr algn="l"/>
            <a:r>
              <a:rPr lang="en-US"/>
              <a:t>Cuối kì: 50%</a:t>
            </a:r>
          </a:p>
          <a:p>
            <a:pPr algn="l"/>
            <a:r>
              <a:rPr lang="en-US"/>
              <a:t>+ Thi thực hành</a:t>
            </a:r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 &amp; cout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11245"/>
            <a:ext cx="18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iostream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0404" y="1711245"/>
            <a:ext cx="198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&lt;istream&gt;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0404" y="2422730"/>
            <a:ext cx="25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XeOto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1541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1540" y="2422729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xe_audi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2678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&gt;&gt;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2677" y="2422728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34216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namespace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2989" y="3133344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540" y="3133343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6954" y="3028059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938068"/>
            <a:ext cx="1839686" cy="1171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319</Words>
  <Application>Microsoft Office PowerPoint</Application>
  <PresentationFormat>Màn hình rộng</PresentationFormat>
  <Paragraphs>73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Giới thiệu trợ giảng thực hành OOP</vt:lpstr>
      <vt:lpstr>Cơ cấu điểm thực hành</vt:lpstr>
      <vt:lpstr>Lab 1</vt:lpstr>
      <vt:lpstr>Lý thuyết tuần 1</vt:lpstr>
      <vt:lpstr>cin &amp; cout</vt:lpstr>
      <vt:lpstr>Tham chiếu &amp; Tham trị</vt:lpstr>
      <vt:lpstr>Tham chiếu &amp; Tham trị</vt:lpstr>
      <vt:lpstr>Tham chiếu &amp; Tham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22</cp:revision>
  <dcterms:created xsi:type="dcterms:W3CDTF">2020-03-13T13:49:04Z</dcterms:created>
  <dcterms:modified xsi:type="dcterms:W3CDTF">2021-11-26T13:18:55Z</dcterms:modified>
</cp:coreProperties>
</file>