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5" r:id="rId5"/>
    <p:sldId id="260" r:id="rId6"/>
    <p:sldId id="261" r:id="rId7"/>
    <p:sldId id="262" r:id="rId8"/>
    <p:sldId id="266" r:id="rId9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59E48B0-E771-45C9-AB56-0F26AE611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531DB60-DD7E-4851-B377-341FA0D2B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30075D6-655A-4776-8040-72062F70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3F99E3D9-132B-4B37-9099-5FC3FEA7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5027BA5-CCA2-4341-9AE4-56C9603C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9422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8AB74D-9AB8-4ACE-89A5-D8344B265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348126D-1F61-41CD-BD0F-30DBC28D0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E553FC5-B3C5-4BE6-86F7-7D4070262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03EA954-9231-40D5-B8E7-6D7C35AC8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6FD12C8-A150-40BC-8908-E80469F5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17013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BB398126-0CBB-4D54-B38B-8A8A4B1E8B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3931BA4-1D7D-4494-BCC0-F152C46F9C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F4EE7D8C-D39B-457A-92D4-557C7034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1E9454E-3311-4401-9C9C-228EA6EE4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E557E37-57E2-4774-ACBD-FDB881A6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831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EFE68D3-FF8D-486D-AB26-79B23C38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65A0A64-6458-4B07-8FFC-F2622A011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A0E2430E-A397-4C3F-8552-217412158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D1396E2-3F42-4472-8763-B16163C2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4B5D6CAB-8915-4593-9037-D0072EFA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8252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CFEC94E-7E01-4500-85A6-C5D63C79E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75280C9-B9EA-435C-A883-D53A69F71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E4E8B1B-5838-420B-929E-155154D1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D260387-EF04-4B1B-8E60-0D387120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CF6C7983-7DC3-4605-A0DF-69D3C101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5373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9D1B87-5392-40C4-8185-E8005D5B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9C25E33-9D2B-4398-905A-1F4BAB4F8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96D3197-E2CE-464D-9DBC-29D4E17D1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95335A6-7AC7-439D-BF00-3FA4E125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C43188F-91E6-4A73-B122-BC1C4DA36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197E0D5C-FAD0-4AF3-9BAD-8EBCDD9AE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529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446FF4F-5383-4DF1-9F37-5353B945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6DC6EEA-58CC-497F-BC3F-C35AD82D3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3A7533A-0A2C-43EF-93B4-B40421D9B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4E50346-9B15-4D8C-90D1-7002AC0B9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109DD77-9312-4CF4-94E2-212F61101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1F050D3-BB5B-4CA5-9770-C519E900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C431C293-E23D-4EE2-895F-AAD58A22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E536CF37-FF76-46FB-9412-274D63F50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8880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C7387BC-9037-4F88-8C14-D81239863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3DCC61B8-158A-4EC0-ABC4-53283DA7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114DC917-EDCB-47C2-B7E9-86DAB80BA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8D42CC1-1818-4E6A-B3F9-6E9552B7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852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B06FE007-5B2A-4643-9D7A-32CC64D3A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6BF5448-BF2F-4292-A0BD-C450A63C5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7107ADA-1C8C-435A-9D9F-B5D740560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1478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63B3504-B766-4C7B-9745-94B24DC75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88A175B-0B0D-4FDD-8A8A-8E8660F40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61EB94E9-01EC-436E-9B53-462FE6CC4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D8A6F855-5FE2-4378-8769-2F4AD750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D2FA5187-0D68-4030-B104-81EEAE95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43A44D2-F27B-4505-B2E6-5857B090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450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D2BC1A6-ABF2-4CA4-B01C-90F13FF70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CE3077D-B0AC-4560-852F-06C1F577B3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1111119-9E05-47B3-91B0-D8BA1858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FE6E576B-3BAA-4EE7-B03E-AA0AF9B5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5159A-5F02-45F5-86A1-01CBF06A1B3B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5984B514-010B-4B10-9153-B6BB51FD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FA1A15DE-76C9-4631-9DF7-5D725660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2830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CE658F4E-2E4E-441C-96CE-D7857EF25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A6E56CD-ECF6-4444-8070-869E36EA4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DDFEF455-6BE9-40AF-BB5C-F0AE42BBFE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5159A-5F02-45F5-86A1-01CBF06A1B3B}" type="datetimeFigureOut">
              <a:rPr lang="vi-VN" smtClean="0"/>
              <a:t>26/11/2021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AEF653C9-4AA6-4D86-88FA-B0BBC9CF9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26B7D76-7E84-43BA-BAD6-93BB9EA9AF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385646-5F3C-4771-9991-8E8CCB4924A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257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7BFC1E3-E935-4FAA-9A43-E9EDC6329B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2</a:t>
            </a:r>
            <a:endParaRPr lang="vi-VN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9C3456C-887B-4900-B7E9-5E3AE0C7D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8282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Lý thuyết tuần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class, object, property, method.</a:t>
            </a:r>
          </a:p>
          <a:p>
            <a:r>
              <a:rPr lang="en-US"/>
              <a:t>constructor, destructor.</a:t>
            </a:r>
          </a:p>
          <a:p>
            <a:r>
              <a:rPr lang="en-US"/>
              <a:t>new, delete.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1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new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1690688"/>
          <a:ext cx="1709057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/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/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780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087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/>
                        <a:t>Heap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02433" y="1690688"/>
            <a:ext cx="2795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int a[4] = {1,2,4,5}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643153" y="1690688"/>
          <a:ext cx="1709057" cy="2438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/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/>
                        <a:t>b[2]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697479" y="1614804"/>
            <a:ext cx="2795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int *b = new int[4]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75661" y="4234893"/>
            <a:ext cx="355309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Kích thước cố định, chỉ 1 MB với Windows, dễ bị stack overflow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38200" y="5104448"/>
            <a:ext cx="35530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Có thể cấp phát tùy ý</a:t>
            </a:r>
          </a:p>
        </p:txBody>
      </p:sp>
    </p:spTree>
    <p:extLst>
      <p:ext uri="{BB962C8B-B14F-4D97-AF65-F5344CB8AC3E}">
        <p14:creationId xmlns:p14="http://schemas.microsoft.com/office/powerpoint/2010/main" val="156876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Toán tử delete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548847" y="1690688"/>
          <a:ext cx="1709057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/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/>
                        <a:t>b[2]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780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087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/>
                        <a:t>Heap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558349" y="1690688"/>
            <a:ext cx="279545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int *b = new int[4]</a:t>
            </a:r>
          </a:p>
          <a:p>
            <a:r>
              <a:rPr lang="en-US" sz="2600"/>
              <a:t>delete []b</a:t>
            </a:r>
          </a:p>
          <a:p>
            <a:r>
              <a:rPr lang="en-US" sz="2600"/>
              <a:t>Khi thực thi toán tử delete, chương trình chỉ đánh dấu ô nhớ đang “trống”, chứ không xóa giá trị trên ô nhớ.</a:t>
            </a:r>
          </a:p>
        </p:txBody>
      </p:sp>
      <p:sp>
        <p:nvSpPr>
          <p:cNvPr id="3" name="Rectangle 2"/>
          <p:cNvSpPr/>
          <p:nvPr/>
        </p:nvSpPr>
        <p:spPr>
          <a:xfrm>
            <a:off x="2847702" y="2216032"/>
            <a:ext cx="2625635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/>
              <a:t>Tự động xóa khi ra khỏi hàm, khối lệnh, …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838200" y="1690688"/>
          <a:ext cx="1709057" cy="3413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9057">
                  <a:extLst>
                    <a:ext uri="{9D8B030D-6E8A-4147-A177-3AD203B41FA5}">
                      <a16:colId xmlns:a16="http://schemas.microsoft.com/office/drawing/2014/main" val="1234399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600"/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9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600" b="0"/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48556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r>
                        <a:rPr lang="en-US" sz="2600" b="0"/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281294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126472"/>
                  </a:ext>
                </a:extLst>
              </a:tr>
              <a:tr h="16256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67804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17087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r>
                        <a:rPr lang="en-US" sz="2600" b="1"/>
                        <a:t>Stack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73746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847702" y="1690688"/>
            <a:ext cx="279545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/>
              <a:t>int a[4] = {1,2,4,5}</a:t>
            </a:r>
          </a:p>
        </p:txBody>
      </p:sp>
    </p:spTree>
    <p:extLst>
      <p:ext uri="{BB962C8B-B14F-4D97-AF65-F5344CB8AC3E}">
        <p14:creationId xmlns:p14="http://schemas.microsoft.com/office/powerpoint/2010/main" val="668956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Hàm constructor &amp; destructor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Hàm khởi tạo chỉ có thêm một tính chất là tự động thực thi khi đối tượng được khởi tạo. Ngược lại với hàm hủy.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/>
                  <a:t> Tính chất này giúp chúng ta thực hiện một số nhiệm vụ quan trọng.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72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Nâng cao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17976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Một số kiểu trả về đặc biệt.</a:t>
            </a:r>
          </a:p>
          <a:p>
            <a:pPr marL="0" indent="0">
              <a:buNone/>
            </a:pPr>
            <a:r>
              <a:rPr lang="en-US"/>
              <a:t>Giả sử chúng ta cần thực hiện câu lệnh sau: </a:t>
            </a:r>
          </a:p>
          <a:p>
            <a:pPr marL="0" indent="0">
              <a:buNone/>
            </a:pPr>
            <a:r>
              <a:rPr lang="en-US"/>
              <a:t>Superman clerk();</a:t>
            </a:r>
          </a:p>
          <a:p>
            <a:pPr marL="0" indent="0">
              <a:buNone/>
            </a:pPr>
            <a:r>
              <a:rPr lang="en-US"/>
              <a:t>clerk.upPower(); clerk.upPower(); clerk.upPower();</a:t>
            </a:r>
          </a:p>
          <a:p>
            <a:pPr marL="0" indent="0">
              <a:buNone/>
            </a:pPr>
            <a:r>
              <a:rPr lang="en-US"/>
              <a:t>Tuy nhiên, có thể viết ngắn gọn hơn:</a:t>
            </a:r>
          </a:p>
          <a:p>
            <a:pPr marL="0" indent="0">
              <a:buNone/>
            </a:pPr>
            <a:r>
              <a:rPr lang="en-US"/>
              <a:t>clerk.upPower().upPower().upPower();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948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kiểu trả về đặc biệt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5114" cy="65631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clerk.upPower().upPower().upPower();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53589" y="2573383"/>
            <a:ext cx="7615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8752115" y="2362789"/>
            <a:ext cx="2601685" cy="65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/>
              <a:t>Thứ tự thực thi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199" y="2825885"/>
            <a:ext cx="8083731" cy="370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Như vậy, clerk.upPower() phải trả về object Superman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Superman upPower()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cout &lt;&lt; “Up”;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return Superman();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34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Một số kiểu trả về đặc biệt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51766" cy="6563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clerk-&gt;upPower()-&gt;upPower()-&gt;upPower();</a:t>
            </a:r>
          </a:p>
          <a:p>
            <a:pPr marL="0" indent="0">
              <a:buNone/>
            </a:pPr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53589" y="2573383"/>
            <a:ext cx="76156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/>
          <p:cNvSpPr txBox="1">
            <a:spLocks/>
          </p:cNvSpPr>
          <p:nvPr/>
        </p:nvSpPr>
        <p:spPr>
          <a:xfrm>
            <a:off x="8752115" y="2362789"/>
            <a:ext cx="2601685" cy="656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/>
              <a:t>Thứ tự thực thi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38199" y="2825885"/>
            <a:ext cx="8083731" cy="3705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Như vậy, clerk-&gt;upPower() phải trả về con trỏ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Superman* upPower()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cout &lt;&lt; “Up”;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	return this;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5819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Màn hình rộng</PresentationFormat>
  <Paragraphs>67</Paragraphs>
  <Slides>8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Chủ đề Office</vt:lpstr>
      <vt:lpstr>Lab 2</vt:lpstr>
      <vt:lpstr>Lý thuyết tuần 2</vt:lpstr>
      <vt:lpstr>Toán tử new</vt:lpstr>
      <vt:lpstr>Toán tử delete</vt:lpstr>
      <vt:lpstr>Hàm constructor &amp; destructor</vt:lpstr>
      <vt:lpstr>Nâng cao</vt:lpstr>
      <vt:lpstr>Một số kiểu trả về đặc biệt</vt:lpstr>
      <vt:lpstr>Một số kiểu trả về đặc biệt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Tuan Hai</dc:creator>
  <cp:lastModifiedBy>Tuan Hai</cp:lastModifiedBy>
  <cp:revision>1</cp:revision>
  <dcterms:created xsi:type="dcterms:W3CDTF">2021-11-26T13:18:11Z</dcterms:created>
  <dcterms:modified xsi:type="dcterms:W3CDTF">2021-11-26T13:18:51Z</dcterms:modified>
</cp:coreProperties>
</file>