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2" r:id="rId4"/>
    <p:sldId id="271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Constructor, Destructor, Scope, Get, Set</a:t>
            </a:r>
          </a:p>
        </p:txBody>
      </p:sp>
    </p:spTree>
    <p:extLst>
      <p:ext uri="{BB962C8B-B14F-4D97-AF65-F5344CB8AC3E}">
        <p14:creationId xmlns:p14="http://schemas.microsoft.com/office/powerpoint/2010/main" val="370468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 - 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Hàm khởi tạo có thể truyền vào các tham số khác nhau, mỗi kiểu tham số sẽ tạo ra constructor mới.</a:t>
            </a:r>
          </a:p>
          <a:p>
            <a:pPr marL="0" indent="0">
              <a:buNone/>
            </a:pPr>
            <a:r>
              <a:rPr lang="en-US"/>
              <a:t>+ Được đặt ở public</a:t>
            </a:r>
          </a:p>
          <a:p>
            <a:pPr marL="0" indent="0">
              <a:buNone/>
            </a:pPr>
            <a:r>
              <a:rPr lang="en-US"/>
              <a:t>+ Nếu đặt ở private ?</a:t>
            </a:r>
          </a:p>
          <a:p>
            <a:pPr marL="0" indent="0">
              <a:buNone/>
            </a:pPr>
            <a:r>
              <a:rPr lang="en-US"/>
              <a:t>Hàm hủy không có tham số và chỉ có một duy nhất</a:t>
            </a:r>
          </a:p>
          <a:p>
            <a:pPr marL="0" indent="0">
              <a:buNone/>
            </a:pPr>
            <a:r>
              <a:rPr lang="en-US"/>
              <a:t>+ Chỉ cần thiết lập khi class có sử dụng con trỏ.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6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 tiêu biểu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Copy constructor, tham số truyền vào chính là đối tượng cùng kiểu.</a:t>
            </a:r>
          </a:p>
          <a:p>
            <a:pPr marL="0" indent="0">
              <a:buNone/>
            </a:pPr>
            <a:r>
              <a:rPr lang="en-US"/>
              <a:t>A (const &amp;A)</a:t>
            </a:r>
          </a:p>
          <a:p>
            <a:pPr marL="0" indent="0">
              <a:buNone/>
            </a:pPr>
            <a:r>
              <a:rPr lang="en-US"/>
              <a:t>Default constructor, không sử dụng tham số, được tự động tạo.</a:t>
            </a:r>
          </a:p>
          <a:p>
            <a:pPr marL="0" indent="0">
              <a:buNone/>
            </a:pPr>
            <a:r>
              <a:rPr lang="en-US"/>
              <a:t>A ()</a:t>
            </a:r>
          </a:p>
          <a:p>
            <a:pPr marL="0" indent="0">
              <a:buNone/>
            </a:pPr>
            <a:r>
              <a:rPr lang="en-US"/>
              <a:t>Constructor có tham số mặc nhiên</a:t>
            </a:r>
          </a:p>
          <a:p>
            <a:pPr marL="0" indent="0">
              <a:buNone/>
            </a:pPr>
            <a:r>
              <a:rPr lang="en-US"/>
              <a:t>A (int a = 5, int b = 6)</a:t>
            </a:r>
          </a:p>
          <a:p>
            <a:pPr marL="0" indent="0">
              <a:buNone/>
            </a:pPr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5752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Vấn đề với con trỏ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15078"/>
              </p:ext>
            </p:extLst>
          </p:nvPr>
        </p:nvGraphicFramePr>
        <p:xfrm>
          <a:off x="968828" y="1870410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Pointer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Pointer</a:t>
                      </a:r>
                      <a:r>
                        <a:rPr lang="en-US" sz="2600" baseline="0"/>
                        <a:t> (b)</a:t>
                      </a:r>
                      <a:endParaRPr lang="en-US" sz="2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049127"/>
              </p:ext>
            </p:extLst>
          </p:nvPr>
        </p:nvGraphicFramePr>
        <p:xfrm>
          <a:off x="4478383" y="1870410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sp>
        <p:nvSpPr>
          <p:cNvPr id="31" name="Content Placeholder 2"/>
          <p:cNvSpPr txBox="1">
            <a:spLocks/>
          </p:cNvSpPr>
          <p:nvPr/>
        </p:nvSpPr>
        <p:spPr>
          <a:xfrm>
            <a:off x="838200" y="3748303"/>
            <a:ext cx="3498669" cy="3005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class A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	int *pointer;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A a = A();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A b = a;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77885" y="2116183"/>
            <a:ext cx="18004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</p:cNvCxnSpPr>
          <p:nvPr/>
        </p:nvCxnSpPr>
        <p:spPr>
          <a:xfrm flipV="1">
            <a:off x="2677885" y="2116183"/>
            <a:ext cx="1800498" cy="4857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4021183" y="3748303"/>
            <a:ext cx="3498669" cy="3005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~ A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	delete pointer;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delete 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delete b;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7519852" y="3748303"/>
            <a:ext cx="3498669" cy="3005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Như vậy phải thực thi copy constructor riêng để tránh vấn đề xóa con trỏ đã được xóa.</a:t>
            </a:r>
          </a:p>
        </p:txBody>
      </p:sp>
    </p:spTree>
    <p:extLst>
      <p:ext uri="{BB962C8B-B14F-4D97-AF65-F5344CB8AC3E}">
        <p14:creationId xmlns:p14="http://schemas.microsoft.com/office/powerpoint/2010/main" val="356189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Tầm vực - Scope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056120"/>
              </p:ext>
            </p:extLst>
          </p:nvPr>
        </p:nvGraphicFramePr>
        <p:xfrm>
          <a:off x="838200" y="1690688"/>
          <a:ext cx="10252168" cy="2136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3042">
                  <a:extLst>
                    <a:ext uri="{9D8B030D-6E8A-4147-A177-3AD203B41FA5}">
                      <a16:colId xmlns:a16="http://schemas.microsoft.com/office/drawing/2014/main" val="2115164099"/>
                    </a:ext>
                  </a:extLst>
                </a:gridCol>
                <a:gridCol w="2563042">
                  <a:extLst>
                    <a:ext uri="{9D8B030D-6E8A-4147-A177-3AD203B41FA5}">
                      <a16:colId xmlns:a16="http://schemas.microsoft.com/office/drawing/2014/main" val="998940162"/>
                    </a:ext>
                  </a:extLst>
                </a:gridCol>
                <a:gridCol w="2563042">
                  <a:extLst>
                    <a:ext uri="{9D8B030D-6E8A-4147-A177-3AD203B41FA5}">
                      <a16:colId xmlns:a16="http://schemas.microsoft.com/office/drawing/2014/main" val="2497242787"/>
                    </a:ext>
                  </a:extLst>
                </a:gridCol>
                <a:gridCol w="2563042">
                  <a:extLst>
                    <a:ext uri="{9D8B030D-6E8A-4147-A177-3AD203B41FA5}">
                      <a16:colId xmlns:a16="http://schemas.microsoft.com/office/drawing/2014/main" val="369967252"/>
                    </a:ext>
                  </a:extLst>
                </a:gridCol>
              </a:tblGrid>
              <a:tr h="534182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Public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349436"/>
                  </a:ext>
                </a:extLst>
              </a:tr>
              <a:tr h="534182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0408710"/>
                  </a:ext>
                </a:extLst>
              </a:tr>
              <a:tr h="534182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706938"/>
                  </a:ext>
                </a:extLst>
              </a:tr>
              <a:tr h="534182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89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95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-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Loại hàm có tên gọi để thực hiện nhiệm vụ đặc trưng</a:t>
            </a:r>
          </a:p>
          <a:p>
            <a:pPr marL="0" indent="0">
              <a:buNone/>
            </a:pPr>
            <a:r>
              <a:rPr lang="en-US"/>
              <a:t>+ get: lấy giá trị private của class</a:t>
            </a:r>
          </a:p>
          <a:p>
            <a:pPr marL="0" indent="0">
              <a:buNone/>
            </a:pPr>
            <a:r>
              <a:rPr lang="en-US"/>
              <a:t>+ set: xét giá trị private cho class</a:t>
            </a:r>
          </a:p>
          <a:p>
            <a:pPr marL="0" indent="0">
              <a:buNone/>
            </a:pPr>
            <a:r>
              <a:rPr lang="en-US"/>
              <a:t>Tại sao không để tất cả thuộc tính là public ?</a:t>
            </a:r>
          </a:p>
          <a:p>
            <a:pPr marL="0" indent="0">
              <a:buNone/>
            </a:pPr>
            <a:r>
              <a:rPr lang="en-US"/>
              <a:t>Việc gán và xét dữ liệu lung tung có thể khiến dữ liệu object bị rối loạn.</a:t>
            </a:r>
          </a:p>
        </p:txBody>
      </p:sp>
    </p:spTree>
    <p:extLst>
      <p:ext uri="{BB962C8B-B14F-4D97-AF65-F5344CB8AC3E}">
        <p14:creationId xmlns:p14="http://schemas.microsoft.com/office/powerpoint/2010/main" val="181404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276</Words>
  <Application>Microsoft Office PowerPoint</Application>
  <PresentationFormat>Màn hình rộng</PresentationFormat>
  <Paragraphs>51</Paragraphs>
  <Slides>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Lab 3</vt:lpstr>
      <vt:lpstr>Constructor - Destructor</vt:lpstr>
      <vt:lpstr>Constructor tiêu biểu</vt:lpstr>
      <vt:lpstr>Vấn đề với con trỏ</vt:lpstr>
      <vt:lpstr>Tầm vực - Scope</vt:lpstr>
      <vt:lpstr>Get -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Tuan Hai</cp:lastModifiedBy>
  <cp:revision>27</cp:revision>
  <dcterms:created xsi:type="dcterms:W3CDTF">2020-03-13T13:49:04Z</dcterms:created>
  <dcterms:modified xsi:type="dcterms:W3CDTF">2021-11-26T13:19:40Z</dcterms:modified>
</cp:coreProperties>
</file>