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4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3135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ACD1C-2A3C-4674-B5C6-4201F37CAA11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DC1-8F88-4202-9411-69A494C5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7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44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BE328-FB5B-43DF-813A-2A0B1753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95D805-1D95-4605-A587-4802F6D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6594A2-1A1D-401B-A2CC-D6F34872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51C7-0B3C-48E5-85A9-543313374D6E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1A9A31-7C22-4AD8-A454-829E813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2C67C3-9B93-4EED-98AA-7C6394E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AF1CC-5324-4066-99CD-3837379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ED5AA5F-1154-474D-8057-316C646A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A9D77A-2D63-4BD1-8383-88A666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669-F9D4-4E3F-A080-12DC01A8DBA5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79D250-950D-4EAB-BBA5-EE94526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768F40-2CA6-4D03-B229-FF5B05B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2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313EC3-0C19-45D4-BD52-1A70905B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524A94-C1A5-4A36-B2EB-BF53827C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DFA3DC-78CA-43B1-BFBD-E801636E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5155-1CAB-4479-8531-9A269AB7BEC4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6C970E-28FF-47F7-8474-C76DB5C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B49A9-190E-4F20-BC9D-97422EE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5871FD-2A7D-4F5F-98D2-6436432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E0A206-FA4F-4ECC-80B1-E2285F4D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FB0938-02EF-45C0-837E-F211AFB2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464-E9B5-4A2A-8FAC-80BAD440E69B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00D9DA-2513-493A-AA81-E4A984F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DEF09-D665-43FF-88AC-EC68E8B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4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B4F083-3DD4-43A9-B18E-9FF0215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BBCBD2-2D7E-4A64-8E20-35B634A0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E9A336-2AC7-4038-968B-B791D54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A81-2659-40A2-9CC3-0379609B2AC3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2825AF-3E8F-45C5-9A1C-DD7CF23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8C56F-E777-4342-8AFE-41B3AF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1013D-5F53-4016-A42E-07437562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B90D7B-8BEF-41A8-AA17-B222EAA0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698AC1-AFAF-4782-B073-0D077151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134EB9-6797-4577-AEB7-0684E3E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FC5A-E301-4D3A-A1CB-96C78FF79213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014F1B-BCC8-49AF-ACEE-58F0841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AB6102-50A8-4E05-AA83-A3B60C7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1F803F-46B5-45EA-9A25-949D60B5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F33469-DD6C-4B74-AD82-F3B9C89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99617B-BB52-498D-B4F2-A1114196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EE5462-29CF-442A-8AA1-302068A7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B95FA61-0E11-4AA3-8514-12C915A5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B261B39-E32E-4DEC-832F-BCA4FB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4389-91C9-4414-83CE-D4129973325A}" type="datetime1">
              <a:rPr lang="vi-VN" smtClean="0"/>
              <a:t>16/11/2021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A52E0D-D673-41BF-8F17-26CA7982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190AD3-F8F0-4556-9E0F-A7684EE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5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3A6598-E9B5-4FAD-95B0-0E808DA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72F308A-1486-4B51-B5C9-BB13BCA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A8A-63D4-4C54-9EBB-4000EDECCD76}" type="datetime1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AD9CAAA-9B1E-4498-91EF-2B1D3CF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7683-019F-4633-ABCD-D59D4F4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1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097556-B5C0-4CF6-9FCC-810DE95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B8FC-C1FA-4794-8B82-5F5B44DF3927}" type="datetime1">
              <a:rPr lang="vi-VN" smtClean="0"/>
              <a:t>16/11/2021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2EE30-2E5C-48A3-83B7-9883D6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42E8D2-9EA9-4419-8262-5A0895D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2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B838D-9852-4924-8EC6-284531E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70940-D719-41AA-B86B-6711076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4F82B1-02EA-48A4-AE16-14E291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E246D7-F5E7-47FB-BF78-4D7C5BC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3F8-B7CF-4436-BDC4-56CC731CA282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929A66-83E3-4B70-9E57-A63027B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9CE47A-7A1F-4F6D-93C0-F0E787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83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B7199-E038-43C0-876A-5A625C3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7C71DBC-7FBC-4EF2-96A5-58E48FA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878B0B-807E-44EC-804C-666A2E7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7BBD6C-586C-497E-B951-FF9DC18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E083-805B-403F-93FF-B7F21EAC01B1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67C51-3AE6-410C-A89A-2BB4E45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E0A1B8-668E-4C1C-9CB2-8CBDFF1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FC804-3FF2-4DB7-9050-D6214DD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B9BBF0-E8ED-4E14-8716-DA6DFFD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AB9E1D-3D0D-460B-94F8-6C99C15B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D9A4-ACA4-4BA9-A4F1-697D9076DF08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3F4A5D-6F80-4867-8F07-C604D831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A6E951-2A93-486D-BFCE-461EE393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4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4C0C91-F510-47EA-8AD9-A6C8CC28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Hướng dẫn thực hành CSDL</a:t>
            </a:r>
            <a:br>
              <a:rPr lang="en-US"/>
            </a:br>
            <a:r>
              <a:rPr lang="en-US"/>
              <a:t>Lab 4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92052D-54F5-4A9C-99B2-9F6648EE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7663"/>
            <a:ext cx="2213317" cy="1487974"/>
          </a:xfrm>
        </p:spPr>
        <p:txBody>
          <a:bodyPr>
            <a:normAutofit/>
          </a:bodyPr>
          <a:lstStyle/>
          <a:p>
            <a:pPr algn="l"/>
            <a:r>
              <a:rPr lang="en-US"/>
              <a:t>GVTH: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Võ Viết Đạt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Vũ Tuấn Hải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DE77A23-7504-4144-8629-02DF4B27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vi-VN">
                <a:latin typeface="Calibri (Thân)"/>
              </a:rPr>
              <a:t>Sửa bài thực hành Lab 3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- Phép chia: câu 14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Điểm bài thực hành Lab 3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Bài học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Các lệnh tính toán, gom nhóm dữ liệu.</a:t>
            </a: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F6D815B-F63C-46FB-A0BE-9FE27A90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4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 lab 4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Bài tập 2 Quản lý Giáo Vụ:</a:t>
                </a:r>
              </a:p>
              <a:p>
                <a:r>
                  <a:rPr lang="vi-VN">
                    <a:latin typeface="Calibri (Thân)"/>
                  </a:rPr>
                  <a:t>Phần III: Câu 19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35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Thời hạn: 7 ngày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C0362D-065E-4B48-BB29-4002FFC0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41216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83</Words>
  <Application>Microsoft Office PowerPoint</Application>
  <PresentationFormat>Màn hình rộng</PresentationFormat>
  <Paragraphs>21</Paragraphs>
  <Slides>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Hướng dẫn thực hành CSDL Lab 4</vt:lpstr>
      <vt:lpstr>Nội dung</vt:lpstr>
      <vt:lpstr>Deadline lab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CSDL Lab 1</dc:title>
  <dc:creator>Tuan Hai</dc:creator>
  <cp:lastModifiedBy>Tuan Hai</cp:lastModifiedBy>
  <cp:revision>30</cp:revision>
  <dcterms:created xsi:type="dcterms:W3CDTF">2021-09-13T07:13:15Z</dcterms:created>
  <dcterms:modified xsi:type="dcterms:W3CDTF">2021-11-16T13:44:21Z</dcterms:modified>
</cp:coreProperties>
</file>