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04/10/2023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04/10/2023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04/10/2023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04/10/2023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04/10/2023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04/10/2023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04/10/2023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04/10/2023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04/10/2023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04/10/2023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04/10/2023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04/10/2023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04/10/2023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#SE357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62745"/>
              </p:ext>
            </p:extLst>
          </p:nvPr>
        </p:nvGraphicFramePr>
        <p:xfrm>
          <a:off x="838201" y="1825625"/>
          <a:ext cx="10330541" cy="248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18173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[30%]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engineering 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Document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Evaluate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1637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BB5-470E-6BE1-91E7-0DEF567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Quy định trong lớp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5D9-F0FD-DE3A-C291-BCDF3355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Có thể làm bài tập tại nhà và không cần tới lớp.</a:t>
            </a:r>
          </a:p>
          <a:p>
            <a:r>
              <a:rPr lang="en-VN"/>
              <a:t>Bài tập làm theo nhóm và nộp trên github.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9E1-7796-494C-E32C-07E1C96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15876</TotalTime>
  <Words>148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Giới thiệu</vt:lpstr>
      <vt:lpstr>Nội dung</vt:lpstr>
      <vt:lpstr>Quy định trong lớp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41</cp:revision>
  <dcterms:created xsi:type="dcterms:W3CDTF">2020-03-13T13:49:04Z</dcterms:created>
  <dcterms:modified xsi:type="dcterms:W3CDTF">2023-10-04T15:08:33Z</dcterms:modified>
</cp:coreProperties>
</file>