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012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A60C-A48B-315D-0167-44B6265D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FCF56-441D-227C-F20E-0F7C9E4F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F5BC-B542-B76C-EB67-9D9E9048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6E58-C53B-C703-142C-3AB2AA3D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D723-B8A8-3A93-92CC-CB880F55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58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3A56-D445-7C60-C861-5551D566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9831-E435-8258-CC9C-071A316E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39D6-C577-92E1-4452-0FA0F3C4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71E2-622E-74D2-1F68-0515B590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8B62-179D-BE80-5EC7-C2D6784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34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F1C1D-8443-82C7-5591-FABB4EEF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2C5E2-6071-A2DD-014E-5155D0B3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94A8-2695-9353-6E72-A7A3B05D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D1B1-2085-D1F1-7467-2C718FB2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B6CA-33E3-BA4D-2470-D4711AD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71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78A4-FB22-9A76-ACDA-DAB41D22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80AB-7035-15C5-BEBD-3F15D560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1EF4-DA5D-4D4F-E83D-C2BFAFBB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841F-0213-ADD8-4422-66B9001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BD84-E64F-0C77-267D-7EA95EB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54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5E8-BE9C-6ABF-D2C1-A597927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D69B-9A09-34B8-1D77-DC5012F6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4B34-648B-C979-C5CE-F577C8D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8124-535F-50EC-A2B2-FE48D699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402D-BFE8-2B2E-BEAC-ECE9BF8E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01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1ED1-6FC4-6F01-312A-195A81F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5B87-6056-BF81-99DA-2AFBAEEE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55CF-F324-BA84-ED8F-6239C631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8896-F4A7-82D9-D316-BE326804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57FC-3D24-9462-28F0-899EE76B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4BAB-9FC9-3B57-669D-86BA560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24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7020-0A76-5191-6529-19846B8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5C67-8758-2CFF-5C2B-88A6ABD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6524-DED5-E7C8-4A58-0C766AA5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E613B-9E1D-404F-BE0B-9A618B099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0F9E2-EB63-B1A7-3CD1-E4DF64DA4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ECF6B-0B5C-F8A1-2769-BF1F582E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50437-182A-0023-8C12-B9B253E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5D27-CC4C-7744-27ED-0A19A066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2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1238-FE9D-DCF8-C1CA-B03D3D2F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0D5F-E339-7335-482F-2F9A248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FEEC-4F5E-2D18-3843-865A684A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421FB-7CCB-1BAA-B95D-9B017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00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58151-40F5-B8DA-D3F0-FC9EC3CC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DB492-F603-E585-FD69-E5D1E18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7CC6-F547-C05F-A007-514430C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17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286E-3347-86D6-BFD9-57E004F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5B34-E3E9-B183-229C-79F434D2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6BF6-B8C0-6854-B145-B0BAF9F0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501F-45CB-0D26-07D2-71EB00D2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95E5-91F5-4CC7-8E38-1BD78DD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CD73-BD30-67CB-9BF9-9CD95BF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36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7C8-3EAC-BBB3-F508-33CCE75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D4A6-60B1-1F19-60F6-DB8C244E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955E-EC85-9CD6-410B-196330E2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6B30-73EA-1280-5D07-C3C21492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F3DAC-2330-2D32-AC9A-AB58C96D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AB1C-E9EC-360B-4769-9AF3E80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03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6CE82-91B0-3CFB-856F-3A230C98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FFB2-42E0-22DE-C5A9-15F325EE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73DA-ECED-E7F9-B642-A06A9BD69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61D1-3EAA-E642-A759-FCEF142E207B}" type="datetimeFigureOut">
              <a:t>07/06/2023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9E2A-7F44-4C92-5B55-6DA062C2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9CA2-BCF7-FADB-6D74-9819822AC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1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E786-D98C-E6ED-5F37-917D800AD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Darkin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ACA8-3B2A-DEF2-1245-13B92E68B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809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6A8663-5D67-6295-11BE-9697A7C8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79" y="462869"/>
            <a:ext cx="6075395" cy="6069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EDA2A-2502-A609-DBA1-F95B40CA9FB0}"/>
              </a:ext>
            </a:extLst>
          </p:cNvPr>
          <p:cNvSpPr txBox="1"/>
          <p:nvPr/>
        </p:nvSpPr>
        <p:spPr>
          <a:xfrm>
            <a:off x="7162800" y="2166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400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99455"/>
              </p:ext>
            </p:extLst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3146555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4070919" y="379586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Testcase #0:</a:t>
            </a:r>
          </a:p>
          <a:p>
            <a:r>
              <a:rPr lang="en-VN"/>
              <a:t>3</a:t>
            </a:r>
          </a:p>
          <a:p>
            <a:r>
              <a:rPr lang="en-VN"/>
              <a:t>1 0 3 40 10</a:t>
            </a:r>
          </a:p>
          <a:p>
            <a:r>
              <a:rPr lang="en-VN"/>
              <a:t>2 2 0 40 10 2</a:t>
            </a:r>
          </a:p>
          <a:p>
            <a:r>
              <a:rPr lang="en-VN"/>
              <a:t>3 5 1 60 7 5 0.2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0:</a:t>
            </a:r>
          </a:p>
          <a:p>
            <a:r>
              <a:rPr lang="en-VN"/>
              <a:t>Khởi tạo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1286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317722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4070919" y="379586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40 (-10) 10</a:t>
            </a:r>
          </a:p>
          <a:p>
            <a:r>
              <a:rPr lang="en-VN"/>
              <a:t>40 (-8)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1:</a:t>
            </a:r>
          </a:p>
          <a:p>
            <a:r>
              <a:rPr lang="en-VN"/>
              <a:t>Varus di chuyển về phía Kayn, bắn Kayn gây 8 ST.</a:t>
            </a:r>
          </a:p>
          <a:p>
            <a:r>
              <a:rPr lang="en-VN"/>
              <a:t>Kayn di chuyển về phía Varus, tấn công Varus gây 10 ST.</a:t>
            </a:r>
          </a:p>
          <a:p>
            <a:r>
              <a:rPr lang="en-VN"/>
              <a:t>Aatrox di chuyển về phía Kayn.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9763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17" y="3173167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4" y="250975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3167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5" y="310845"/>
            <a:ext cx="4539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30 (-10) 10</a:t>
            </a:r>
          </a:p>
          <a:p>
            <a:r>
              <a:rPr lang="en-VN"/>
              <a:t>32 (-8)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2:</a:t>
            </a:r>
          </a:p>
          <a:p>
            <a:r>
              <a:rPr lang="en-VN"/>
              <a:t>Varus bắn Kayn gây 8 ST.</a:t>
            </a:r>
          </a:p>
          <a:p>
            <a:r>
              <a:rPr lang="en-VN"/>
              <a:t>Kayn tấn công Varus gây 10 ST, sử dụng skill đợt kế tiếp</a:t>
            </a:r>
          </a:p>
          <a:p>
            <a:r>
              <a:rPr lang="en-VN"/>
              <a:t>Aatrox di chuyển về phía Kayn.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5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7 L -0.05274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71" y="3158519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4" y="250975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20 (-20) 10</a:t>
            </a:r>
          </a:p>
          <a:p>
            <a:r>
              <a:rPr lang="en-VN"/>
              <a:t>24 (-8)(-5)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3:</a:t>
            </a:r>
          </a:p>
          <a:p>
            <a:r>
              <a:rPr lang="en-VN"/>
              <a:t>Varus bắn Kayn gây 8 ST. Varus sử dụng skill đợt kế tiếp.</a:t>
            </a:r>
          </a:p>
          <a:p>
            <a:r>
              <a:rPr lang="en-VN"/>
              <a:t>Kayn sử dụng skill Trảm, gây 20 ST cho Varus. Varus tử vong</a:t>
            </a:r>
          </a:p>
          <a:p>
            <a:r>
              <a:rPr lang="en-VN"/>
              <a:t>Aatrox di chuyển về phía Kayn và tấn công Kayn, gây 5 ST cho Kayn</a:t>
            </a:r>
          </a:p>
          <a:p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63258D-09C6-64EE-5CF9-652D41767FAA}"/>
              </a:ext>
            </a:extLst>
          </p:cNvPr>
          <p:cNvSpPr/>
          <p:nvPr/>
        </p:nvSpPr>
        <p:spPr>
          <a:xfrm>
            <a:off x="3123228" y="2862943"/>
            <a:ext cx="1089543" cy="109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394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278 L -0.05455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14" y="317722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11 (-5) 10 2</a:t>
            </a:r>
          </a:p>
          <a:p>
            <a:r>
              <a:rPr lang="en-VN"/>
              <a:t>60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4:</a:t>
            </a:r>
          </a:p>
          <a:p>
            <a:r>
              <a:rPr lang="en-VN"/>
              <a:t>Kayn gây 5 ST cho Aatrox.</a:t>
            </a:r>
          </a:p>
          <a:p>
            <a:r>
              <a:rPr lang="en-VN"/>
              <a:t>Aatrox tấn công Kayn, gây 5 ST.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651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8" y="3173167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6 (-5) 10 2</a:t>
            </a:r>
          </a:p>
          <a:p>
            <a:r>
              <a:rPr lang="en-VN"/>
              <a:t>55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5:</a:t>
            </a:r>
          </a:p>
          <a:p>
            <a:r>
              <a:rPr lang="en-VN"/>
              <a:t>Kayn gây 5 ST cho Aatrox. Kayn sử dụng skill lượt kế.</a:t>
            </a:r>
          </a:p>
          <a:p>
            <a:r>
              <a:rPr lang="en-VN"/>
              <a:t>Aatrox tấn công Kayn, gây 5 ST.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41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8" y="3158519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1 (-5) 10 2</a:t>
            </a:r>
          </a:p>
          <a:p>
            <a:r>
              <a:rPr lang="en-VN"/>
              <a:t>50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6:</a:t>
            </a:r>
          </a:p>
          <a:p>
            <a:r>
              <a:rPr lang="en-VN"/>
              <a:t>Kayn gây 5 ST cho Aatrox. Aatrox tấn công Kayn, gây 5 ST. Kayn tử vong.</a:t>
            </a:r>
          </a:p>
          <a:p>
            <a:endParaRPr lang="en-VN"/>
          </a:p>
          <a:p>
            <a:r>
              <a:rPr lang="en-VN"/>
              <a:t>Output:</a:t>
            </a:r>
          </a:p>
          <a:p>
            <a:r>
              <a:rPr lang="en-VN"/>
              <a:t>Aatrox 45</a:t>
            </a:r>
          </a:p>
        </p:txBody>
      </p:sp>
    </p:spTree>
    <p:extLst>
      <p:ext uri="{BB962C8B-B14F-4D97-AF65-F5344CB8AC3E}">
        <p14:creationId xmlns:p14="http://schemas.microsoft.com/office/powerpoint/2010/main" val="4152058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335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Darkin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Darkin</dc:title>
  <dc:creator>Vũ Tuấn Hải</dc:creator>
  <cp:lastModifiedBy>Vũ Tuấn Hải</cp:lastModifiedBy>
  <cp:revision>4</cp:revision>
  <dcterms:created xsi:type="dcterms:W3CDTF">2023-05-29T01:59:11Z</dcterms:created>
  <dcterms:modified xsi:type="dcterms:W3CDTF">2023-06-07T16:09:16Z</dcterms:modified>
</cp:coreProperties>
</file>