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71" r:id="rId5"/>
    <p:sldId id="268" r:id="rId6"/>
    <p:sldId id="272" r:id="rId7"/>
    <p:sldId id="269" r:id="rId8"/>
    <p:sldId id="262" r:id="rId9"/>
    <p:sldId id="263" r:id="rId10"/>
    <p:sldId id="273" r:id="rId11"/>
    <p:sldId id="264" r:id="rId12"/>
    <p:sldId id="274" r:id="rId13"/>
    <p:sldId id="270" r:id="rId14"/>
    <p:sldId id="275" r:id="rId15"/>
    <p:sldId id="265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5C5FD-C81D-8D4B-88EE-C4AA99CE1E5B}">
          <p14:sldIdLst>
            <p14:sldId id="257"/>
            <p14:sldId id="258"/>
            <p14:sldId id="267"/>
            <p14:sldId id="271"/>
            <p14:sldId id="268"/>
            <p14:sldId id="272"/>
            <p14:sldId id="269"/>
          </p14:sldIdLst>
        </p14:section>
        <p14:section name="2" id="{0FFCFFE7-885C-914A-B809-403312677BDC}">
          <p14:sldIdLst>
            <p14:sldId id="262"/>
            <p14:sldId id="263"/>
            <p14:sldId id="273"/>
            <p14:sldId id="264"/>
            <p14:sldId id="274"/>
            <p14:sldId id="270"/>
            <p14:sldId id="275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111" d="100"/>
          <a:sy n="111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5703-5DE3-AD5E-727B-0D65A44E4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E2A97-4082-6936-F845-23CAB01F3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BEF6-143E-1FB3-A6F4-FB1C9ABD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EF8E-F660-AF69-2CF0-46D62D6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85DC-E811-8A43-FB84-C7676ACE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0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111-5980-6697-6196-51F6E7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383A-38F8-E880-4B9E-87053160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35B3-811B-3B53-B9F6-4E5E4A8D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4868-0883-0A1A-8AE2-044572BB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063B-2828-BF54-3E38-AE8D3692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10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EFC16-29D3-E432-E358-527BDF67E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55D2-1A15-319F-0F91-95AB2E14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94B5-F361-D638-CD15-143BA060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99A1-AAA1-2316-EC58-0D041BB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C2A8-8B36-29A6-83D0-A23CA7E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18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7028-4A9A-E0B4-A52C-655125A3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FDDE-AE3B-EE7F-5861-EF8EBC82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D5DB-906E-5933-A33B-4188299D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4A31-C885-ED1F-4DF6-1EA3F35C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21A8-4375-5299-60E7-662623B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034A-8410-6DE1-A152-EC8C09A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2C60-B3D1-0E81-ACA1-FB93CEF3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000-27DB-1718-18BE-101E18E9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B6CE-B4A9-5C69-3E66-9C622AB0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E3E7-F58E-E969-0023-0DBD1197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1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B2D1-62C2-9A67-04E1-907F6467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71B1-8A42-1D79-E9D4-3A6094B56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DC40F-A5AB-D413-5289-E5F0BD7A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F58D-5899-1CB7-626D-F190073E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ACA2-D5BD-692F-6C77-040D85B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4C7B-BAA4-6661-C435-319E1114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52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12F3-5657-7E8E-5D06-ED0E4716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C18C-3A3F-5968-E058-44A86928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8BCE-37BE-E8DD-9DD4-B7D9DE0C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BFB02-6FE2-3482-8E73-60EE470E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1831B-6B3E-906D-7602-306F01BFD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61936-FE95-1AF7-AFD6-E09EC925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CE5D7-3825-2C9B-7B4D-133C87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69FE0-E0C7-6AEB-EB13-9EEAFE0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6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3E13-0AA1-C7C5-185C-CA67F6DD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EC53-CFFF-0487-4D9F-6E1260CB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F2ED-9DFA-C7BA-D2D4-306D2B5C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4253D-370C-93FF-B2B5-27A6413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91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3E1AB-310D-7392-82D4-AFA28C9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B273-6A85-5962-CBEC-B320461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8BA97-649E-EAE6-88B3-723A6FD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409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B57D-6869-4F20-F2C2-99EAF1BC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8CDC-4AA3-0538-FE0B-97A52C32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1DA3-13CE-A425-4A3E-0AE02287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35AA-A2A0-A1D6-F6E5-2C14B0A5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6DDE-0662-27E7-CDA3-AB57C59F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5A8D-ABAF-7A2C-06C6-E43B803D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25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1EC-2D23-B1C3-510F-34E68CD0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9C986-C413-A2B2-18E8-46095EBD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0487B-75DB-0168-BA88-72CA2227D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5224-B832-C0EE-08FB-62036157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5DCE-BC79-6BAE-2F56-470A1306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482A-E1E7-E071-07B0-231E939D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03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956B4-66F6-2C4B-5A26-52BA1B13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005B1-E8EC-0B4F-6BDD-0DD48392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6080-2F36-83AE-F1EB-944CB888D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DB4D-A28D-0E0E-E14C-911CA008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2E12-E19D-016E-3632-9B671A83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01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86416"/>
              </p:ext>
            </p:extLst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3291600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739200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3291600" y="43349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069C8-5234-ABD8-4B6F-2CDE692C53FD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DFA58-6A83-C1C7-608F-D54D4D075D92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168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920145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9677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52200" y="36000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C6D1-F5D3-7D78-7C51-87925C0DA725}"/>
              </a:ext>
            </a:extLst>
          </p:cNvPr>
          <p:cNvSpPr/>
          <p:nvPr/>
        </p:nvSpPr>
        <p:spPr>
          <a:xfrm>
            <a:off x="2002800" y="466585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2880545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CA9FF-016C-C276-9660-34E20EA7ADBE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842145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5BA2-B1E8-E145-B1B4-707443AC435F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A0A21-BF5C-BB64-C517-36F751570635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92B34-C525-0C12-4DB5-75D53DDB84F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4ACA8-D8CB-7B18-67FF-6F7EC153DB47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6702D-0986-89D0-38F5-9DCE8007FFB6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AF116-0474-268A-7EDF-CFDBCF09562E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B8C6A-252F-9C08-12DB-DD45DA1CBEE7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Bottom soldier kills one zombie.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2A43A-B782-1E56-DFAE-99874F432CA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00780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11673-C852-7FD1-64D3-27CEE26F196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BD1DB-CAE9-3B15-A295-2F16633A05B0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EF977-F4F3-5C15-E8D0-5ACD9032478B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D0764-CED3-E1C3-6AB6-D56D1B0DB831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F510F5-7407-F96A-0153-A28328242D0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D1A1E-FC38-EEB0-CC97-5C3EB1D01B94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ADE1B-ABD7-3647-1287-7DA6EE4485D7}"/>
              </a:ext>
            </a:extLst>
          </p:cNvPr>
          <p:cNvSpPr txBox="1"/>
          <p:nvPr/>
        </p:nvSpPr>
        <p:spPr>
          <a:xfrm>
            <a:off x="5370616" y="3396268"/>
            <a:ext cx="2824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left axis</a:t>
            </a:r>
            <a:r>
              <a:rPr lang="en-VN"/>
              <a:t>.</a:t>
            </a:r>
          </a:p>
          <a:p>
            <a:endParaRPr lang="en-VN"/>
          </a:p>
          <a:p>
            <a:r>
              <a:rPr lang="en-VN"/>
              <a:t>Zombies chase the citizen. The bottom zombie kill soldier and turn him into zombie.</a:t>
            </a:r>
            <a:endParaRPr lang="en-US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F7F3AB-9268-D64E-92A2-C69C9A56CCF8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13D388D-4100-3DA6-35FB-9CEF7B0BE9F5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DE029-2436-CD52-6B31-149CA04BA1A8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9A0A5-3005-325B-B034-EAF8B2D15E08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28714-9652-0177-1EAC-E9F678908DDB}"/>
              </a:ext>
            </a:extLst>
          </p:cNvPr>
          <p:cNvSpPr/>
          <p:nvPr/>
        </p:nvSpPr>
        <p:spPr>
          <a:xfrm>
            <a:off x="2491881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EDC65-5F76-5139-B0EB-8FEB019C7A74}"/>
              </a:ext>
            </a:extLst>
          </p:cNvPr>
          <p:cNvSpPr/>
          <p:nvPr/>
        </p:nvSpPr>
        <p:spPr>
          <a:xfrm>
            <a:off x="2002170" y="3590103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AC6F4-E9DD-005B-C4F0-8D9E11DC0EFD}"/>
              </a:ext>
            </a:extLst>
          </p:cNvPr>
          <p:cNvSpPr/>
          <p:nvPr/>
        </p:nvSpPr>
        <p:spPr>
          <a:xfrm>
            <a:off x="2072470" y="439776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39AC2-BF48-6857-9D56-2517A219C81F}"/>
              </a:ext>
            </a:extLst>
          </p:cNvPr>
          <p:cNvSpPr/>
          <p:nvPr/>
        </p:nvSpPr>
        <p:spPr>
          <a:xfrm>
            <a:off x="2452281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A801F-64A5-520B-E710-776ADF9248F2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D2E322-D8D8-D467-5989-9C235394B638}"/>
              </a:ext>
            </a:extLst>
          </p:cNvPr>
          <p:cNvSpPr/>
          <p:nvPr/>
        </p:nvSpPr>
        <p:spPr>
          <a:xfrm>
            <a:off x="2413881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E4BE5-2288-77FF-55E5-0E3D71A9344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F6B8C3-B9E3-5AFF-634E-F6524654D020}"/>
              </a:ext>
            </a:extLst>
          </p:cNvPr>
          <p:cNvSpPr/>
          <p:nvPr/>
        </p:nvSpPr>
        <p:spPr>
          <a:xfrm>
            <a:off x="2334787" y="3440856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3782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11673-C852-7FD1-64D3-27CEE26F196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BD1DB-CAE9-3B15-A295-2F16633A05B0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EF977-F4F3-5C15-E8D0-5ACD9032478B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D0764-CED3-E1C3-6AB6-D56D1B0DB831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F510F5-7407-F96A-0153-A28328242D0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D1A1E-FC38-EEB0-CC97-5C3EB1D01B94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ADE1B-ABD7-3647-1287-7DA6EE4485D7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Top soldier kills one zombie.</a:t>
            </a:r>
            <a:endParaRPr lang="en-US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F7F3AB-9268-D64E-92A2-C69C9A56CCF8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13D388D-4100-3DA6-35FB-9CEF7B0BE9F5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DE029-2436-CD52-6B31-149CA04BA1A8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9A0A5-3005-325B-B034-EAF8B2D15E08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28714-9652-0177-1EAC-E9F678908DDB}"/>
              </a:ext>
            </a:extLst>
          </p:cNvPr>
          <p:cNvSpPr/>
          <p:nvPr/>
        </p:nvSpPr>
        <p:spPr>
          <a:xfrm>
            <a:off x="2491881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EDC65-5F76-5139-B0EB-8FEB019C7A74}"/>
              </a:ext>
            </a:extLst>
          </p:cNvPr>
          <p:cNvSpPr/>
          <p:nvPr/>
        </p:nvSpPr>
        <p:spPr>
          <a:xfrm>
            <a:off x="2002170" y="3590103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AC6F4-E9DD-005B-C4F0-8D9E11DC0EFD}"/>
              </a:ext>
            </a:extLst>
          </p:cNvPr>
          <p:cNvSpPr/>
          <p:nvPr/>
        </p:nvSpPr>
        <p:spPr>
          <a:xfrm>
            <a:off x="2072470" y="439776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39AC2-BF48-6857-9D56-2517A219C81F}"/>
              </a:ext>
            </a:extLst>
          </p:cNvPr>
          <p:cNvSpPr/>
          <p:nvPr/>
        </p:nvSpPr>
        <p:spPr>
          <a:xfrm>
            <a:off x="2452281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A801F-64A5-520B-E710-776ADF9248F2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D2E322-D8D8-D467-5989-9C235394B638}"/>
              </a:ext>
            </a:extLst>
          </p:cNvPr>
          <p:cNvSpPr/>
          <p:nvPr/>
        </p:nvSpPr>
        <p:spPr>
          <a:xfrm>
            <a:off x="2413881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E4BE5-2288-77FF-55E5-0E3D71A9344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4053551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E366C-6038-F319-2603-8D18DB60715A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3D0BB-216A-ED53-5944-8595F435B7F8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6FA05-759A-BD87-DF55-1D59087759A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D37A8-8449-C485-453B-31BF08F92F13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DB61B-A901-C013-092C-229D15C67A99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B7443-B882-8A0E-863E-E46A24AB008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B57EB-84D4-C00A-2C9E-A9627E6D9FE7}"/>
              </a:ext>
            </a:extLst>
          </p:cNvPr>
          <p:cNvSpPr txBox="1"/>
          <p:nvPr/>
        </p:nvSpPr>
        <p:spPr>
          <a:xfrm>
            <a:off x="5370616" y="3396268"/>
            <a:ext cx="282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left axis</a:t>
            </a:r>
            <a:r>
              <a:rPr lang="en-VN"/>
              <a:t>.</a:t>
            </a:r>
          </a:p>
          <a:p>
            <a:endParaRPr lang="en-VN"/>
          </a:p>
          <a:p>
            <a:r>
              <a:rPr lang="en-VN"/>
              <a:t>Zombies chase the citizen. </a:t>
            </a:r>
          </a:p>
          <a:p>
            <a:endParaRPr lang="en-VN"/>
          </a:p>
          <a:p>
            <a:r>
              <a:rPr lang="en-VN"/>
              <a:t>Top soldier is killed.</a:t>
            </a:r>
            <a:endParaRPr lang="en-US"/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DA96075-8E94-FA79-DA86-4713A7AC5D87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760BEF2-898B-0B1D-7D86-E80CD6D3AFA7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F0EBE-25DE-7D9D-4868-E8CAE640EDBA}"/>
              </a:ext>
            </a:extLst>
          </p:cNvPr>
          <p:cNvSpPr/>
          <p:nvPr/>
        </p:nvSpPr>
        <p:spPr>
          <a:xfrm>
            <a:off x="1612086" y="39492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26B29-1CE3-DE6C-12CD-F6C9FB4A30B0}"/>
              </a:ext>
            </a:extLst>
          </p:cNvPr>
          <p:cNvSpPr/>
          <p:nvPr/>
        </p:nvSpPr>
        <p:spPr>
          <a:xfrm>
            <a:off x="2040467" y="3280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10C10-53F8-D0B0-C3BB-C4F456740607}"/>
              </a:ext>
            </a:extLst>
          </p:cNvPr>
          <p:cNvSpPr/>
          <p:nvPr/>
        </p:nvSpPr>
        <p:spPr>
          <a:xfrm>
            <a:off x="1678078" y="3624828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36425F-AD58-ECA6-13FE-4487E0BB9BF0}"/>
              </a:ext>
            </a:extLst>
          </p:cNvPr>
          <p:cNvSpPr/>
          <p:nvPr/>
        </p:nvSpPr>
        <p:spPr>
          <a:xfrm>
            <a:off x="2000867" y="32298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B4699-9F06-C275-60C2-243276E83238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F5B730-B4B5-2C86-CCE0-48BFF4FAEB50}"/>
              </a:ext>
            </a:extLst>
          </p:cNvPr>
          <p:cNvSpPr/>
          <p:nvPr/>
        </p:nvSpPr>
        <p:spPr>
          <a:xfrm>
            <a:off x="1962467" y="3184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B44E-2694-500A-D0F4-0D4D0BBEC14D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31DE4-EBA9-16F6-4B55-304F221873B4}"/>
              </a:ext>
            </a:extLst>
          </p:cNvPr>
          <p:cNvSpPr/>
          <p:nvPr/>
        </p:nvSpPr>
        <p:spPr>
          <a:xfrm>
            <a:off x="1905928" y="312793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FEC98C-24A0-76BA-36EF-C4C990DA8A6B}"/>
              </a:ext>
            </a:extLst>
          </p:cNvPr>
          <p:cNvSpPr/>
          <p:nvPr/>
        </p:nvSpPr>
        <p:spPr>
          <a:xfrm>
            <a:off x="1683462" y="3985912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9539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E366C-6038-F319-2603-8D18DB60715A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3D0BB-216A-ED53-5944-8595F435B7F8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6FA05-759A-BD87-DF55-1D59087759A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D37A8-8449-C485-453B-31BF08F92F13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DB61B-A901-C013-092C-229D15C67A99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B7443-B882-8A0E-863E-E46A24AB008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B57EB-84D4-C00A-2C9E-A9627E6D9FE7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Last soldier kills the nearest zombie.</a:t>
            </a:r>
            <a:endParaRPr lang="en-US"/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DA96075-8E94-FA79-DA86-4713A7AC5D87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760BEF2-898B-0B1D-7D86-E80CD6D3AFA7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F0EBE-25DE-7D9D-4868-E8CAE640EDBA}"/>
              </a:ext>
            </a:extLst>
          </p:cNvPr>
          <p:cNvSpPr/>
          <p:nvPr/>
        </p:nvSpPr>
        <p:spPr>
          <a:xfrm>
            <a:off x="1612086" y="39492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26B29-1CE3-DE6C-12CD-F6C9FB4A30B0}"/>
              </a:ext>
            </a:extLst>
          </p:cNvPr>
          <p:cNvSpPr/>
          <p:nvPr/>
        </p:nvSpPr>
        <p:spPr>
          <a:xfrm>
            <a:off x="2040467" y="3280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10C10-53F8-D0B0-C3BB-C4F456740607}"/>
              </a:ext>
            </a:extLst>
          </p:cNvPr>
          <p:cNvSpPr/>
          <p:nvPr/>
        </p:nvSpPr>
        <p:spPr>
          <a:xfrm>
            <a:off x="1678078" y="3624828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36425F-AD58-ECA6-13FE-4487E0BB9BF0}"/>
              </a:ext>
            </a:extLst>
          </p:cNvPr>
          <p:cNvSpPr/>
          <p:nvPr/>
        </p:nvSpPr>
        <p:spPr>
          <a:xfrm>
            <a:off x="2000867" y="32298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B4699-9F06-C275-60C2-243276E83238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F5B730-B4B5-2C86-CCE0-48BFF4FAEB50}"/>
              </a:ext>
            </a:extLst>
          </p:cNvPr>
          <p:cNvSpPr/>
          <p:nvPr/>
        </p:nvSpPr>
        <p:spPr>
          <a:xfrm>
            <a:off x="1962467" y="3184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B44E-2694-500A-D0F4-0D4D0BBEC14D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31DE4-EBA9-16F6-4B55-304F221873B4}"/>
              </a:ext>
            </a:extLst>
          </p:cNvPr>
          <p:cNvSpPr/>
          <p:nvPr/>
        </p:nvSpPr>
        <p:spPr>
          <a:xfrm>
            <a:off x="1905928" y="312793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5051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68B1D-193D-1CC8-1AF1-D08804F16AE8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EF504-9EAE-C4A5-1D92-5EFD8D404697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AC40B-CF7A-FE0A-C23E-97D95F804A9E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250C4-AB13-636D-490B-6CE8875DEC7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8E88F8-8104-2B4B-4E2C-45F7A68A2DBB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FA40B-14FF-DB6B-3FEF-99453FAFB7BF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3D2E7-33CB-9124-AE1D-9078C0164454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All become zombies.</a:t>
            </a:r>
            <a:endParaRPr lang="en-US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1B4D4E24-384D-056B-9337-361DEA78E92F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8132B6C-2DCD-9AA9-4183-786CED7DE487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E765A-6434-BD46-99A7-DDFBFB5D98A1}"/>
              </a:ext>
            </a:extLst>
          </p:cNvPr>
          <p:cNvSpPr/>
          <p:nvPr/>
        </p:nvSpPr>
        <p:spPr>
          <a:xfrm>
            <a:off x="1654084" y="364114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0C890A-326C-1668-ED12-294F3F8D4DD0}"/>
              </a:ext>
            </a:extLst>
          </p:cNvPr>
          <p:cNvSpPr/>
          <p:nvPr/>
        </p:nvSpPr>
        <p:spPr>
          <a:xfrm>
            <a:off x="1693225" y="321083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7A6191-3E8D-4836-B51A-A653DC2BAD1C}"/>
              </a:ext>
            </a:extLst>
          </p:cNvPr>
          <p:cNvSpPr/>
          <p:nvPr/>
        </p:nvSpPr>
        <p:spPr>
          <a:xfrm>
            <a:off x="1653625" y="316043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7DD5-AC43-1DA1-4978-507061D7FC9C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E13C5-AB83-9D24-7996-CA0774A65D92}"/>
              </a:ext>
            </a:extLst>
          </p:cNvPr>
          <p:cNvSpPr/>
          <p:nvPr/>
        </p:nvSpPr>
        <p:spPr>
          <a:xfrm>
            <a:off x="1615225" y="311483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4A506-F6B0-B7B8-895D-D2A975F6644E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449637-C0DC-89D9-EA4A-F7E9DD7E6E4A}"/>
              </a:ext>
            </a:extLst>
          </p:cNvPr>
          <p:cNvSpPr/>
          <p:nvPr/>
        </p:nvSpPr>
        <p:spPr>
          <a:xfrm>
            <a:off x="1558686" y="305848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934C67-CC4F-ECFA-D71C-7BE63F18D3B4}"/>
              </a:ext>
            </a:extLst>
          </p:cNvPr>
          <p:cNvSpPr/>
          <p:nvPr/>
        </p:nvSpPr>
        <p:spPr>
          <a:xfrm>
            <a:off x="1495684" y="302490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8562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880545" y="36012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300245" y="36012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48545" y="323797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3EF33-7E1C-81DF-1F66-DC488ECD478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329A5-C9E3-44B8-2B21-7DF935688082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3D5FE-A836-221B-F0E4-2FFBA1D42AB0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FBEE39-E997-BBEE-7279-C91AED63B74B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5C07D-C15B-C57B-33AD-B291223154A7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A757A-9969-5C8A-6617-A9348BB67EDA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AA1E3-41AB-391C-E7AD-0F202B70F1CA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5C75F-3119-C4C1-45C9-2AC078AACD71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the top-left axis, and zombies chase.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4753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4629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8805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462945" y="434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017200" y="283477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2A74-ADB7-DB10-D089-494270CD372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C423A-5D38-DD5E-A7DE-2ED1554D2ED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D131A-FECD-E83B-FA00-939FDF7EC83E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FCF609-4756-DCA0-D12B-D0F185EAB60B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B81EC-7F22-E081-CE35-828043C86482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62CB4-8460-8FE2-138C-BEB24D30450F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98995-FFBC-7468-35AC-4F107B4676FF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86748-130E-3CA7-85C1-C53A79BF1387}"/>
              </a:ext>
            </a:extLst>
          </p:cNvPr>
          <p:cNvSpPr txBox="1"/>
          <p:nvPr/>
        </p:nvSpPr>
        <p:spPr>
          <a:xfrm>
            <a:off x="5370615" y="3396268"/>
            <a:ext cx="320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the top-left axis, and all zombies change their target from citizen to soldiers.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531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8805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017200" y="283477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2A74-ADB7-DB10-D089-494270CD372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C423A-5D38-DD5E-A7DE-2ED1554D2ED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D131A-FECD-E83B-FA00-939FDF7EC83E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FCF609-4756-DCA0-D12B-D0F185EAB60B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B81EC-7F22-E081-CE35-828043C86482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62CB4-8460-8FE2-138C-BEB24D30450F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98995-FFBC-7468-35AC-4F107B4676FF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86748-130E-3CA7-85C1-C53A79BF1387}"/>
              </a:ext>
            </a:extLst>
          </p:cNvPr>
          <p:cNvSpPr txBox="1"/>
          <p:nvPr/>
        </p:nvSpPr>
        <p:spPr>
          <a:xfrm>
            <a:off x="5370615" y="3396268"/>
            <a:ext cx="32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Solder kill two nearest zombies.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98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4701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1605600" y="24885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BCCDA-8CDE-06BE-3031-97D29DA1F815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EF6EE-9522-09B3-7D70-E4CAF330374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C9264-3E3B-4FAD-4A02-02E94B21CC2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B77D6-CE4D-8250-257A-EC13BB6F329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62991-DBBB-0EF2-3102-1C406E3A931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2D96E-8B21-09D6-3A09-F5F451AA5AE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6B34-18B4-30E6-4B31-EC4633B0B716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BF62E-7A0A-EE27-A35F-D9220B9D0B8D}"/>
              </a:ext>
            </a:extLst>
          </p:cNvPr>
          <p:cNvSpPr txBox="1"/>
          <p:nvPr/>
        </p:nvSpPr>
        <p:spPr>
          <a:xfrm>
            <a:off x="5370615" y="3396268"/>
            <a:ext cx="320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the top-left axis.</a:t>
            </a:r>
          </a:p>
          <a:p>
            <a:endParaRPr lang="en-US"/>
          </a:p>
          <a:p>
            <a:r>
              <a:rPr lang="en-US"/>
              <a:t>Last zombie chases soldiers.</a:t>
            </a:r>
          </a:p>
        </p:txBody>
      </p:sp>
    </p:spTree>
    <p:extLst>
      <p:ext uri="{BB962C8B-B14F-4D97-AF65-F5344CB8AC3E}">
        <p14:creationId xmlns:p14="http://schemas.microsoft.com/office/powerpoint/2010/main" val="3918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1605600" y="24885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BCCDA-8CDE-06BE-3031-97D29DA1F815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EF6EE-9522-09B3-7D70-E4CAF330374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C9264-3E3B-4FAD-4A02-02E94B21CC2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B77D6-CE4D-8250-257A-EC13BB6F329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62991-DBBB-0EF2-3102-1C406E3A931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2D96E-8B21-09D6-3A09-F5F451AA5AE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6B34-18B4-30E6-4B31-EC4633B0B716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BF62E-7A0A-EE27-A35F-D9220B9D0B8D}"/>
              </a:ext>
            </a:extLst>
          </p:cNvPr>
          <p:cNvSpPr txBox="1"/>
          <p:nvPr/>
        </p:nvSpPr>
        <p:spPr>
          <a:xfrm>
            <a:off x="5370615" y="3396268"/>
            <a:ext cx="32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Soldier kills the last zombie.</a:t>
            </a:r>
          </a:p>
        </p:txBody>
      </p:sp>
    </p:spTree>
    <p:extLst>
      <p:ext uri="{BB962C8B-B14F-4D97-AF65-F5344CB8AC3E}">
        <p14:creationId xmlns:p14="http://schemas.microsoft.com/office/powerpoint/2010/main" val="1208024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1605600" y="24885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2944E-E30B-B8DF-0AE7-DB1F43A9E1E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32EA-E1AB-C5F7-1E0A-ED48B4E867AB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76189-36AD-C7DB-0733-72A1473097D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35680-5CC3-0F3A-116C-78F5D821308C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3E16C-5D8B-589E-2961-065AF957F819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26C79-3FDC-FA8D-92D9-6B44B1DBE43D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D871-5AB6-8F43-6B61-FA612BF8D091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8C333-3B63-967D-F50F-AC093E52AAA7}"/>
              </a:ext>
            </a:extLst>
          </p:cNvPr>
          <p:cNvSpPr txBox="1"/>
          <p:nvPr/>
        </p:nvSpPr>
        <p:spPr>
          <a:xfrm>
            <a:off x="5370615" y="3396268"/>
            <a:ext cx="32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Peace state.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0933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3291600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291600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3291600" y="43349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C6D1-F5D3-7D78-7C51-87925C0DA725}"/>
              </a:ext>
            </a:extLst>
          </p:cNvPr>
          <p:cNvSpPr/>
          <p:nvPr/>
        </p:nvSpPr>
        <p:spPr>
          <a:xfrm>
            <a:off x="1605600" y="50633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9A78-AFC5-D6C8-5AA9-F0128BC29B38}"/>
              </a:ext>
            </a:extLst>
          </p:cNvPr>
          <p:cNvSpPr/>
          <p:nvPr/>
        </p:nvSpPr>
        <p:spPr>
          <a:xfrm>
            <a:off x="2017200" y="50633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3305400" y="322626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E46E6-5BBA-0D06-60E7-B64A74FA99BF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44CB-3659-6B65-82ED-75A3CD8C30B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5E73-A164-3587-AD6A-BF63E410E00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3DB84-D6AB-99A4-E94C-035B53351402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F97A-E674-DBD9-41F3-A1679A60BF3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25670-FCC5-8840-D809-507D3F6D1265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FA80-F76A-B996-7C10-70FC9740112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02AB-6E63-C3EB-6EBD-CF712A837265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state.</a:t>
            </a:r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B3513-F4C8-BE74-C25D-3A03D9CF565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993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920145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9677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52200" y="36000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C6D1-F5D3-7D78-7C51-87925C0DA725}"/>
              </a:ext>
            </a:extLst>
          </p:cNvPr>
          <p:cNvSpPr/>
          <p:nvPr/>
        </p:nvSpPr>
        <p:spPr>
          <a:xfrm>
            <a:off x="2002800" y="466585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2880545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CA9FF-016C-C276-9660-34E20EA7ADBE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842145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5BA2-B1E8-E145-B1B4-707443AC435F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A0A21-BF5C-BB64-C517-36F751570635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92B34-C525-0C12-4DB5-75D53DDB84F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4ACA8-D8CB-7B18-67FF-6F7EC153DB47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6702D-0986-89D0-38F5-9DCE8007FFB6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AF116-0474-268A-7EDF-CFDBCF09562E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B8C6A-252F-9C08-12DB-DD45DA1CBEE7}"/>
              </a:ext>
            </a:extLst>
          </p:cNvPr>
          <p:cNvSpPr txBox="1"/>
          <p:nvPr/>
        </p:nvSpPr>
        <p:spPr>
          <a:xfrm>
            <a:off x="5370616" y="3396268"/>
            <a:ext cx="282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left axis</a:t>
            </a:r>
            <a:r>
              <a:rPr lang="en-VN"/>
              <a:t>.</a:t>
            </a:r>
          </a:p>
          <a:p>
            <a:endParaRPr lang="en-VN"/>
          </a:p>
          <a:p>
            <a:r>
              <a:rPr lang="en-VN"/>
              <a:t>Zombie chase the citizen and soldier.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2A43A-B782-1E56-DFAE-99874F432CA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E3F17-FA5D-A41F-EF19-868605F40504}"/>
              </a:ext>
            </a:extLst>
          </p:cNvPr>
          <p:cNvSpPr/>
          <p:nvPr/>
        </p:nvSpPr>
        <p:spPr>
          <a:xfrm>
            <a:off x="2062601" y="472565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6305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316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4</cp:revision>
  <dcterms:created xsi:type="dcterms:W3CDTF">2023-04-25T15:10:32Z</dcterms:created>
  <dcterms:modified xsi:type="dcterms:W3CDTF">2023-04-27T02:14:39Z</dcterms:modified>
</cp:coreProperties>
</file>