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3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12"/>
  </p:normalViewPr>
  <p:slideViewPr>
    <p:cSldViewPr snapToGrid="0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956B-5A74-C19B-3F2A-820F0A70E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450C-FC88-AE7E-45CD-19F1A7F2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F6E5-5364-E4AE-5FA7-84A2E402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DE0F-2822-B1C8-5B9B-90F27580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5AEF-06DA-8854-0164-B44DAF76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6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1F7-22C0-C24D-CCBE-0B0CED4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994F-D9D7-260A-991A-E15669EB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5844-5242-DFF0-2BCB-FEC09EF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901C-20E7-3423-6E29-9E0D31B3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ECE3-7C40-E934-93D9-F490094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6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FE18-D109-5FCD-7E85-799360B67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6C28-15B0-4E2C-C288-9F7C9B5D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FAED-5135-86AC-FCC8-8B44946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0ADB-35D8-BCAC-21EB-BE9E7BF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8BB8-2AF2-2013-7B96-A22CF5D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78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A3EC-AF71-F5AC-1EDA-1CCA23C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44D5-FAC4-77CE-399C-2B5C1CF2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38EA-AA5C-289E-2EA0-45F21E4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379F-87DD-2B7B-ADBA-903E434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2BA1-BFAA-9F01-B919-B60B078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38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9301-2ECA-6BFF-AF67-09DF62CD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71C2-53F1-7636-E923-7BB8F289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581C-1261-4DD7-38C7-8932D357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9CB4-1E37-3D56-D374-D5304A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6DD0-739C-86FB-B154-CAFC868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7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F709-E090-F958-B07C-0E720175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7321-00DE-2BC3-7715-9304E648A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6DA7-0318-AE6A-EA08-E2ABC0E3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DD47-1094-1CA3-1923-B8E130B7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46BC-F5F1-1067-BEF8-722700D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2464-9B21-33AA-4CD7-D3EE74AC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51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AB15-7C10-7FFD-1CA6-8F137C6E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F106-9609-03F6-9799-0FC4C3EA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F2EE8-BEFB-2CFC-0522-2E310E5C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249A-4E7E-D37A-9029-7047265C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3102-7F2E-46E1-E484-763FCE9B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935D-2448-FAB4-C30C-F7D2F20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657EA-6203-CB6C-6B6A-816CACB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74D7A-437A-5B7D-392A-CEDAF2D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895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6A98-A8D3-D113-8BE8-138F050B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84A32-8B3F-5269-15AD-638558D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F76F3-53E4-D37F-C5BF-4540DC1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480ED-07E5-7651-73CC-7D54A2B7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54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0A5A-0B0A-CC08-0306-EC2DDF1A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3663A-BB00-A523-DBCA-C24A876F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FE15-7650-13CC-2EC7-E192FCA1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50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7C9B-C5A5-6F75-1E37-C9EB994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F522-4E98-37C6-07FD-62E20AB3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3A0E-9099-270A-F987-33E31727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4F7B-6B44-7838-2644-C4B09F8D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43F4-D8E3-39B3-2676-438FF272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6D7-9E71-6E6F-5D91-2FC7CC3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90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B7C6-ECC2-DCB5-9626-9423C718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786ED-F7ED-C2B7-1106-87CC0597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62C3E-6F30-0334-8A33-5C846C61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2373-9C12-8D95-0CFD-350401E1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8F32-1305-7FB8-1695-ADFC0E37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F1E-54FE-11DF-73CD-31B7117A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21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423C-F311-EE33-EF08-C82D25CD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CDE8-2770-E606-7BA4-B092FD28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A78F-686F-27A0-5F9D-8A00F2ED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2333-3078-944A-A44E-E5507A73A40C}" type="datetimeFigureOut">
              <a:t>10/06/2023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490A-C09E-36F6-A08B-85E9F4EF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2ACD-FB61-3595-FB69-57F65BBE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97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F186-F959-6812-0DCE-FD91230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</a:t>
            </a:fld>
            <a:endParaRPr lang="vi-V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72550DF-95F9-62A4-F931-1C39DD4FFE92}"/>
              </a:ext>
            </a:extLst>
          </p:cNvPr>
          <p:cNvSpPr/>
          <p:nvPr/>
        </p:nvSpPr>
        <p:spPr>
          <a:xfrm>
            <a:off x="783772" y="1796145"/>
            <a:ext cx="2688772" cy="1632857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2E6AB59-DCA4-E95D-D778-9544B85A88CD}"/>
              </a:ext>
            </a:extLst>
          </p:cNvPr>
          <p:cNvSpPr/>
          <p:nvPr/>
        </p:nvSpPr>
        <p:spPr>
          <a:xfrm>
            <a:off x="3048001" y="163288"/>
            <a:ext cx="2688772" cy="1632857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D08D3-0257-C463-CDA5-AC3D284D85EF}"/>
              </a:ext>
            </a:extLst>
          </p:cNvPr>
          <p:cNvCxnSpPr/>
          <p:nvPr/>
        </p:nvCxnSpPr>
        <p:spPr>
          <a:xfrm flipV="1">
            <a:off x="185058" y="1126674"/>
            <a:ext cx="0" cy="255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AE16D2-E278-9DE8-12D4-054A2FB04EC8}"/>
              </a:ext>
            </a:extLst>
          </p:cNvPr>
          <p:cNvCxnSpPr>
            <a:cxnSpLocks/>
          </p:cNvCxnSpPr>
          <p:nvPr/>
        </p:nvCxnSpPr>
        <p:spPr>
          <a:xfrm>
            <a:off x="185058" y="3684817"/>
            <a:ext cx="439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BF4B2-0E47-58E9-729A-BAEC2D3C283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flipV="1">
            <a:off x="783772" y="163288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97F46-523B-64EE-0F56-B10B16325109}"/>
              </a:ext>
            </a:extLst>
          </p:cNvPr>
          <p:cNvCxnSpPr>
            <a:cxnSpLocks/>
          </p:cNvCxnSpPr>
          <p:nvPr/>
        </p:nvCxnSpPr>
        <p:spPr>
          <a:xfrm flipV="1">
            <a:off x="783771" y="1796144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3B704E-3636-1EDD-56A8-71FA482CE3F6}"/>
              </a:ext>
            </a:extLst>
          </p:cNvPr>
          <p:cNvCxnSpPr>
            <a:cxnSpLocks/>
          </p:cNvCxnSpPr>
          <p:nvPr/>
        </p:nvCxnSpPr>
        <p:spPr>
          <a:xfrm flipV="1">
            <a:off x="3450771" y="1796143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F60214-803D-9E1E-AB5E-8FD9371BD4BA}"/>
              </a:ext>
            </a:extLst>
          </p:cNvPr>
          <p:cNvCxnSpPr/>
          <p:nvPr/>
        </p:nvCxnSpPr>
        <p:spPr>
          <a:xfrm flipV="1">
            <a:off x="6150430" y="1170217"/>
            <a:ext cx="0" cy="255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66DC58-844F-C200-C87B-C924E2D63D88}"/>
              </a:ext>
            </a:extLst>
          </p:cNvPr>
          <p:cNvCxnSpPr>
            <a:cxnSpLocks/>
          </p:cNvCxnSpPr>
          <p:nvPr/>
        </p:nvCxnSpPr>
        <p:spPr>
          <a:xfrm>
            <a:off x="6150430" y="3728360"/>
            <a:ext cx="439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4E02C68-C59C-7A95-0D84-F9C39E722E06}"/>
              </a:ext>
            </a:extLst>
          </p:cNvPr>
          <p:cNvSpPr/>
          <p:nvPr/>
        </p:nvSpPr>
        <p:spPr>
          <a:xfrm>
            <a:off x="6923316" y="2999017"/>
            <a:ext cx="206828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D64734-7EBC-4A57-6542-D36727A852F5}"/>
              </a:ext>
            </a:extLst>
          </p:cNvPr>
          <p:cNvSpPr/>
          <p:nvPr/>
        </p:nvSpPr>
        <p:spPr>
          <a:xfrm>
            <a:off x="8871859" y="1355274"/>
            <a:ext cx="206828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5403F6-E1D0-AF6E-771D-402F8417A61F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7099855" y="1531813"/>
            <a:ext cx="1802293" cy="14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4B3F-B2D0-220B-4369-AA09069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906"/>
            <a:ext cx="11692328" cy="5148042"/>
          </a:xfrm>
        </p:spPr>
        <p:txBody>
          <a:bodyPr/>
          <a:lstStyle/>
          <a:p>
            <a:endParaRPr lang="en-VN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1AF42211-6BDE-8ABD-D54E-B3F98438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2212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6E1E9-878C-F818-02FD-DA9EB89A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55360-63BB-AFC9-5D95-9B791A1D33EB}"/>
                  </a:ext>
                </a:extLst>
              </p:cNvPr>
              <p:cNvSpPr txBox="1"/>
              <p:nvPr/>
            </p:nvSpPr>
            <p:spPr>
              <a:xfrm>
                <a:off x="3264153" y="3823282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55360-63BB-AFC9-5D95-9B791A1D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53" y="3823282"/>
                <a:ext cx="185564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208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A6F63A51-BDEF-DFFB-1642-0E929664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34" y="1613577"/>
            <a:ext cx="4211823" cy="43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755B8D-C750-4293-A790-52C2D25D53CC}"/>
              </a:ext>
            </a:extLst>
          </p:cNvPr>
          <p:cNvGraphicFramePr>
            <a:graphicFrameLocks noGrp="1"/>
          </p:cNvGraphicFramePr>
          <p:nvPr/>
        </p:nvGraphicFramePr>
        <p:xfrm>
          <a:off x="-1047414" y="900657"/>
          <a:ext cx="6637870" cy="459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87">
                  <a:extLst>
                    <a:ext uri="{9D8B030D-6E8A-4147-A177-3AD203B41FA5}">
                      <a16:colId xmlns:a16="http://schemas.microsoft.com/office/drawing/2014/main" val="181990264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5476709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432313280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373882408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594714324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2599255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185790547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1043307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58397468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4212041943"/>
                    </a:ext>
                  </a:extLst>
                </a:gridCol>
              </a:tblGrid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93781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02259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64032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37318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4144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91874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847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5504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D5817D-B546-B68F-D705-13F5FDA5A345}"/>
              </a:ext>
            </a:extLst>
          </p:cNvPr>
          <p:cNvCxnSpPr/>
          <p:nvPr/>
        </p:nvCxnSpPr>
        <p:spPr>
          <a:xfrm>
            <a:off x="2271521" y="65279"/>
            <a:ext cx="0" cy="61983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0F504-1461-5D18-3CEB-D4FF2FEF3728}"/>
              </a:ext>
            </a:extLst>
          </p:cNvPr>
          <p:cNvCxnSpPr>
            <a:cxnSpLocks/>
          </p:cNvCxnSpPr>
          <p:nvPr/>
        </p:nvCxnSpPr>
        <p:spPr>
          <a:xfrm flipH="1">
            <a:off x="-1532836" y="3209234"/>
            <a:ext cx="78119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C4CBB8-BC36-3A10-E9F4-FC1ABEBADAE7}"/>
              </a:ext>
            </a:extLst>
          </p:cNvPr>
          <p:cNvSpPr/>
          <p:nvPr/>
        </p:nvSpPr>
        <p:spPr>
          <a:xfrm>
            <a:off x="2169921" y="3101991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338A2-BB69-3A4E-7055-8CFCA777242F}"/>
              </a:ext>
            </a:extLst>
          </p:cNvPr>
          <p:cNvSpPr txBox="1"/>
          <p:nvPr/>
        </p:nvSpPr>
        <p:spPr>
          <a:xfrm>
            <a:off x="1815203" y="2741483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(0,0,2)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E0DFB1-0B5E-ABD7-1EAF-E1BF9FE83633}"/>
              </a:ext>
            </a:extLst>
          </p:cNvPr>
          <p:cNvSpPr/>
          <p:nvPr/>
        </p:nvSpPr>
        <p:spPr>
          <a:xfrm>
            <a:off x="2169919" y="2504110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85FD0-9F90-AEF7-B438-79E480367F5D}"/>
              </a:ext>
            </a:extLst>
          </p:cNvPr>
          <p:cNvSpPr txBox="1"/>
          <p:nvPr/>
        </p:nvSpPr>
        <p:spPr>
          <a:xfrm>
            <a:off x="1815203" y="2165600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(0,1,1)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DB67AE-DEF5-8A8C-54D3-2D0CBEDF718A}"/>
              </a:ext>
            </a:extLst>
          </p:cNvPr>
          <p:cNvSpPr/>
          <p:nvPr/>
        </p:nvSpPr>
        <p:spPr>
          <a:xfrm>
            <a:off x="2824015" y="3101991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498D8-4411-7472-F9A3-702357DF0956}"/>
              </a:ext>
            </a:extLst>
          </p:cNvPr>
          <p:cNvSpPr txBox="1"/>
          <p:nvPr/>
        </p:nvSpPr>
        <p:spPr>
          <a:xfrm>
            <a:off x="2523764" y="274772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(1,0,1)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2670-9C0A-E8EB-5C58-820096191B8D}"/>
              </a:ext>
            </a:extLst>
          </p:cNvPr>
          <p:cNvSpPr/>
          <p:nvPr/>
        </p:nvSpPr>
        <p:spPr>
          <a:xfrm>
            <a:off x="4826072" y="1944355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C2A66-CCC0-4C3B-D648-D1B22361A3EC}"/>
              </a:ext>
            </a:extLst>
          </p:cNvPr>
          <p:cNvSpPr txBox="1"/>
          <p:nvPr/>
        </p:nvSpPr>
        <p:spPr>
          <a:xfrm>
            <a:off x="4471354" y="158384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(4,2,2)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086867-A5D2-83DA-1019-DF901F621A3D}"/>
              </a:ext>
            </a:extLst>
          </p:cNvPr>
          <p:cNvSpPr/>
          <p:nvPr/>
        </p:nvSpPr>
        <p:spPr>
          <a:xfrm>
            <a:off x="4826072" y="2514490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0699B-C092-3C79-872C-E6AEB625DA0A}"/>
              </a:ext>
            </a:extLst>
          </p:cNvPr>
          <p:cNvSpPr txBox="1"/>
          <p:nvPr/>
        </p:nvSpPr>
        <p:spPr>
          <a:xfrm>
            <a:off x="4471354" y="2153982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(4,1,2)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87EAA37D-CEA3-2554-013B-F7B8F331BCC1}"/>
              </a:ext>
            </a:extLst>
          </p:cNvPr>
          <p:cNvGraphicFramePr>
            <a:graphicFrameLocks noGrp="1"/>
          </p:cNvGraphicFramePr>
          <p:nvPr/>
        </p:nvGraphicFramePr>
        <p:xfrm>
          <a:off x="7057862" y="900657"/>
          <a:ext cx="6637870" cy="459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87">
                  <a:extLst>
                    <a:ext uri="{9D8B030D-6E8A-4147-A177-3AD203B41FA5}">
                      <a16:colId xmlns:a16="http://schemas.microsoft.com/office/drawing/2014/main" val="181990264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5476709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432313280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373882408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594714324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2599255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185790547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1043307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58397468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4212041943"/>
                    </a:ext>
                  </a:extLst>
                </a:gridCol>
              </a:tblGrid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93781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02259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64032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37318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4144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91874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847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5504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80421-4809-7898-8952-941B26A5EACC}"/>
              </a:ext>
            </a:extLst>
          </p:cNvPr>
          <p:cNvCxnSpPr/>
          <p:nvPr/>
        </p:nvCxnSpPr>
        <p:spPr>
          <a:xfrm>
            <a:off x="10376797" y="65279"/>
            <a:ext cx="0" cy="61983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801D9-E856-520B-0F0A-71DC20BA6782}"/>
              </a:ext>
            </a:extLst>
          </p:cNvPr>
          <p:cNvCxnSpPr>
            <a:cxnSpLocks/>
          </p:cNvCxnSpPr>
          <p:nvPr/>
        </p:nvCxnSpPr>
        <p:spPr>
          <a:xfrm flipH="1">
            <a:off x="6572440" y="3209234"/>
            <a:ext cx="78119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7CEFFE5-806E-75D1-3048-3312206417EA}"/>
              </a:ext>
            </a:extLst>
          </p:cNvPr>
          <p:cNvSpPr/>
          <p:nvPr/>
        </p:nvSpPr>
        <p:spPr>
          <a:xfrm>
            <a:off x="10275197" y="3101991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1CEFC-6791-12A9-6D96-E30D9C06CF71}"/>
              </a:ext>
            </a:extLst>
          </p:cNvPr>
          <p:cNvSpPr txBox="1"/>
          <p:nvPr/>
        </p:nvSpPr>
        <p:spPr>
          <a:xfrm>
            <a:off x="9920479" y="2741483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(0,0,2)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2311E-DAF2-BB32-1C11-D656A75BEBEC}"/>
              </a:ext>
            </a:extLst>
          </p:cNvPr>
          <p:cNvSpPr/>
          <p:nvPr/>
        </p:nvSpPr>
        <p:spPr>
          <a:xfrm>
            <a:off x="10275195" y="2504110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96156-F516-E0D8-DD41-A33A09A9A725}"/>
              </a:ext>
            </a:extLst>
          </p:cNvPr>
          <p:cNvSpPr txBox="1"/>
          <p:nvPr/>
        </p:nvSpPr>
        <p:spPr>
          <a:xfrm>
            <a:off x="9920479" y="2165600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(0,1,1)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7BF07F-1E3A-AF37-5905-EFE4E4E050FE}"/>
              </a:ext>
            </a:extLst>
          </p:cNvPr>
          <p:cNvSpPr/>
          <p:nvPr/>
        </p:nvSpPr>
        <p:spPr>
          <a:xfrm>
            <a:off x="12259157" y="3089052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E96FB-BD8A-A347-4A42-FEBF8F5A07B7}"/>
              </a:ext>
            </a:extLst>
          </p:cNvPr>
          <p:cNvSpPr txBox="1"/>
          <p:nvPr/>
        </p:nvSpPr>
        <p:spPr>
          <a:xfrm>
            <a:off x="11958906" y="2734788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(3,0,1)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0DD65-24F8-5F22-D90A-88A340EBB399}"/>
              </a:ext>
            </a:extLst>
          </p:cNvPr>
          <p:cNvSpPr/>
          <p:nvPr/>
        </p:nvSpPr>
        <p:spPr>
          <a:xfrm>
            <a:off x="12931348" y="1944355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55E17-FA29-4819-50B6-B7B1A68DE1EF}"/>
              </a:ext>
            </a:extLst>
          </p:cNvPr>
          <p:cNvSpPr txBox="1"/>
          <p:nvPr/>
        </p:nvSpPr>
        <p:spPr>
          <a:xfrm>
            <a:off x="12576630" y="158384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(4,2,2)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268AD6-743F-0A4A-B1C8-7D4D511B4BC9}"/>
              </a:ext>
            </a:extLst>
          </p:cNvPr>
          <p:cNvSpPr/>
          <p:nvPr/>
        </p:nvSpPr>
        <p:spPr>
          <a:xfrm>
            <a:off x="12931348" y="2514490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640C5-F4C5-3301-0D03-239B6456BD4F}"/>
              </a:ext>
            </a:extLst>
          </p:cNvPr>
          <p:cNvSpPr txBox="1"/>
          <p:nvPr/>
        </p:nvSpPr>
        <p:spPr>
          <a:xfrm>
            <a:off x="12576630" y="2153982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(4,1,2)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F963A0-9FEB-53F2-A5A1-05C333ED5A40}"/>
              </a:ext>
            </a:extLst>
          </p:cNvPr>
          <p:cNvSpPr/>
          <p:nvPr/>
        </p:nvSpPr>
        <p:spPr>
          <a:xfrm>
            <a:off x="10940775" y="3089052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25EB47-BE27-4484-B3F3-5AAE024F5CE3}"/>
              </a:ext>
            </a:extLst>
          </p:cNvPr>
          <p:cNvSpPr txBox="1"/>
          <p:nvPr/>
        </p:nvSpPr>
        <p:spPr>
          <a:xfrm>
            <a:off x="10640524" y="2734788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(1,0,1)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8AFBF3-9FD3-1FEA-C311-32151F0E7CC0}"/>
              </a:ext>
            </a:extLst>
          </p:cNvPr>
          <p:cNvSpPr/>
          <p:nvPr/>
        </p:nvSpPr>
        <p:spPr>
          <a:xfrm>
            <a:off x="12259157" y="1941233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FCD3AE-F6F0-D1E8-26EE-9C968EF27185}"/>
              </a:ext>
            </a:extLst>
          </p:cNvPr>
          <p:cNvSpPr txBox="1"/>
          <p:nvPr/>
        </p:nvSpPr>
        <p:spPr>
          <a:xfrm>
            <a:off x="11958906" y="1586969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(3,2,1)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5BF7DD-CEA6-F1E2-8DB8-7C46FA401B39}"/>
              </a:ext>
            </a:extLst>
          </p:cNvPr>
          <p:cNvSpPr/>
          <p:nvPr/>
        </p:nvSpPr>
        <p:spPr>
          <a:xfrm>
            <a:off x="1612003" y="6761198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05A6E-5DC7-25ED-B632-52D6187683AD}"/>
              </a:ext>
            </a:extLst>
          </p:cNvPr>
          <p:cNvSpPr txBox="1"/>
          <p:nvPr/>
        </p:nvSpPr>
        <p:spPr>
          <a:xfrm>
            <a:off x="1985742" y="6673334"/>
            <a:ext cx="20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có label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0E1537-B081-6122-2284-13D9AF5D7CCE}"/>
              </a:ext>
            </a:extLst>
          </p:cNvPr>
          <p:cNvSpPr txBox="1"/>
          <p:nvPr/>
        </p:nvSpPr>
        <p:spPr>
          <a:xfrm>
            <a:off x="1985742" y="7061360"/>
            <a:ext cx="20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có label 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90939D-7A71-FDA1-2FCA-A81303F81500}"/>
              </a:ext>
            </a:extLst>
          </p:cNvPr>
          <p:cNvSpPr/>
          <p:nvPr/>
        </p:nvSpPr>
        <p:spPr>
          <a:xfrm>
            <a:off x="1612003" y="7149224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C386BE-2CC2-CC9F-F8CA-696078935938}"/>
              </a:ext>
            </a:extLst>
          </p:cNvPr>
          <p:cNvSpPr/>
          <p:nvPr/>
        </p:nvSpPr>
        <p:spPr>
          <a:xfrm>
            <a:off x="1613090" y="7537250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FE8C4A-431B-8221-8858-86230FBEC649}"/>
              </a:ext>
            </a:extLst>
          </p:cNvPr>
          <p:cNvSpPr txBox="1"/>
          <p:nvPr/>
        </p:nvSpPr>
        <p:spPr>
          <a:xfrm>
            <a:off x="1985742" y="7449386"/>
            <a:ext cx="28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cần dự đoán label (chỉ số đằng sau là hướng a)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3A024-3817-6570-7551-713E820C66DF}"/>
              </a:ext>
            </a:extLst>
          </p:cNvPr>
          <p:cNvCxnSpPr/>
          <p:nvPr/>
        </p:nvCxnSpPr>
        <p:spPr>
          <a:xfrm>
            <a:off x="5409504" y="4655127"/>
            <a:ext cx="20719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9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material</dc:title>
  <dc:creator>Vũ Tuấn Hải</dc:creator>
  <cp:lastModifiedBy>Vũ Tuấn Hải</cp:lastModifiedBy>
  <cp:revision>5</cp:revision>
  <dcterms:created xsi:type="dcterms:W3CDTF">2023-05-09T02:50:32Z</dcterms:created>
  <dcterms:modified xsi:type="dcterms:W3CDTF">2023-06-10T07:21:00Z</dcterms:modified>
</cp:coreProperties>
</file>