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70" r:id="rId3"/>
    <p:sldId id="256" r:id="rId4"/>
    <p:sldId id="267" r:id="rId5"/>
    <p:sldId id="257" r:id="rId6"/>
    <p:sldId id="258" r:id="rId7"/>
    <p:sldId id="263" r:id="rId8"/>
    <p:sldId id="264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28/02/2023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28/02/2023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28/02/2023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28/02/2023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28/02/2023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28/02/2023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28/02/2023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28/02/2023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r>
              <a:rPr lang="en-US"/>
              <a:t>. SĐT: 0814822188</a:t>
            </a:r>
          </a:p>
          <a:p>
            <a:pPr algn="l"/>
            <a:r>
              <a:rPr lang="en-US"/>
              <a:t>Facebook: fb.com/vutuanhai237</a:t>
            </a:r>
          </a:p>
          <a:p>
            <a:pPr algn="l"/>
            <a:r>
              <a:rPr lang="en-US"/>
              <a:t>Tài liệu học tập: moodle hoặc https://fb.com/groups/bht.cnpm.uit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980757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1234"/>
            <a:ext cx="9144000" cy="3958045"/>
          </a:xfrm>
        </p:spPr>
        <p:txBody>
          <a:bodyPr>
            <a:normAutofit/>
          </a:bodyPr>
          <a:lstStyle/>
          <a:p>
            <a:pPr algn="l"/>
            <a:r>
              <a:rPr lang="en-US"/>
              <a:t>Quá trình: 50 %</a:t>
            </a:r>
          </a:p>
          <a:p>
            <a:pPr algn="l"/>
            <a:r>
              <a:rPr lang="en-US"/>
              <a:t>+ 5 buổi thực hành sẽ có 5 deadline: điểm phụ thuộc vào số bài chạy trên hackerrank đúng. </a:t>
            </a:r>
          </a:p>
          <a:p>
            <a:pPr algn="l"/>
            <a:r>
              <a:rPr lang="en-US"/>
              <a:t>+ Link để submit bài tập sẽ được công bố đầu buổi học và có thời hạn 1 tuần.</a:t>
            </a:r>
          </a:p>
          <a:p>
            <a:pPr algn="l"/>
            <a:r>
              <a:rPr lang="en-US"/>
              <a:t>Cuối kì: 50%</a:t>
            </a:r>
          </a:p>
          <a:p>
            <a:pPr algn="l"/>
            <a:r>
              <a:rPr lang="en-US"/>
              <a:t>+ Thi thực hành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39E0-253E-13EB-8BBC-DEF0D6A3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9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Ôn tập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tuần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Quy tắc đặt tên biến, hàm, …</a:t>
            </a:r>
          </a:p>
          <a:p>
            <a:r>
              <a:rPr lang="en-US"/>
              <a:t>Quy tắc cách lề, xuống dòng, …</a:t>
            </a:r>
          </a:p>
          <a:p>
            <a:r>
              <a:rPr lang="en-US"/>
              <a:t>Quy tắc ghi comment</a:t>
            </a:r>
          </a:p>
          <a:p>
            <a:r>
              <a:rPr lang="en-US"/>
              <a:t>C++ cơ bản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737D-6DC2-9949-18DB-A8A6DF6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cin &amp; cout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711245"/>
            <a:ext cx="1826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iostream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0404" y="1711245"/>
            <a:ext cx="1985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&lt;istream&gt;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90404" y="2422730"/>
            <a:ext cx="2521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XeOto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1541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cin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01540" y="2422729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xe_audi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12678" y="1711244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&gt;&gt;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12677" y="2422728"/>
            <a:ext cx="1685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3134216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namespace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72989" y="3133344"/>
            <a:ext cx="232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class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1540" y="3133343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66954" y="3028059"/>
            <a:ext cx="2425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70C0"/>
                </a:solidFill>
              </a:rPr>
              <a:t>Operator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iostream&gt;</a:t>
            </a:r>
          </a:p>
          <a:p>
            <a:r>
              <a:rPr lang="en-US" sz="3200"/>
              <a:t>int count_elements;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cin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&gt;&gt;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count_elements;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9048" y="4384777"/>
            <a:ext cx="5575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&lt;include XeOto.h&gt;</a:t>
            </a:r>
          </a:p>
          <a:p>
            <a:r>
              <a:rPr lang="en-US" sz="3200"/>
              <a:t>XeOto xe_audi, xe_ford;</a:t>
            </a:r>
          </a:p>
          <a:p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xe_audi</a:t>
            </a:r>
            <a:r>
              <a:rPr lang="en-US" sz="3200"/>
              <a:t> </a:t>
            </a:r>
            <a:r>
              <a:rPr lang="en-US" sz="3200">
                <a:solidFill>
                  <a:srgbClr val="0070C0"/>
                </a:solidFill>
              </a:rPr>
              <a:t>+=</a:t>
            </a:r>
            <a:r>
              <a:rPr lang="en-US" sz="3200"/>
              <a:t> 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</a:rPr>
              <a:t>xe_ford</a:t>
            </a:r>
            <a:r>
              <a:rPr lang="en-US" sz="3200"/>
              <a:t>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9229F-E639-0A3E-E918-54110FCD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Quá trình khởi tạo một biến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51927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81619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6;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713D-21CE-D808-E519-5A160F5B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Shallow copy (tham trị)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>
            <a:off x="6396445" y="3135086"/>
            <a:ext cx="1519646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4" idx="0"/>
          </p:cNvCxnSpPr>
          <p:nvPr/>
        </p:nvCxnSpPr>
        <p:spPr>
          <a:xfrm rot="10800000" flipV="1">
            <a:off x="1823357" y="2573382"/>
            <a:ext cx="6092737" cy="3153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7916092" y="2468879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Initialization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7916092" y="4294868"/>
            <a:ext cx="2009503" cy="793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/>
              <a:t>Reference</a:t>
            </a:r>
          </a:p>
        </p:txBody>
      </p:sp>
      <p:cxnSp>
        <p:nvCxnSpPr>
          <p:cNvPr id="24" name="Elbow Connector 23"/>
          <p:cNvCxnSpPr>
            <a:stCxn id="23" idx="1"/>
          </p:cNvCxnSpPr>
          <p:nvPr/>
        </p:nvCxnSpPr>
        <p:spPr>
          <a:xfrm rot="10800000">
            <a:off x="4386942" y="3135087"/>
            <a:ext cx="3529150" cy="1556669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b = a;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448594"/>
            <a:ext cx="5667103" cy="3526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4938068"/>
            <a:ext cx="1839686" cy="11716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677885" y="3627120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982E-12BF-2E89-130A-9240E35D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&amp; Tham trị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825625"/>
            <a:ext cx="7260772" cy="7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Deep copy (tham chiếu)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21913"/>
              </p:ext>
            </p:extLst>
          </p:nvPr>
        </p:nvGraphicFramePr>
        <p:xfrm>
          <a:off x="96882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int &amp;b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2867"/>
              </p:ext>
            </p:extLst>
          </p:nvPr>
        </p:nvGraphicFramePr>
        <p:xfrm>
          <a:off x="4687388" y="2888774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2677885" y="3135086"/>
            <a:ext cx="200950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968828" y="4976213"/>
            <a:ext cx="7260772" cy="141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a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int &amp;b = a;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2677885" y="3262652"/>
            <a:ext cx="2009503" cy="357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EDD38-BB96-7263-F901-63271DCF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7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186F-ACA5-2CDC-07A3-119704A9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Một số mẹo hữu ích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2ADA-8D2E-7714-C5A9-ED45B7731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+ Từ khoá auto.</a:t>
            </a:r>
          </a:p>
          <a:p>
            <a:pPr marL="0" indent="0">
              <a:buNone/>
            </a:pPr>
            <a:r>
              <a:rPr lang="en-VN"/>
              <a:t>+ Đối tượng vector&lt;&gt; để tạo kiểu dữ liệu 1 chiều, hoặc vector&lt;vector&lt;&gt;&gt; để tạo kiểu dữ liệu 2 chiều.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A83D-8964-2019-7D8B-8AD86666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342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Giới thiệu</vt:lpstr>
      <vt:lpstr>Giới thiệu</vt:lpstr>
      <vt:lpstr>Lab 1</vt:lpstr>
      <vt:lpstr>Lý thuyết tuần 1</vt:lpstr>
      <vt:lpstr>cin &amp; cout</vt:lpstr>
      <vt:lpstr>Tham chiếu &amp; Tham trị</vt:lpstr>
      <vt:lpstr>Tham chiếu &amp; Tham trị</vt:lpstr>
      <vt:lpstr>Tham chiếu &amp; Tham trị</vt:lpstr>
      <vt:lpstr>Một số mẹo hữu ích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29</cp:revision>
  <dcterms:created xsi:type="dcterms:W3CDTF">2020-03-13T13:49:04Z</dcterms:created>
  <dcterms:modified xsi:type="dcterms:W3CDTF">2023-02-28T08:40:51Z</dcterms:modified>
</cp:coreProperties>
</file>