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59" r:id="rId4"/>
    <p:sldId id="265" r:id="rId5"/>
    <p:sldId id="260" r:id="rId6"/>
    <p:sldId id="261" r:id="rId7"/>
    <p:sldId id="262" r:id="rId8"/>
    <p:sldId id="266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D222D-D952-C145-843D-199D302A77DA}" type="datetimeFigureOut">
              <a:t>28/02/2023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1858E-1222-3946-B319-AB366DA5B0ED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9351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9E48B0-E771-45C9-AB56-0F26AE611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531DB60-DD7E-4851-B377-341FA0D2B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30075D6-655A-4776-8040-72062F70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F3C2-B57D-3E41-BF6C-EA55D594EAF9}" type="datetime1">
              <a:t>2/28/23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F99E3D9-132B-4B37-9099-5FC3FEA7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5027BA5-CCA2-4341-9AE4-56C9603C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942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8AB74D-9AB8-4ACE-89A5-D8344B26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348126D-1F61-41CD-BD0F-30DBC28D0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E553FC5-B3C5-4BE6-86F7-7D407026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E743-56C3-794A-820B-17D4956630DE}" type="datetime1">
              <a:t>2/28/23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03EA954-9231-40D5-B8E7-6D7C35AC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6FD12C8-A150-40BC-8908-E80469F5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701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BB398126-0CBB-4D54-B38B-8A8A4B1E8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3931BA4-1D7D-4494-BCC0-F152C46F9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4EE7D8C-D39B-457A-92D4-557C7034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F1FD-B947-B94C-95BB-E232BA8CF790}" type="datetime1">
              <a:t>2/28/23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1E9454E-3311-4401-9C9C-228EA6EE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E557E37-57E2-4774-ACBD-FDB881A6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831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FE68D3-FF8D-486D-AB26-79B23C38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65A0A64-6458-4B07-8FFC-F2622A011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0E2430E-A397-4C3F-8552-21741215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A688-E0EE-9947-AF54-275A5CC4607E}" type="datetime1">
              <a:t>2/28/23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D1396E2-3F42-4472-8763-B16163C2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B5D6CAB-8915-4593-9037-D0072EFA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825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FEC94E-7E01-4500-85A6-C5D63C79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75280C9-B9EA-435C-A883-D53A69F71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E4E8B1B-5838-420B-929E-155154D1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F1FA4-A028-3948-A2A0-7EF0DDAED790}" type="datetime1">
              <a:t>2/28/23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D260387-EF04-4B1B-8E60-0D387120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F6C7983-7DC3-4605-A0DF-69D3C101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373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9D1B87-5392-40C4-8185-E8005D5B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C25E33-9D2B-4398-905A-1F4BAB4F8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96D3197-E2CE-464D-9DBC-29D4E17D1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95335A6-7AC7-439D-BF00-3FA4E125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05B27-375A-4F4B-A2D3-A972CD86167C}" type="datetime1">
              <a:t>2/28/23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C43188F-91E6-4A73-B122-BC1C4DA3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97E0D5C-FAD0-4AF3-9BAD-8EBCDD9A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529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46FF4F-5383-4DF1-9F37-5353B945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DC6EEA-58CC-497F-BC3F-C35AD82D3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3A7533A-0A2C-43EF-93B4-B40421D9B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4E50346-9B15-4D8C-90D1-7002AC0B9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109DD77-9312-4CF4-94E2-212F61101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1F050D3-BB5B-4CA5-9770-C519E900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D569-E6B5-4045-8050-1B7F37402870}" type="datetime1">
              <a:t>2/28/23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431C293-E23D-4EE2-895F-AAD58A22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536CF37-FF76-46FB-9412-274D63F5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880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7387BC-9037-4F88-8C14-D8123986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DCC61B8-158A-4EC0-ABC4-53283DA7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97F4-3CD5-B145-93CB-38CE0D066AC8}" type="datetime1">
              <a:t>2/28/23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14DC917-EDCB-47C2-B7E9-86DAB80B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8D42CC1-1818-4E6A-B3F9-6E9552B7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852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06FE007-5B2A-4643-9D7A-32CC64D3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AB828-BF93-334A-8690-1974B785229D}" type="datetime1">
              <a:t>2/28/23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6BF5448-BF2F-4292-A0BD-C450A63C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7107ADA-1C8C-435A-9D9F-B5D74056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478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3B3504-B766-4C7B-9745-94B24DC7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8A175B-0B0D-4FDD-8A8A-8E8660F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1EB94E9-01EC-436E-9B53-462FE6CC4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8A6F855-5FE2-4378-8769-2F4AD750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5CEF8-F6A4-514B-9449-BD54CF4E16E9}" type="datetime1">
              <a:t>2/28/23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2FA5187-0D68-4030-B104-81EEAE95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43A44D2-F27B-4505-B2E6-5857B090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507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2BC1A6-ABF2-4CA4-B01C-90F13FF7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3CE3077D-B0AC-4560-852F-06C1F577B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1111119-9E05-47B3-91B0-D8BA1858B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E6E576B-3BAA-4EE7-B03E-AA0AF9B5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B4E90-1B5A-CF4A-84BC-B609AD83272C}" type="datetime1">
              <a:t>2/28/23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984B514-010B-4B10-9153-B6BB51FD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A1A15DE-76C9-4631-9DF7-5D725660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283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CE658F4E-2E4E-441C-96CE-D7857EF2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A6E56CD-ECF6-4444-8070-869E36EA4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DFEF455-6BE9-40AF-BB5C-F0AE42BBF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40D51-4099-F14F-BD0C-381AB08DEFBC}" type="datetime1">
              <a:t>2/28/23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EF653C9-4AA6-4D86-88FA-B0BBC9CF9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26B7D76-7E84-43BA-BAD6-93BB9EA9A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257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BFC1E3-E935-4FAA-9A43-E9EDC6329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2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9C3456C-887B-4900-B7E9-5E3AE0C7D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OOP cơ bản</a:t>
            </a:r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07B3D-BF8F-110F-E495-CC70F723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28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Lý thuyết tuần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class, object, property, method.</a:t>
            </a:r>
          </a:p>
          <a:p>
            <a:r>
              <a:rPr lang="en-US"/>
              <a:t>constructor, destructor.</a:t>
            </a:r>
          </a:p>
          <a:p>
            <a:r>
              <a:rPr lang="en-US"/>
              <a:t>new, delete.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4795D-71EC-0C58-3CB6-E0E9FC80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241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tử new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690688"/>
          <a:ext cx="1709057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/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2600" b="0"/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8129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/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2647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2600" b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6780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70876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1"/>
                        <a:t>Heap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3746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2433" y="1690688"/>
            <a:ext cx="27954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int a[4] = {1,2,4,5}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43153" y="1690688"/>
          <a:ext cx="1709057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/>
                        <a:t>b[1]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2600" b="0"/>
                        <a:t>b[2]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8129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/>
                        <a:t>b[3]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2647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1"/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3746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97479" y="1614804"/>
            <a:ext cx="27954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int *b = new int[4]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75661" y="4234893"/>
            <a:ext cx="35530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Kích thước cố định, chỉ 1 MB với Windows, dễ bị stack overflow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5104448"/>
            <a:ext cx="35530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Có thể cấp phát tùy ý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9AD971-99A1-7160-33C3-3ECB68B0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876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tử delete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48847" y="1690688"/>
          <a:ext cx="1709057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/>
                        <a:t>b[1]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2600" b="0"/>
                        <a:t>b[2]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8129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/>
                        <a:t>b[3]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2647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2600" b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6780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70876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1"/>
                        <a:t>Heap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3746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558349" y="1690688"/>
            <a:ext cx="27954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int *b = new int[4]</a:t>
            </a:r>
          </a:p>
          <a:p>
            <a:r>
              <a:rPr lang="en-US" sz="2600"/>
              <a:t>delete []b</a:t>
            </a:r>
          </a:p>
          <a:p>
            <a:r>
              <a:rPr lang="en-US" sz="2600"/>
              <a:t>Khi thực thi toán tử delete, chương trình chỉ đánh dấu ô nhớ đang “trống”, chứ không xóa giá trị trên ô nhớ.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7702" y="2216032"/>
            <a:ext cx="262563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/>
              <a:t>Tự động xóa khi ra khỏi hàm, khối lệnh, …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38200" y="1690688"/>
          <a:ext cx="1709057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/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2600" b="0"/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8129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/>
                        <a:t>b[3]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2647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2600" b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6780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70876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1"/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3746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47702" y="1690688"/>
            <a:ext cx="27954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int a[4] = {1,2,4,5}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0D7A3-B212-502C-87A2-AA34DEC1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895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constructor &amp; destructor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Hàm khởi tạo chỉ có thêm một tính chất là tự động thực thi khi đối tượng được khởi tạo. Ngược lại với hàm hủy. </a:t>
                </a:r>
                <a:endParaRPr lang="vi-VN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Tính chất này giúp chúng ta thực hiện một số nhiệm vụ quan trọng.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D8F35-E5A6-325D-66E3-F16168C14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772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Kiểu trả về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1797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Một số kiểu trả về đặc biệt.</a:t>
            </a:r>
          </a:p>
          <a:p>
            <a:pPr marL="0" indent="0">
              <a:buNone/>
            </a:pPr>
            <a:r>
              <a:rPr lang="en-US"/>
              <a:t>Giả sử chúng ta cần thực hiện câu lệnh sau: </a:t>
            </a:r>
          </a:p>
          <a:p>
            <a:pPr marL="0" indent="0">
              <a:buNone/>
            </a:pPr>
            <a:r>
              <a:rPr lang="en-US"/>
              <a:t>Superman clerk();</a:t>
            </a:r>
          </a:p>
          <a:p>
            <a:pPr marL="0" indent="0">
              <a:buNone/>
            </a:pPr>
            <a:r>
              <a:rPr lang="en-US"/>
              <a:t>clerk.upPower(); clerk.upPower(); clerk.upPower();</a:t>
            </a:r>
          </a:p>
          <a:p>
            <a:pPr marL="0" indent="0">
              <a:buNone/>
            </a:pPr>
            <a:r>
              <a:rPr lang="en-US"/>
              <a:t>Tuy nhiên, có thể viết ngắn gọn hơn:</a:t>
            </a:r>
          </a:p>
          <a:p>
            <a:pPr marL="0" indent="0">
              <a:buNone/>
            </a:pPr>
            <a:r>
              <a:rPr lang="en-US"/>
              <a:t>clerk.upPower().upPower().upPower();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81778-F824-10FF-D2A6-A86DC1FC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694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kiểu trả về đặc biệt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85114" cy="65631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clerk.upPower().upPower().upPower();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53589" y="2573383"/>
            <a:ext cx="7615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8752115" y="2362789"/>
            <a:ext cx="2601685" cy="65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/>
              <a:t>Thứ tự thực thi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199" y="2825885"/>
            <a:ext cx="8083731" cy="3705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Như vậy, clerk.upPower() phải trả về object Superman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Superman upPower()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cout &lt;&lt; “Up”;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return Superman();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02897-DAE8-B1A6-3483-54E361AD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93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kiểu trả về đặc biệt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51766" cy="656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clerk-&gt;upPower()-&gt;upPower()-&gt;upPower();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53589" y="2573383"/>
            <a:ext cx="7615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8752115" y="2362789"/>
            <a:ext cx="2601685" cy="65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/>
              <a:t>Thứ tự thực thi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199" y="2825885"/>
            <a:ext cx="8083731" cy="3705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Như vậy, clerk-&gt;upPower() phải trả về con trỏ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Superman* upPower()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cout &lt;&lt; “Up”;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return this;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1FC71-3188-1C08-94FF-E87F2C06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105819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407</Words>
  <Application>Microsoft Macintosh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Chủ đề Office</vt:lpstr>
      <vt:lpstr>Lab 2</vt:lpstr>
      <vt:lpstr>Lý thuyết tuần 2</vt:lpstr>
      <vt:lpstr>Toán tử new</vt:lpstr>
      <vt:lpstr>Toán tử delete</vt:lpstr>
      <vt:lpstr>Hàm constructor &amp; destructor</vt:lpstr>
      <vt:lpstr>Kiểu trả về</vt:lpstr>
      <vt:lpstr>Một số kiểu trả về đặc biệt</vt:lpstr>
      <vt:lpstr>Một số kiểu trả về đặc biệt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Tuan Hai</dc:creator>
  <cp:lastModifiedBy>Vũ Tuấn Hải</cp:lastModifiedBy>
  <cp:revision>3</cp:revision>
  <dcterms:created xsi:type="dcterms:W3CDTF">2021-11-26T13:18:11Z</dcterms:created>
  <dcterms:modified xsi:type="dcterms:W3CDTF">2023-02-28T08:37:27Z</dcterms:modified>
</cp:coreProperties>
</file>