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7" r:id="rId3"/>
    <p:sldId id="272" r:id="rId4"/>
    <p:sldId id="271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257F-875F-8C4B-B304-6B4292583FC0}" type="datetimeFigureOut">
              <a:t>28/02/2023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6C1891-AB31-3F44-A103-83E37EA5A7D3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3646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2A50D-677F-514A-A76A-8493635696EB}" type="datetime1"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862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265A2-E252-6648-B293-C1D52D00F416}" type="datetime1"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6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1615E-0DA9-6C4A-BED4-76FCA5112777}" type="datetime1"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48915-379E-BD49-AC39-B5D06432DD3E}" type="datetime1"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5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5D4F-12F5-8145-BB27-A9ECDA7B3CFE}" type="datetime1"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3F325-36A4-2442-BEE8-9BADADDB57F6}" type="datetime1"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A1591-BFCF-AC40-9C9D-36B111687EF1}" type="datetime1">
              <a:t>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9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1373-AA01-534D-8DB3-F605A6E4E9BE}" type="datetime1">
              <a:t>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6FFE6-5185-D44B-B28D-509886EB528A}" type="datetime1">
              <a:t>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2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6AC8-7087-4C43-97D3-D7E9DEEC1C31}" type="datetime1"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1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50C19-619A-2344-9601-1568C663EFB9}" type="datetime1"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3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AB6DA-FC09-7C41-8835-D24E32DCEA48}" type="datetime1"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3E13-6253-4AA0-BAE6-80A963751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8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Constructor, Destructor, Scope, Get,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1634A8-5FC4-A41D-2F10-8315576C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8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- Destructor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Hàm khởi tạo có thể truyền vào các tham số khác nhau, mỗi kiểu tham số sẽ tạo ra constructor mới.</a:t>
            </a:r>
          </a:p>
          <a:p>
            <a:pPr marL="0" indent="0">
              <a:buNone/>
            </a:pPr>
            <a:r>
              <a:rPr lang="en-US"/>
              <a:t>+ Được đặt ở public</a:t>
            </a:r>
          </a:p>
          <a:p>
            <a:pPr marL="0" indent="0">
              <a:buNone/>
            </a:pPr>
            <a:r>
              <a:rPr lang="en-US"/>
              <a:t>+ Nếu đặt ở private ? (Tham khảo Design Pattern Singleton)</a:t>
            </a:r>
          </a:p>
          <a:p>
            <a:pPr marL="0" indent="0">
              <a:buNone/>
            </a:pPr>
            <a:r>
              <a:rPr lang="en-US"/>
              <a:t>Hàm hủy không có tham số và chỉ có một duy nhất</a:t>
            </a:r>
          </a:p>
          <a:p>
            <a:pPr marL="0" indent="0">
              <a:buNone/>
            </a:pPr>
            <a:r>
              <a:rPr lang="en-US"/>
              <a:t>+ Chỉ cần thiết lập khi class có sử dụng con trỏ.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E08ED-52B0-624D-BD25-B6D77080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6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 tiêu biểu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+ Copy constructor, tham số truyền vào chính là đối tượng cùng kiểu.</a:t>
            </a:r>
          </a:p>
          <a:p>
            <a:pPr marL="0" indent="0">
              <a:buNone/>
            </a:pPr>
            <a:r>
              <a:rPr lang="en-US"/>
              <a:t>A (const &amp;A)</a:t>
            </a:r>
          </a:p>
          <a:p>
            <a:pPr marL="0" indent="0">
              <a:buNone/>
            </a:pPr>
            <a:r>
              <a:rPr lang="en-US"/>
              <a:t>+ Default constructor, không sử dụng tham số, được tự động tạo.</a:t>
            </a:r>
          </a:p>
          <a:p>
            <a:pPr marL="0" indent="0">
              <a:buNone/>
            </a:pPr>
            <a:r>
              <a:rPr lang="en-US"/>
              <a:t>A ()</a:t>
            </a:r>
          </a:p>
          <a:p>
            <a:pPr marL="0" indent="0">
              <a:buNone/>
            </a:pPr>
            <a:r>
              <a:rPr lang="en-US"/>
              <a:t>+ Constructor có tham số mặc nhiên</a:t>
            </a:r>
          </a:p>
          <a:p>
            <a:pPr marL="0" indent="0">
              <a:buNone/>
            </a:pPr>
            <a:r>
              <a:rPr lang="en-US"/>
              <a:t>A (int a = 5, int b = 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F0868-609C-57E1-A1F1-B3539E5A4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2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Vấn đề với con trỏ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115078"/>
              </p:ext>
            </p:extLst>
          </p:nvPr>
        </p:nvGraphicFramePr>
        <p:xfrm>
          <a:off x="968828" y="1870410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Pointer 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Pointer</a:t>
                      </a:r>
                      <a:r>
                        <a:rPr lang="en-US" sz="2600" baseline="0"/>
                        <a:t> (b)</a:t>
                      </a:r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49127"/>
              </p:ext>
            </p:extLst>
          </p:nvPr>
        </p:nvGraphicFramePr>
        <p:xfrm>
          <a:off x="4478383" y="1870410"/>
          <a:ext cx="1709057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6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1"/>
                        <a:t>RAM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658485"/>
                  </a:ext>
                </a:extLst>
              </a:tr>
            </a:tbl>
          </a:graphicData>
        </a:graphic>
      </p:graphicFrame>
      <p:sp>
        <p:nvSpPr>
          <p:cNvPr id="31" name="Content Placeholder 2"/>
          <p:cNvSpPr txBox="1">
            <a:spLocks/>
          </p:cNvSpPr>
          <p:nvPr/>
        </p:nvSpPr>
        <p:spPr>
          <a:xfrm>
            <a:off x="838200" y="3748303"/>
            <a:ext cx="3498669" cy="300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class A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int *pointer;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 a = A();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 b = a;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677885" y="2116183"/>
            <a:ext cx="180049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3"/>
          </p:cNvCxnSpPr>
          <p:nvPr/>
        </p:nvCxnSpPr>
        <p:spPr>
          <a:xfrm flipV="1">
            <a:off x="2677885" y="2116183"/>
            <a:ext cx="1800498" cy="4857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4021183" y="3748303"/>
            <a:ext cx="3498669" cy="300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~ A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delete pointer;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delete 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delete b;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7519852" y="3748303"/>
            <a:ext cx="3498669" cy="3005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Như vậy phải thực thi copy constructor riêng để tránh vấn đề xóa con trỏ đã được xóa.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4DE7-6807-AB71-2DEB-FB5B73B9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9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Tầm vực / Phạm vi - Scope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056120"/>
              </p:ext>
            </p:extLst>
          </p:nvPr>
        </p:nvGraphicFramePr>
        <p:xfrm>
          <a:off x="838200" y="1690688"/>
          <a:ext cx="10252168" cy="2136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63042">
                  <a:extLst>
                    <a:ext uri="{9D8B030D-6E8A-4147-A177-3AD203B41FA5}">
                      <a16:colId xmlns:a16="http://schemas.microsoft.com/office/drawing/2014/main" val="2115164099"/>
                    </a:ext>
                  </a:extLst>
                </a:gridCol>
                <a:gridCol w="2563042">
                  <a:extLst>
                    <a:ext uri="{9D8B030D-6E8A-4147-A177-3AD203B41FA5}">
                      <a16:colId xmlns:a16="http://schemas.microsoft.com/office/drawing/2014/main" val="998940162"/>
                    </a:ext>
                  </a:extLst>
                </a:gridCol>
                <a:gridCol w="2563042">
                  <a:extLst>
                    <a:ext uri="{9D8B030D-6E8A-4147-A177-3AD203B41FA5}">
                      <a16:colId xmlns:a16="http://schemas.microsoft.com/office/drawing/2014/main" val="2497242787"/>
                    </a:ext>
                  </a:extLst>
                </a:gridCol>
                <a:gridCol w="2563042">
                  <a:extLst>
                    <a:ext uri="{9D8B030D-6E8A-4147-A177-3AD203B41FA5}">
                      <a16:colId xmlns:a16="http://schemas.microsoft.com/office/drawing/2014/main" val="369967252"/>
                    </a:ext>
                  </a:extLst>
                </a:gridCol>
              </a:tblGrid>
              <a:tr h="534182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349436"/>
                  </a:ext>
                </a:extLst>
              </a:tr>
              <a:tr h="534182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0408710"/>
                  </a:ext>
                </a:extLst>
              </a:tr>
              <a:tr h="534182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4706938"/>
                  </a:ext>
                </a:extLst>
              </a:tr>
              <a:tr h="534182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8946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48B66-F633-171A-81B4-91885A83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5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-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Loại hàm có tên gọi để thực hiện nhiệm vụ đặc trưng</a:t>
            </a:r>
          </a:p>
          <a:p>
            <a:pPr marL="0" indent="0">
              <a:buNone/>
            </a:pPr>
            <a:r>
              <a:rPr lang="en-US"/>
              <a:t>+ get: lấy giá trị private của class</a:t>
            </a:r>
          </a:p>
          <a:p>
            <a:pPr marL="0" indent="0">
              <a:buNone/>
            </a:pPr>
            <a:r>
              <a:rPr lang="en-US"/>
              <a:t>+ set: xét giá trị private cho class</a:t>
            </a:r>
          </a:p>
          <a:p>
            <a:pPr marL="0" indent="0">
              <a:buNone/>
            </a:pPr>
            <a:r>
              <a:rPr lang="en-US"/>
              <a:t>Tại sao không để tất cả thuộc tính là public ?</a:t>
            </a:r>
          </a:p>
          <a:p>
            <a:pPr marL="0" indent="0">
              <a:buNone/>
            </a:pPr>
            <a:r>
              <a:rPr lang="en-US"/>
              <a:t>Việc gán và xét dữ liệu lung tung có thể khiến dữ liệu object bị rối loạn.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6CD9D-3F4E-CC74-5344-956FC188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63E13-6253-4AA0-BAE6-80A9637511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4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294</Words>
  <Application>Microsoft Macintosh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Lab 3</vt:lpstr>
      <vt:lpstr>Constructor - Destructor</vt:lpstr>
      <vt:lpstr>Constructor tiêu biểu</vt:lpstr>
      <vt:lpstr>Vấn đề với con trỏ</vt:lpstr>
      <vt:lpstr>Tầm vực / Phạm vi - Scope</vt:lpstr>
      <vt:lpstr>Get -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thực hành tuần 1</dc:title>
  <dc:creator>Tuan Hai Vu</dc:creator>
  <cp:lastModifiedBy>Vũ Tuấn Hải</cp:lastModifiedBy>
  <cp:revision>29</cp:revision>
  <dcterms:created xsi:type="dcterms:W3CDTF">2020-03-13T13:49:04Z</dcterms:created>
  <dcterms:modified xsi:type="dcterms:W3CDTF">2023-02-28T08:42:54Z</dcterms:modified>
</cp:coreProperties>
</file>