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8" r:id="rId4"/>
    <p:sldId id="272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AB4D3-473B-D548-B903-02044D1C3DD4}" type="datetimeFigureOut">
              <a:t>28/02/2023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49B62-5CB3-044E-A70B-02EEBA898281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5876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1F105-3F10-EB4E-B158-D264B46079C3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F911-576C-FF4E-BB08-B50A9AA62748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9DE33-6C20-DD40-B92E-F2EC2ADE29F6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0E8E8-B41C-8F43-AB6F-A6EA8DC6C945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2F1B-0487-284C-AE73-57087997C606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172F9-C117-5441-A5A5-5E4BA4902866}" type="datetime1"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6A20-DB10-A047-A186-1741D3F9D1D7}" type="datetime1"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C8D7-F1EE-834B-BE2D-C0E516E6F425}" type="datetime1"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B297A-A239-8A4A-8A6F-A9056EEBD0C8}" type="datetime1"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25185-55AE-3F4B-B8AE-773A35D2BFD7}" type="datetime1"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A7888-31E9-F445-94B6-A71F28FEEBD4}" type="datetime1"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2AE1-076B-A943-A928-AEF43830CA21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Overload &amp; Override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EAD7F-D0F8-AFBA-30B2-336F6525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Cú pháp: operator [kí hiệu toán tử]</a:t>
            </a:r>
          </a:p>
          <a:p>
            <a:pPr marL="0" indent="0">
              <a:buNone/>
            </a:pPr>
            <a:r>
              <a:rPr lang="en-US"/>
              <a:t>Bao gồm 3 loại:</a:t>
            </a:r>
          </a:p>
          <a:p>
            <a:pPr>
              <a:buFontTx/>
              <a:buChar char="-"/>
            </a:pPr>
            <a:r>
              <a:rPr lang="en-US"/>
              <a:t>Tiền tố (prefix): thực hiện trước câu lệnh</a:t>
            </a:r>
          </a:p>
          <a:p>
            <a:pPr>
              <a:buFontTx/>
              <a:buChar char="-"/>
            </a:pPr>
            <a:r>
              <a:rPr lang="en-US"/>
              <a:t>Trung tố (infix): thứ tự thực hiện bình thường</a:t>
            </a:r>
          </a:p>
          <a:p>
            <a:pPr>
              <a:buFontTx/>
              <a:buChar char="-"/>
            </a:pPr>
            <a:r>
              <a:rPr lang="en-US"/>
              <a:t>Hậu tố (postfix): thực hiện sau câu lệnh</a:t>
            </a:r>
          </a:p>
          <a:p>
            <a:pPr marL="0" indent="0">
              <a:buNone/>
            </a:pPr>
            <a:r>
              <a:rPr lang="en-US"/>
              <a:t>Lưu ý: phân biệt operator khác loại nhưng cùng tên bằng tham số giả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6939-232D-0FA1-ED5D-773EDAAE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VD: prefix</a:t>
            </a:r>
          </a:p>
          <a:p>
            <a:pPr marL="0" indent="0">
              <a:buNone/>
            </a:pPr>
            <a:r>
              <a:rPr lang="en-US"/>
              <a:t>int a = 0; int b = 0;</a:t>
            </a:r>
          </a:p>
          <a:p>
            <a:pPr marL="0" indent="0">
              <a:buNone/>
            </a:pPr>
            <a:r>
              <a:rPr lang="en-US"/>
              <a:t>b = ++a + 1 ( b = 2, a = 1 ) // thực hiện a = a + 1 trước</a:t>
            </a:r>
          </a:p>
          <a:p>
            <a:pPr marL="0" indent="0">
              <a:buNone/>
            </a:pPr>
            <a:r>
              <a:rPr lang="en-US"/>
              <a:t>VD: postfix</a:t>
            </a:r>
          </a:p>
          <a:p>
            <a:pPr marL="0" indent="0">
              <a:buNone/>
            </a:pPr>
            <a:r>
              <a:rPr lang="en-US"/>
              <a:t>b = (a++) + 1 ( b = 1, a = 1) // thực hiện a = a + 1 sau</a:t>
            </a:r>
          </a:p>
          <a:p>
            <a:pPr marL="0" indent="0">
              <a:buNone/>
            </a:pPr>
            <a:r>
              <a:rPr lang="en-US"/>
              <a:t>VD: infix</a:t>
            </a:r>
          </a:p>
          <a:p>
            <a:pPr marL="0" indent="0">
              <a:buNone/>
            </a:pPr>
            <a:r>
              <a:rPr lang="en-US"/>
              <a:t>b = a + b ( b =  1, a = 1) // theo thứ tự từ trái sang phải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3C0BB-D0BA-6BF2-E06C-37CC650A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5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Một số toán tử đặc biệt</a:t>
            </a:r>
          </a:p>
          <a:p>
            <a:pPr>
              <a:buFontTx/>
              <a:buChar char="-"/>
            </a:pPr>
            <a:r>
              <a:rPr lang="en-US"/>
              <a:t>Toán tử gán ( = ): cần implement khi class có con trỏ</a:t>
            </a:r>
          </a:p>
          <a:p>
            <a:pPr>
              <a:buFontTx/>
              <a:buChar char="-"/>
            </a:pPr>
            <a:r>
              <a:rPr lang="en-US"/>
              <a:t>Toán tử truy xuất ([]): cần implement khi class là mảng đối tượng</a:t>
            </a:r>
          </a:p>
          <a:p>
            <a:pPr>
              <a:buFontTx/>
              <a:buChar char="-"/>
            </a:pPr>
            <a:r>
              <a:rPr lang="en-US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D1C47-1546-C097-69D2-9A5AD3D2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Cùng tên hàm, cùng kiểu trả về nhưng khác đối số và nội dung hàm</a:t>
                </a:r>
              </a:p>
              <a:p>
                <a:pPr marL="0" indent="0">
                  <a:buNone/>
                </a:pPr>
                <a:r>
                  <a:rPr lang="en-US"/>
                  <a:t>VD: </a:t>
                </a:r>
              </a:p>
              <a:p>
                <a:pPr marL="0" indent="0">
                  <a:buNone/>
                </a:pPr>
                <a:r>
                  <a:rPr lang="en-US"/>
                  <a:t>PhanSo a, b; </a:t>
                </a:r>
              </a:p>
              <a:p>
                <a:pPr marL="0" indent="0">
                  <a:buNone/>
                </a:pPr>
                <a:r>
                  <a:rPr lang="en-US"/>
                  <a:t>a = a + 1; // a + new PhanSo 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Override bằng constructor</a:t>
                </a:r>
              </a:p>
              <a:p>
                <a:pPr marL="0" indent="0">
                  <a:buNone/>
                </a:pPr>
                <a:r>
                  <a:rPr lang="en-US"/>
                  <a:t>a = a + 2; // a.tuso += 2*a.mauso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Override bằng operator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088AD-86E9-986B-6DAE-1F39F060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6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Override – Vấn đề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79630" cy="47972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Ambiguous: C++ có xu hướng tìm constructor và operator khi biên dịch. </a:t>
                </a:r>
              </a:p>
              <a:p>
                <a:pPr marL="0" indent="0">
                  <a:buNone/>
                </a:pPr>
                <a:r>
                  <a:rPr lang="en-US"/>
                  <a:t>VD:</a:t>
                </a:r>
              </a:p>
              <a:p>
                <a:pPr marL="0" indent="0">
                  <a:buNone/>
                </a:pPr>
                <a:r>
                  <a:rPr lang="en-US"/>
                  <a:t>PhanSo(int a){} *</a:t>
                </a:r>
              </a:p>
              <a:p>
                <a:pPr marL="0" indent="0">
                  <a:buNone/>
                </a:pPr>
                <a:r>
                  <a:rPr lang="en-US"/>
                  <a:t>friend PhanSo operator+ (PhanSo a, PhanSo b) {}</a:t>
                </a:r>
              </a:p>
              <a:p>
                <a:pPr marL="0" indent="0">
                  <a:buNone/>
                </a:pPr>
                <a:r>
                  <a:rPr lang="en-US"/>
                  <a:t>PhanSo a;</a:t>
                </a:r>
              </a:p>
              <a:p>
                <a:pPr marL="0" indent="0">
                  <a:buNone/>
                </a:pPr>
                <a:r>
                  <a:rPr lang="en-US"/>
                  <a:t>PhanSo b = a + 3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Chạy *</a:t>
                </a:r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79630" cy="4797244"/>
              </a:xfrm>
              <a:blipFill>
                <a:blip r:embed="rId2"/>
                <a:stretch>
                  <a:fillRect l="-114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5C1AB-9958-1D10-4B57-85140E5B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311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Lab 4</vt:lpstr>
      <vt:lpstr>Overload</vt:lpstr>
      <vt:lpstr>Overload</vt:lpstr>
      <vt:lpstr>Overload</vt:lpstr>
      <vt:lpstr>Override</vt:lpstr>
      <vt:lpstr>Override – Vấn đề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36</cp:revision>
  <dcterms:created xsi:type="dcterms:W3CDTF">2020-03-13T13:49:04Z</dcterms:created>
  <dcterms:modified xsi:type="dcterms:W3CDTF">2023-02-28T08:44:28Z</dcterms:modified>
</cp:coreProperties>
</file>