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27T01:29:32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3237 16162 0,'25'0'125,"0"0"-109,50 50-16,-1-50 15,-24 0-15,75 0 16,-26 0-16,-24 0 15,0 0-15,0 0 16,24 0-16,26 0 16,-1 0-16,-24 0 15,49 25-15,-49-25 16,49 0-16,-24 0 16,-26 0-1,51 0-15,-51 0 16,1 0-16,24 0 15,-24 0-15,-25 0 0,49 0 16,-24 0-16,-25 0 16,49 0-1,-24 0-15,-26 0 16,76 0-16,-26 0 16,26 0-16,-1 0 15,-24 0-15,24 0 16,-24 0-16,24 0 15,0 24-15,1-24 16,-1 0-16,-24 0 16,-1 0-16,1 0 15,-51 25-15,26-25 16,-50 0-16,-25 0 16,25 0-16,-1 0 15,26 0-15,0 0 16,-25 0-1,-1 0-15,51 0 16,-25 0-16,24 0 16,1 0-16,0 0 15,-1 0-15,1 0 16,24 0-16,-74 0 16,50 0-16,-51 0 15,26 0-15,-25 0 16,25 0-16,-1 0 15,-24 0-15,0 0 16,25 0-16,-25 0 16,24 0-16,-49 0 15,25 0-15,25 0 16,-50 0-16,24 0 16,1 0-1,-25 0-15,50 0 16,-25 0-16,-26 0 0,1 0 15,0 0-15,0 0 16,0 0 0,25 0-16,-25 0 15,25 0-15,-26 0 16,1 0-16,25 0 16,0 0-16,0 25 15,0-25-15,-26 0 16,26 0-16,25 0 15,0 0-15,-50 0 16,24 0-16,1 0 16,50 0-16,-50 0 15,-1 0-15,51 0 16,-25 0-16,-25 0 16,24 0-16,-24 0 15,50 0 1,-51 0-16,1 0 15,0 0-15,50 25 16,-51-25-16,26 0 0,-25 0 16,50 0-1,-51 0-15,1 0 16,25 0-16,0 0 16,-50 25-16,-1-25 15,26 0-15,0 0 16,0 0-16,0 0 15,-1 0-15,-24 0 16,0 0-16,0 0 16,50 0-16,-50 0 15,0 0 1,24 0 0,-24 0-1,0 0-15,0 0 16,0 0 31,0 0 31,0 0-47,-25 25-15,25-25-1,0 0 1,0 0 0,-1 0 15,1 0-16,0 0-15,0 0 16,0 25-16,0-25 0,0 0 31,0 25-31,0-25 16,0 0 15,0 0 0,-1 0-15</inkml:trace>
  <inkml:trace contextRef="#ctx0" brushRef="#br0" timeOffset="18171.25">2515 16909 0,'25'0'94,"0"0"-94,0 25 31,0-25 0,0 25-15,0-25 15,-1 0-15,1 0 31,0 0-16,0 0-15,25 0-1,-25 0 1,0 0 15</inkml:trace>
  <inkml:trace contextRef="#ctx0" brushRef="#br0" timeOffset="171442.81">21167 6450 0,'0'-50'125,"0"25"-110,0 0 32,0 1-31,0-1 15,0 0-15,0 0-1,-25 25 1,25-25 0,-25 0-1,0 25 1,0-25 0,0 25-1,0 0 1,0 0-1,0-25-15,1 25 32,-1-25-17,0 25 1,0 0 15,0 0-15,0 0-1,0 0 17,-25 0-17,25 0-15,1 0 16,-1 0-16,0 0 16,0 0-16,0 0 15,-50 0-15,50 0 16,-24 0-1,-26 0-15,25 0 16,-25 0-16,1 0 16,-1 0-16,-25 0 0,50 0 15,-24 0 1,-26-25-16,1 25 16,24 0-16,0 0 15,25 0-15,-24 0 16,-1 0-16,-50 0 15,26 0-15,-1 0 16,-49 0-16,49 0 16,1 0-16,-26 0 15,50 0-15,1 0 16,-1 0-16,0 0 16,25 0-1,-24 0-15,-26 0 16,50 0-16,-24 0 0,-1 0 15,50 0-15,-25 0 16,25 0 0,-25 0-16,1-24 15,-1 24 1,25-25-16,0 25 16,-25 0-16,25 0 15,0 0-15,1 0 16,-1-25-16,0 25 15,0 0-15,0 0 16,0 0 0,0 0-16,0 0 15,-25 0 1,26 0-16,-1 0 16,0 0-16,0 0 15,0 0-15,-25 0 31,25 0-15,0 0-16,0 0 16,1 0-16,-1 0 15,0 0 1,0 0-16,0 25 16,0-25-1,0 0 1,0 0-16,-25 0 15,26 25 1,-1-25 0,0 0-1,0 0-15,25 24 16,-25-24 0,0 25-16,0-25 15,0 25 1,0 25-1,0-25 17,0 25-17,25 0-15,0-26 16,-24 1-16,24 0 16,0 25-16,0 0 15,-25-25-15,25 0 16,-25 24-16,25-24 15,0 25-15,-25-25 16,25 0 0,0 25-16,-25-25 0,25 24 15,0-24-15,0 0 16,0 0-16,0 25 16,0-25-16,0 25 15,0-25 1,0 24-1,0-24-15,0 0 16,0 0-16,0 0 16,0 0-16,0 0 31,0 0-31,0 0 16,0 0-1,0-1 1,0 1-16,25 0 31,0-25-15,0 25-1,0-25 1,-1 0 15,1 25-31,0-25 16,0 0-16,0 0 15,0 0 1,25 0-16,-25 0 16,0 0-16,24 0 15,1 0-15,-25 0 16,50 0-16,-25 0 16,24 0-16,1 0 15,-50-25-15,25 25 16,0 0-16,-26 0 15,51 0 1,-25 0-16,0 0 0,24 0 16,-24 0-16,25 0 15,-50 0-15,50 0 16,-1-25-16,-24 25 16,-25 0-1,25 0-15,0 0 16,-25 0-16,-1 0 15,51 0-15,-50 0 16,25 0-16,-25 0 0,0 0 16,49 0-1,-49 0-15,0 0 16,0 0-16,25 0 16,-25 0-16,49 0 15,-49 0-15,0 0 16,25 0-16,-25 0 15,0 0-15,50 0 16,-26 0-16,-24 0 16,25 0-1,-25 0-15,0 0 0,50 0 16,-51 0-16,1 0 16,25 0-1,0 0-15,0 0 0,0 0 16,-1 0-1,1 0-15,0 0 16,-25 0-16,50 0 16,-26 0-16,-24 0 15,25 0-15,-25 0 16,50 0-16,-50 0 16,24 0-16,1 0 15,-25 0-15,0 0 16,75 0-1,-75 0-15,24 0 0,1 0 16,25 0-16,-25 0 16,-1 0-16,-24 0 15,25 0-15,0 0 16,0 0 0,0 0-16,-25 0 15,-1 0-15,26 0 16,0 0-16,-25 0 15,25 0-15,-25 0 16,0 0-16,-1 0 16,1 0-1,0 0-15,0 0 16,0 0 0,0 0-1,0 0 1,0 0-1,0 0 32,0 0-31,-1 0 0,1 0-1,25-25 1,-25 0 31,0 1-32,-25-1 1,25 25 0,-25-25-1,0 0 1,0 0-1,0 0-15,0 0 16,0 0-16,0 0 16,0-25-16,0 1 31,0 24-15,25 25-16,-25-25 15,0 0 1,0 0-16,0-25 15,0 25 1,0 0 0,0 1-1,0-1 1,0 0 15,0 0-15,0 0-1,25 0 1,-25 0 0,0 0-16,0 0 0,0 0 15,25 1 1,-25-1 15,0 0-15,0 0-16,0 0 15,0 0 1,0 0 15,0 0 32,0 0 15</inkml:trace>
  <inkml:trace contextRef="#ctx0" brushRef="#br0" timeOffset="189743.46">20445 6176 0,'0'-50'141,"0"25"-141,24-24 16,-24-26-16,25 50 15,-25 0-15,0-75 16,0 51-16,0-1 16,25-50-16,0 26 15,-25 49-15,25-50 16,-25 25-1,0 25-15,25-25 16,-25 26-16,25-26 16,-25 25-16,25 0 15,0-50-15,0 50 0,-1-24 16,1-1 0,25 0-16,0-25 15,-50 50 1,25 25-16,-25-25 15,25 1-15,0-1 16,-25 0 0,49 0-16,-49 0 47,25 25-32</inkml:trace>
  <inkml:trace contextRef="#ctx0" brushRef="#br0" timeOffset="190783.57">20619 4632 0,'25'0'78,"0"0"-47,0 0-15,-1 0 0,1 0-16,0 0 15,0 0-15,0 0 16,0-25-1,0 25 1,0 0 0,0 0-16,0 0 15,-1 0 1,1 0 31,0 0-16,0 0 32,0 25-48,-25 0 1,0 25-16,25-50 15,-25 25-15,0 0 16,0 0 15</inkml:trace>
  <inkml:trace contextRef="#ctx0" brushRef="#br0" timeOffset="195698.75">22138 3960 0,'-25'25'78,"0"0"-78,25 24 15,-25-24-15,-25 0 16,25 0 0,1-25-16,-1 25 15,0-25 1,0 0-16,0 0 15,0 0 17,0 0-17,0-25 17,25 0-17,0 0 1,0 0-1,0 1-15,-25 24 0,25-25 32,0 0-17,50 0 17,0 25-32,-25 0 15,25 0-15,-25 0 16,-1 0-16,1 0 15,25 0 1,-25 0 0,0 50-16,-25 24 15,0-49 1,25 0-16,-25 0 16,0 25-16,0-25 15,0 49 1,0-49-16,0 0 15,-25 25-15,25-25 16,-50 25-16,50-25 16,-25 0-16,0-1 0,25 1 15,-25-25 1,-24 0-16,-1 25 16,25-25-1,-25 25-15,25-25 16,0 0-1,0 0-15,1 0 16,-1 0 0,25-25-1,0 0 1,0 0-16,0 1 16,0-1-16,0 0 15,0 0 1,25 25 15,-1 0-15,1 25-1,25 0-15,0 0 16,25 49-16,-26-49 16,-24 0-16,0-25 15,-25 25-15,50-25 16</inkml:trace>
  <inkml:trace contextRef="#ctx0" brushRef="#br0" timeOffset="196581.14">22711 3985 0,'0'0'0,"0"-25"16,0 0-1,0 0 1,-25 25 0,-25 0-1,25 0 32,0 0-47,0 25 0,-25 0 16,25 25-1,-24-1-15,49-24 16,0 75 0,0-25-16,0-26 15,0 1-15,0 0 16,0 25-16,25-50 15,-25 24-15,24-49 0,1 50 16,0 0 0,0-25-1,0 0 17,50-25-1,-75-25-16,0-25-15,0 0 16,25 1 0,-25-1-16,25-50 15,-25 50-15,0 1 0,24-1 16,-24-25-16,0 0 16,0 50-16,0 1 15,0-1 16,0 0 16</inkml:trace>
  <inkml:trace contextRef="#ctx0" brushRef="#br0" timeOffset="197392.58">23682 3711 0,'-25'0'31,"0"0"-15,0 0-1,0 0 1,-74 50-16,99-25 16,-50 24-1,0 76-15,-25-26 16,1-24-16,49 25 16,-25 24-16,0 1 15,25-51-15,-50 51 16,26-25-16,-26-26 15,50 26-15,0 0 16,0-76-16,0 1 16,25 25-16,-25-25 15,25 0-15,0-75 110</inkml:trace>
  <inkml:trace contextRef="#ctx0" brushRef="#br0" timeOffset="198254.65">23184 3711 0,'0'0'0,"0"-75"32,0 50-32,0 0 15,-25-24 17,25 24 14,-25 25-30,0 0-16,-25 0 16,25 49-1,0-24 1,1 0-16,-26 0 16,50 0-16,0 0 15,-25 0-15,25 25 16,0-25-16,0-1 15,0 1 1,25-25 47,0 0-48,0 0-15,-1 0 16,-24-49-16,50 24 15,-50 0 1,0 0-16,25-25 16,-25 25-16,0 0 15</inkml:trace>
  <inkml:trace contextRef="#ctx0" brushRef="#br0" timeOffset="199086.83">23433 4632 0,'0'-25'62,"0"0"-46,-50 25 0,0 25-1,25 25-15,25-25 16,-25 0 0,25 0-16,0 0 15,0 0-15,0 0 16,0-1-16,0 1 15,25 0 17,0-25-32,25 0 15,-25 0 1,0 0 0,0 0 15,-25-25-31,25-24 15,-25-1 1,0 25-16,24 0 16,-24 0-16,0 0 15,0 0 17</inkml:trace>
  <inkml:trace contextRef="#ctx0" brushRef="#br0" timeOffset="201684.77">20420 6151 0,'-25'0'93,"0"0"-77,25-25 0,-25 25-16,0-49 15,0-26-15,0 50 16,25-25-16,-25-25 15,0-24-15,0 49 16,25 0-16,-24 0 16,24 1-16,-25-1 15,0-25-15,0 50 16,25 0-16,0-25 16,-25 1-1,25-1 1,0 25-16,0-25 0,-50-25 15,25 26 1,25 24-16,-25-50 0,25 50 16,0-25-1,0 1-15,0-1 16,0 25-16,0-50 16,0 25-16,0 0 15,0 26-15,0-26 16,0 25-16,0 0 15,0 0-15,0-25 16,0 0-16,0 26 16,25-1-1,0-25 1,-25 25 0,0 0-1,25 0 1,0 0 31</inkml:trace>
  <inkml:trace contextRef="#ctx0" brushRef="#br0" timeOffset="202330.25">19872 4184 0,'25'0'94,"0"0"-94,-1-25 16,-24 0-16,25 25 15,0-25 1,0 25-16,0 0 62,0 25 17,0 0-79,-25 0 15,0 0-15,25 0 16,-25 0-16,25-25 15,-25 25 17</inkml:trace>
  <inkml:trace contextRef="#ctx0" brushRef="#br0" timeOffset="203545.8">20096 3661 0,'0'-50'62,"0"25"-46,25-24-16,0 24 16,24-50-16,-24 25 15,25 0-15,-25 25 16,0-74-16,0 99 15,0-75-15,-25 50 16,25 0-16,0 0 16,0 0-1,-1 25 32,1 0-31,0 0-16,0 50 15,-25 75-15,25-75 16,0 49-16,25 1 16,-50-25-16,0-26 15,0-24-15,0 0 16,25 50-16,-25-50 16,0 0 62</inkml:trace>
  <inkml:trace contextRef="#ctx0" brushRef="#br0" timeOffset="204312.68">20943 3088 0,'-25'0'109,"-25"0"-93,25 0 0,-25 0-16,50 25 15,-25-25-15,25 25 16,0 0-16,-25 25 16,25-25 15,0 0-16,0-1 1,25 1 0,0 0-1,0-25 1,0 25 0,0-25-16,0 25 15,0-25 16,-25 25-15,25-25 0,-25 25-1,0 0-15,0 0 16,0 0-16,0 0 16,0 24-1,-25-24 1,0-25-1,0 25-15,0-25 16,0 0 0,0 0-16,0 0 15,0 0 1</inkml:trace>
  <inkml:trace contextRef="#ctx0" brushRef="#br0" timeOffset="204932.24">21715 2989 0,'-25'0'32,"0"25"-17,-25 24 1,0-24-16,25 25 0,-25-25 15,-24 50-15,-26-1 16,0 51-16,51-50 16,-26-1-16,-25 51 15,51-50 1,24-51-16,0 1 16,25 0-16</inkml:trace>
  <inkml:trace contextRef="#ctx0" brushRef="#br0" timeOffset="205614.58">21266 2989 0,'-25'0'62,"0"0"-46,1 0 0,-1 0 15,0 0-16,25 25 32,25-25 47,0 0-78,-1 0-1</inkml:trace>
  <inkml:trace contextRef="#ctx0" brushRef="#br0" timeOffset="206652.7">21391 3636 0,'-25'25'15,"0"-25"1,-25 25 15,25 0-15,0-25-1,25 25 48,0 0-48,0 0 1,0-1 15,0 1 1,25-25-32,0 0 46,0 0-30,0 0 15,0 0-31,-25-25 16,0 1-16,0-26 16,0 25-1,0 0 16</inkml:trace>
  <inkml:trace contextRef="#ctx0" brushRef="#br0" timeOffset="207997.67">21316 3063 0,'-25'-25'16,"0"25"15,0-24-31,25-1 16,-25 25-16,1 0 16,-1 0 15,0-25-16,0 25 1,0 0 0,-25 0 31,25 0-47,25 25 15,-25 0-15,25-1 16,0 1-1,0 0 1,0 0 0,0 0 15,0 0 0,0 0 0,0 0-15,50-25 62,-25 0-47,-25-25 1,25 25-17,-25-25 1,0 0 15,25 0-15,-25 0-1,25 25 17,-25-25 77,0 0-62</inkml:trace>
  <inkml:trace contextRef="#ctx0" brushRef="#br0" timeOffset="-135372.08">21839 7322 0,'0'25'140,"50"-25"-108,-25 0-17,0 0 1,0 0-16,-1 0 0,1 0 15,0 0-15,0 0 16,25 0 0,-25 0-16,25 0 15,-25 0-15,24 0 16,-24 0-16,0 0 16,25 0-16,-25 0 15,0 0-15,0 0 16,0 0-16,-1 0 15,1 0-15,25 0 16,-25 0-16,0 0 16,25 0-16,-25 0 15,24 0-15,26 0 16,-25 0-16,0 0 16,-25 0-16,25 0 15,-1 0 1,1 0-16,-25 0 15,25 0-15,0 0 16,-25 0-16,24 0 16,1 0-16,-25 0 15,0 0 1,0 0 0,0 0-1,0 0 1,0 0-1,-1 0-15,1 0 16,0 0 15,-25-25-15,25 25-16,-25-25 31,25 25-31,0-25 16,-25 0-1,0 0 1,25 25-16,25-50 16,-50 0-16,0 1 15,25-1 1,-25 25-16,24-25 16,1 50-16,-25-50 15,25 50-15,-25-50 16,0 26-1,0-1-15,25 0 16,-25 0 0,0 0-1,0 0 1,0 0 15,0 0-31,0 0 16,0 0-1,0 1 1,0-1 0,-25 0-1,25 0 1,0 0 0,-25 0-16,25 0 15,-25 25 1,25-25-16,0 0 15,-24 0 1,-1 25-16,25-24 16,-25-1-1,0 25-15,0 0 0,-25-50 32,25 50-32,0-25 0,0 25 15,1 0-15,-1-25 16,0 25-1,0 0 1,0-25-16,0 25 16,25-25-1,-50 25-15,25 0 0,0 0 16,1 0 0,-26 0-16,0 0 15,-25 0-15,25 0 16,1 0-16,-1 0 15,0 0-15,-25 0 16,25 0-16,1 0 16,-26 0-16,-25 0 15,26 0-15,24 0 16,0 0 0,-25 0-16,1 0 15,49 25-15,-25-25 16,0 0-16,0 25 15,-24 0-15,49-25 16,-25 0 0,25 0-1,0 25-15,0-25 16,0 0 0,-24 0-16,24 0 78,0 25-47,25 0-15,-25-25-1,25 25 1,0-1-16,0 1 15,0 0-15,0 0 16,0 25-16,0 0 16,0 24-16,0-49 15,0 75-15,0-50 16,0 0-16,0-1 16,0 1-16,0 0 15,0-25-15,0 0 16,0 25-16,0-1 15,0-24 1,0 0-16,0 0 16,0 0-16,0 0 31,0 25-31,0-25 47,25-25-16,-25 25-15,25-1 77,0-24-61,24 0-17,-24 0 1,0 0-16,0 0 16,0 0-1,0 0 1,0 0-16,25 0 15,-26 0-15,26 0 16,0 0 0,-25 0-16,0 0 15,0 0-15,0 0 16,0 0-16,24 0 16,26 0-1,-25 0 1,-25 0-16,0 0 15,0 0-15,-1 0 16,1 0-16,0 0 31,25 0-15,-25 0-16,0 0 16,0 0-16,0 0 15,0 0 1,-1 0-1,1 0 1,0 0 0,0 0-16,25 0 15,-25 0 1,0 0 0,0 0-1,0 0 1,0 0-16,-1 0 15,1 0-15,0 0 16,0-24-16,0 24 31,0 0 1,0 0-17,0 0 1,0 0-16,24 0 15,-24 0 1,0 0 0,0 0-16,0 0 15,0 0 1,0 0 0,0-25 15,0 25 0,0 0-15,-1 0-1,1 0-15,-25-25 16,25 25 31,-25-25-47,25 25 31,0 0-15,-25-25-1,25 25 1,0-25 0,0 25-1,-25-25 1,25 25-1,0-50 17,-1 50-1,-24-25-31,0-24 16,0 24-1,0 0 1,0 0-16,0 0 15,0 0 1,0 0-16,0 0 31,0 0-15,0 0-16,0 1 16,0-1-1,0 0-15,0 0 16,0 0-1,0 0 17,0 0-17,0 0 1,0 0 15,0 0-15,0 1-16,0-1 15,0 0 17,0 0-32,0 0 31,-24 0-31,24 0 31,0 0 0,-50 0-31,50 0 47,-25 25-31,25-24 0,-25 24-16,0 0 15,0 0 1,0-25-16,0 25 15,0 0 1,1-25 0,-1 25-16,0 0 15,0-25 1,0 25 15,0 0 0,0-25-15,-25 0 15,25 0-15,1 25 0,24-25-1,-25 25 1,0-25-1,0 25 1,0-25 0,0 25 15,0 0-31,0 0 16,0 0-1,0 0-15,1 0 16,-1 0-1,0 0-15,0 0 32,-25 0-17,25 0-15,0 0 16,0 0 0,0 0-16,0 0 0,1 0 15,-1 0 1,-25 0-16,25 0 15,0 0 1,0 0-16,0-24 16,0 24-16,0 0 15,-49 0 1,49 0-16,-25 0 16,25 0-16,0 0 15,0 0 1,0 0-16,1 0 0,-1 0 15,-25 0-15,25 0 16,0 0-16,0 0 16,0 0-16,0 0 15,-24 0 1,-1 0-16,25 0 16,0 0-16,0 0 15,0 0-15,0 0 16,-25 0-16,26 24 15,-1-24 1,0 25-16,0-25 16,0 25-1,0 0 1,0 0 0,0 0-1,0 0 1,0 0 15,25 0-31,0 0 31,0-1-31,0 1 0,0 0 16,0 25-16,0 0 31,0-25-31,0 0 16,0 49-16,0-49 15,25 0 1,-25 0-16,0 0 31,0 25-31,25-50 16,-25 25-16,0 24 16,0-24-1,25-25-15,-25 25 0,0 0 31,0 0-31,0 0 16,0 0 0,0 0-1,0 0 1,0 0 0,0-1-1,25 1-15,-25 0 16,25 0-1,0 0 1,-25 25-16,25-50 16,0 25-16,0 0 31,-1-25 0,-24 25 0,25-25-15,-25 25 15,25-25-15,0 24 31,0-24-16,0 25 0,0-25 16</inkml:trace>
  <inkml:trace contextRef="#ctx0" brushRef="#br0" timeOffset="-111206.01">23732 6475 0,'-25'0'125,"25"-25"-109,0 0-16,0-25 16,0 1-16,0 24 15,0-25 1,0 0-16,0 0 16,0 0-16,25 1 15,-1-1-15,1 25 0,0-25 16,0 0-1,25 0-15,-50 26 16,25-26-16,0 0 16,0 25-16,24-25 15,-24 0-15,0 26 16,-25-1-16,25 0 16,0-25-16,0 25 15,0 0-15,-25-25 16,50 25-16,0-24 15,-26 24 1,51-25-16,-25-25 16,0 50-16,0-49 0,24 24 15,-74 25-15,25 0 16,0 0-16,0-25 16,0 25-1,0 25 1,-25-24-16,25 24 31,-25-25-31,25 25 16,-1-25-1</inkml:trace>
  <inkml:trace contextRef="#ctx0" brushRef="#br0" timeOffset="-110344.1">24379 4707 0,'0'-25'78,"50"0"-62,-25 25-1,0-25-15,0 25 16,24 0 0,-24-25-16,0 25 15,0 0 1,25-25 0,-25 25 15,0 0-16,0-25 1,-1 25 62,1 25-62,-25 0-1,0 25-15,25 0 16,-25-25-16,0 0 16,0 0-1,25 0 1,0-1 0,-25 1 15</inkml:trace>
  <inkml:trace contextRef="#ctx0" brushRef="#br0" timeOffset="-100922.97">15414 6425 0,'25'0'93,"-50"-25"-61,0 0-32,-24 0 15,24 25 1,0 0-16,0 0 16,0-24-16,0 24 15,-50-25-15,50 25 16,1 0-16,-26 0 15,0-25-15,25 0 16,0 25-16,-25-25 16,1 25-16,24-25 15,0 25-15,-25 0 16,0-25-16,-25 25 16,51 0-16,-51-25 15,25 25-15,25 0 16,-74 0-16,74 0 15,-25 0 1,-25 0-16,50-25 16,0 25-16,0 0 15,-74 0-15,74 0 0,-50 0 16,25 0 0,-24 0-16,49 0 15,0 0-15,-25 0 16,0 0-16,25 0 15,0 0-15,-24 25 16,24 0 0,-25-25-16,25 50 15,0-50-15,0 0 16,0 25-16,0-25 16,1 0-1,-1 25-15,0 0 16,0-25-1,-25 25-15,25-25 16,25 24-16,-25 1 16,0 0-1,0 25 1,-24-25 0,49 0-1,-25 25-15,0-25 16,0-1-16,0 1 15,0 25-15,0-25 16,25 0-16,-25-25 16,25 25-16,-25 0 15,25 0 1,-24 0-16,24-1 16,0 1-1,0 0-15,0 0 16,0 0-1,0 0 1,0 25-16,0-25 16,24 0-16,-24-1 15,25 1-15,0 0 16,0 0-16,25 0 16,-25 0-16,0 0 15,0 0-15,0-25 16,-25 25-16,49 0 15,-49 0-15,50-25 16,0 49-16,-25-49 16,25 25-1,-1-25-15,1 0 16,0 25 0,-25-25-16,25 0 0,-25 0 15,24 25-15,26-25 16,-50 0-16,75 25 15,-51-25-15,1 0 16,50 25 0,-50-25-16,49 0 15,-49 0-15,0 0 16,50 0-16,-51 0 16,51 0-16,-25 0 15,24 0-15,1 0 16,-50 0-16,49 0 15,-49 0-15,50 0 16,-51 0 0,26 0-16,-25 0 0,0 0 15,0 0-15,-25 0 16,-1 0 0,1 0-1,0-25 1,0 0 15,25 0-15,-25 0 15,-25-25-15,25 50-1,-25-24 1,0-1-1,25 0-15,-25 0 0,25 0 16,-25 0-16,0 0 16,24-25-16,-24 25 31,25 0-15,-25 1-16,0-1 15,0 0 1,0 0-16,0 0 15,0 0 1,0 0-16,0 0 16,0 0-16,0 0 15,0 1-15,0-1 16,0 0-16,0-25 16,0 0-1,0 25 1,0 0 15,0 0-31,0 1 16,0-1-1,0 0-15,0 0 16,-25 25 0,25-25-1,-24 25-15,24-25 16,-25 0-1,0 0 17,0 0 15,0 25-32,0-25 16,0 25-15,0-24 15,0 24-31,0-25 0,1 25 16,-1-25 0,0 25-16,0 0 15,0 0 1,25-25-1,-25 25-15,0 0 16,0-25 0,0 25-16,0 0 15,0-25 1,1 25-16,-1 0 16,0 0-1,0 0-15,25-25 16,-50 25-1,25 0 1,-50-25 0,51 25-1,-1 0 1,0-25 15,0 25-15,0 0-1,-25 0 48,25 0-16,0 0 0,0 0-16,1 0-15,-1 0-16,0 0 31,-25 0-16,25 0 1,0 0 0</inkml:trace>
  <inkml:trace contextRef="#ctx0" brushRef="#br0" timeOffset="-81458.56">24578 7396 0,'25'0'156,"0"0"-156,0 25 0,0 0 16,0-25-1,0 0 1,0 0-16,-1 0 15,51 0-15,-25 0 16,-25 0-16,50 0 16,-26 0-16,26 0 15,25 0-15,-51 0 16,51 0-16,-25 0 16,24 0-1,-49 0-15,25 0 0,0 0 16,-1 0-16,1 0 15,-25 0-15,49 0 16,-49 0-16,50 0 16,-25 0-1,-1 0-15,26 0 16,-25 0-16,-26 0 16,26 0-16,-25 0 15,25 0-15,-50 0 16,24 0-16,-24 0 15,25 0-15,0 0 16,-25 0 0,0 0-16,0 0 31,-1 0-15,1 0-1,0 0 32,0 0 47,0 0-63,0 0-15,0 0-1,0 0 17,0 0-32,0 0 15,-1 0-15,1 0 16,25 0-1,-25 0 17,0 0-32,0 0 15,25 0 1,-1 0 0,-24 0-1,0 0 1,0 0-1,-25-25 17,25 25-17,-25-25 267,-25 0 30,0 25-218,0 0-32,0-24-30,1 24-1,-1 0 109</inkml:trace>
  <inkml:trace contextRef="#ctx0" brushRef="#br0" timeOffset="-8965.7">2191 8218 0,'25'0'32,"0"0"30,0 25-46,0-25-1,0 25-15,0-25 16,25 0-16,-26 0 16,1 25-16,25-25 15,25 0-15,0 25 16,-50-25-1,49 0-15,26 0 16,-1 0-16,-24 0 0,0 0 16,0 0-16,-1 0 15,51 0-15,-26 0 16,51 0 0,-1 0-16,1 0 15,24 0-15,-50 0 16,26 0-16,24 0 15,-24 0-15,24 0 16,-25 0-16,51 0 16,-26 0-16,25 0 15,-25 0-15,-24 25 16,-1-1-16,1-24 16,49 0-16,-25 0 15,0 0-15,-24 0 16,24 0-16,-49 0 15,24 0-15,0 0 16,-24 0 0,24 0-16,-24 0 15,-1 0-15,26 0 16,-51 0-16,51 0 16,-51 0-16,26 0 15,-1 0-15,-24 0 16,25 0-16,-1 0 15,-24 0-15,24 0 16,1 0-16,-1 0 16,26 0-16,-26 0 15,-24 0-15,49 0 16,-49 0-16,-1 0 16,26 0-16,-1 0 15,-24 0 1,25 0-16,-1 0 15,-24 0-15,24 0 16,1 0-16,24 0 0,-24 0 16,-1 0-16,26 0 15,-26 0 1,1 0-16,24 0 16,0 0-16,26 0 15,-51 0-15,26 0 16,-1 0-16,-24 25 15,49-25-15,-50 0 16,26 0-16,-26 25 16,26-25-16,24 25 15,-25 0-15,1-25 16,-26 0-16,26 25 16,-26 0-1,1-25-15,-26 0 0,1 0 16,24 0-16,-24 0 15,0 0 1,24 0-16,-24 0 16,-25 0-16,49 0 15,-49 0-15,-1 0 0,1 0 16,0 0 0,0 0-16,-1 0 15,-24 0-15,25 0 16,24 0-16,-24 0 15,-25 0-15,25 0 16,-26 0-16,1 0 16,0 0-16,0 0 15,25 0-15,-26 0 16,-24 0-16,50 0 16,0 0-1,-26 0-15,1 0 16,0 0-16,25 0 15,-25 0-15,-26 0 0,1 0 16,0 0-16,25 0 16,0 0-1,-25 0 1,0 0-16,0 0 16,24 0-16,1 0 15,25 0 1,-25 0-16,0 0 15,-1 0-15,-24 0 16,50 0-16,-50 0 16,0 0-16,0 0 15,0 0 1,-1 0 0,1 0-16,25 0 15,-25 0 16,0 0-15,0 0 0,0 0-1,0 0 17,0 0 61</inkml:trace>
  <inkml:trace contextRef="#ctx0" brushRef="#br0" timeOffset="42283.25">19747 8392 0,'-25'0'15,"25"25"-15,0 0 31,0 0-15,0 0-16,25 0 16,-25 0-1,25-25-15,0 50 16,25-50-16,-25 25 16,0-25-16,0 0 15,-1 24-15,1-24 16,0 0-16,0 0 15,25 0-15,0 0 16,-25 0-16,0 0 16,24 0-16,-24 0 15,0 0-15,0 0 16,0 0 0,0 0-16,0 0 15,0 0 16,0 0-15,0 0 0,-1 0-1,26 25 1,-25-25-16,0 0 16,0 25-1,0-25 1,0 25-16,0-25 15,0 25-15,49-25 32,-49 50-32,-25-25 15,25-25-15,-25 25 0,25-25 16,0 0-16,0 0 16,-25 25-1,25-25 1,0 24-16,-1-24 15,1 25 1,0-25 0,0 0-1,0 0 1,0 0 0,0 0-16,25 0 15,-25-25 1,-1 25-16,-24-24 15,25 24-15,25-50 16,-25 50-16,0-25 16,0 25-16,0 0 15,0-25 1,0 25-16,24-25 16,1 0-1,25 25 1,-75-25-16,25 25 15,0 0-15,25 0 16,-26 0 0,26 0-16,0 0 15,-25 0-15,25 0 16,-25 0-16,0 0 16,24 0-16,-24 0 15,25 0-15,-25 0 16,0 0-16,0 0 15,25 0-15,-1 0 16,1 0 0,-25 0-16,0 0 0,25 0 15,0-25 1,-26 25-16,26 0 16,-25-25 15,0 1-31,0-1 31,0 0-15,-25 0-1,25 0 1,-25-25 0,0 25-1,0 0 16</inkml:trace>
  <inkml:trace contextRef="#ctx0" brushRef="#br0" timeOffset="47293.9">17855 9413 0,'-25'0'32,"25"25"-17,0 0-15,25 50 16,-25-25-1,50-1-15,-26 76 16,26-50-16,-25-50 16,25 99-16,-50-99 15,25 50-15,0-25 0,-25-1 16,0 1 0,0 0-16,0-25 15,0 0-15,0-50 78</inkml:trace>
  <inkml:trace contextRef="#ctx0" brushRef="#br0" timeOffset="47689.87">17481 9438 0,'0'-25'32,"0"0"-17,50 25-15,-25 0 16,25-24-16,24-1 16,1 0-16,-25 25 15,25-25 1,-1 0-16,-24 25 15,0 0-15,-25 0 16,0 0-16,0-25 16,0 25-16,-1 0 0,1 0 31</inkml:trace>
  <inkml:trace contextRef="#ctx0" brushRef="#br0" timeOffset="48387.72">18278 9862 0,'25'25'31,"0"24"-31,-25-24 16,0 0-16,25 0 0,0 25 15,-25-25 1,0 0 0,0 0-16,0-1 15,0-48 63,0-26-62,0-25-16,0 25 16,25-49-16,-1 49 15,1-25 1,0 50-16,25-50 0,-50 26 16,50 24-16,-25 0 15,-25 0-15</inkml:trace>
  <inkml:trace contextRef="#ctx0" brushRef="#br0" timeOffset="49003.23">18627 10036 0,'74'0'31,"-49"-25"-15,25-25-16,-50 25 15,0 0-15,25 1 16,-25-1-16,0 0 16,0 0-1,-50 25 79,25 75-78,25-1-16,0-24 15,0 0 1,0-25-16,0 0 31,0 0-31,0-1 16,25-24-1,25 0-15,-25 0 16,0 0-16,49 0 16,-24 0-16,-25 0 15,25 0-15,0-24 16,0-1-16,-50 0 15,25 25-15</inkml:trace>
  <inkml:trace contextRef="#ctx0" brushRef="#br0" timeOffset="50455.75">19175 10061 0,'0'-25'78,"24"-100"-62,-24 26-16,0 49 15,0-25-15,0-24 16,0-1-16,0-49 16,0 49-16,0 25 15,0 1-15,0 24 16,0 25-16,-24 25 31,-1 0-31,0 0 31,0 50-15,25 49-16,0 1 16,0-50-16,0 49 0,50 1 15,-25 49-15,24-24 16,-24-1-1,50 1-15,-50-50 16,0-50-16,25 49 16,-26-49-16,1-25 15,0 0-15,25 0 16,0 0 0,-50-75-1,50-24-15,-25-1 16,24 1-16,-49-1 15,0 0-15,0 51 16,0-1-16,0-25 16,0 0-16,0 26 15,0 24-15,-25-25 16,25 25 0,-24 25-1,-1 0 16,0 0-15,25 50 0,0 24-16,0 1 15,0 0-15,0 0 16,0-51-16,0 51 16,0-25-16,0 25 15,0-1-15,0-24 16,0-25-1,25 0-15,24-25 47,-24 0-31,0 0-16,0 0 16,0-25-16,0 0 15,0 0 1,0 0-16,25 25 15,-1-74-15,-24 49 16,0 25-16,-25-25 16,0 0-1,-25 25 48,0 0-48,0 0-15,1 25 16,24 25-16,0 0 16,0-1-16,0-24 15,0 0 1,0 0 0,24-25 30,1 0-30,0 0 0,-25-25-1,0 0 1,0 0 0</inkml:trace>
  <inkml:trace contextRef="#ctx0" brushRef="#br0" timeOffset="55877.63">20743 9164 0,'-25'0'94,"1"0"-79,24 25-15,0 0 16,0 0-16,0 0 16,0 25-16,0-25 15,0 24 1,0-24-16,0 0 0,0 0 15,0 0-15,0 75 16,0-75-16,0 24 16,0 1-16,0-25 15,0 50 1,0-50-16,0 25 16,0-26-16,0 1 15,0 0-15,0 0 16,0 50-16,0-50 0,0 25 15,0-26 1,0 1-16,0 0 16,0 0 15,0 25-31,-25-25 31,0-25-31,0 0 31,0 0-15,-25 0-16,25 0 16,-25 0-16,26 0 0,-1 0 15,-25 0-15,25 0 16,0 0 15,25-25-31,0 0 16,-25 0-16,25 0 15,0-25 1</inkml:trace>
  <inkml:trace contextRef="#ctx0" brushRef="#br0" timeOffset="56775.63">20918 9762 0,'0'50'47,"25"25"-32,-25-51 1,24 76-16,-24-50 15,25 25-15,-25-51 16,0 1-16,25 25 16</inkml:trace>
  <inkml:trace contextRef="#ctx0" brushRef="#br0" timeOffset="57303.04">21092 9812 0,'50'0'0,"-25"50"31,0-1-31,-1-24 16,-24 50-16,25 0 15,0-50-15,-25 24 0,25 1 16,-25-25 0,0-100 93,0 26-109,25-26 16,-25 25-1,25 25-15,-25-25 16,50 1-16,-50 24 0,25 0 15,-25 0 1,25 25 31</inkml:trace>
  <inkml:trace contextRef="#ctx0" brushRef="#br0" timeOffset="58065.71">21764 9762 0,'-25'0'62,"1"25"-62,-1 0 16,-25 25-1,50 24-15,0-49 16,-50 0-16,25 25 16,25-25-16,0 0 15,0 0 1,75-50 78,-75-25-79,25-25-15,-25 25 16,25 1-16,0-26 16,-25 50-16,0-25 15,24 50 32,1 0-31,-25 25-1,50 25-15,0-25 16,-25 50-16,0-1 16,25-24-16,-26-25 15,1 0 1,25 25-16,-50-25 15,25-1-15,-25-73 79</inkml:trace>
  <inkml:trace contextRef="#ctx0" brushRef="#br0" timeOffset="61073.23">22287 9164 0,'0'50'63,"0"25"-48,0-50-15,25 25 16,-25-26-16,25 1 15,-25 0 1,25 75-16,-25-75 16,25 0-16,-25 24 0,0-24 15,0 0-15,0 25 16,0-25-16,0 0 16,0 0-1</inkml:trace>
  <inkml:trace contextRef="#ctx0" brushRef="#br0" timeOffset="61494.97">22262 9189 0,'25'25'15,"0"0"-15,50 25 16,-50-25-16,25 25 16,-26-1-16,26-24 15,-25 25-15,50 25 16,-50-50-16,0 0 15,0-1-15,-1 1 16,1 25-16,0-25 16,0 0-16,0 25 15,0-25 17,0 0-17</inkml:trace>
  <inkml:trace contextRef="#ctx0" brushRef="#br0" timeOffset="61860.05">22860 8890 0,'25'75'47,"0"0"-47,-25-25 15,25 24-15,-25-49 16,0 75-16,25-25 16,0-1-16,-25 1 15,0-25-15,0 0 16,0-1-16,24 26 16,-24-25-16,0 0 15,0-25-15</inkml:trace>
  <inkml:trace contextRef="#ctx0" brushRef="#br0" timeOffset="62403.31">23184 9563 0,'0'-25'0,"0"50"93,0 0-77,0 0-16,0-1 16,0 1-1,0 0-15,0 0 16,0 0-16,0 25 15,0-25-15,0 0 16,0 0 0,25-25 31,0 0-32,-25-25 1,0 0-1,24-25-15,-24 25 16</inkml:trace>
  <inkml:trace contextRef="#ctx0" brushRef="#br0" timeOffset="62816.98">23458 9139 0,'0'0'0,"25"0"0,-25 50 16,24-25-16,-24 50 0,25 0 15,-25-51-15,0 1 16,0 50 0,0 25-16,0-75 15,0 49-15,0-49 16,0 0-1,0 0 17</inkml:trace>
  <inkml:trace contextRef="#ctx0" brushRef="#br0" timeOffset="63161.25">23458 9563 0,'25'0'16,"-1"0"0,1 0-1,0 0 1,0 0-16,0 0 16</inkml:trace>
  <inkml:trace contextRef="#ctx0" brushRef="#br0" timeOffset="63447.73">23632 9538 0,'50'0'31,"-50"25"-31,0 0 16,0 0-1,0-1-15,25-24 16,-25 25-16,0 0 47,0 0-32</inkml:trace>
  <inkml:trace contextRef="#ctx0" brushRef="#br0" timeOffset="64450.9">24030 9538 0,'-25'25'47,"1"0"-32,24 24-15,-25 1 16,25-25-16,-25 0 16,25 25-16,0-25 15,0 0 16,0 0 1,50-25 15,-26 0-47,1-25 15,-25 0 1,0 0-16,0 0 15,0 0 1,0 0 0,0 0-1,25 25 48,0 0-48,0 25 17,-25 0-17,25 25 1,0-50 62,0 0-47,-25-25-31,25 25 16,0 0 46,0 0-62,-1 0 16,-24 25 0,0 0 15,50 0-15</inkml:trace>
  <inkml:trace contextRef="#ctx0" brushRef="#br0" timeOffset="67149.71">17382 10609 0,'0'25'78,"24"-25"-46,1 24-1,25-24-16,0 0 1,-25 0-16,25 0 16,-1 0-16,26 0 15,-25 0-15,-25 0 16,50 0-16,-50 0 16,49 0-16,-49 0 15,25 0-15,0 0 16,-25 0-16,74 0 15,-74 25 1,25-25-16,0 0 16,24 25-16,26-25 15,-50 0-15,25 0 16,-1 0-16,-24 0 0,0 0 16,25 25-1,-26-25-15,51 25 16,-75-25-16,50 0 15,-26 0-15,-24 0 16,0 0-16,0 25 16,0-25-16,0 0 31,0 0 0,25 0 0</inkml:trace>
  <inkml:trace contextRef="#ctx0" brushRef="#br0" timeOffset="71290.74">20420 10609 0,'25'0'16,"-1"0"-1,1 49 1,0-24 0,25 0-16,25 0 15,-25-25-15,49 0 16,1 0 0,-50 0-16,24 0 15,26 0-15,24 0 0,1 0 16,24 0-16,-24 0 15,24 0-15,-24 0 16,-26 0 0,1 0-16,-25 0 15,24 0-15,-24 0 16,0 0-16,-50 0 16,-1 0-16,26 0 15,-25 0 1,-25-25 15,0 0-15,0 0-16,25 1 15,-25-1-15,0 0 16,0 0-16,0 0 16,0 0-1,0 0 1,0 0-16,0 0 15,0 0-15,-25 1 16,-25-26 0,25 25-16,1 0 15,-51-50-15,25 50 16,25-24-16,0 24 16,-25 0-16,26 0 15,-51-25-15,50-25 16,0 50-16,-25-24 15,25 24 1,0 0-16,1 25 16,24-25-16,-25 0 15,0 0-15,25 0 32,0 0-32,0 0 0,-25 25 15,25-25-15,0 1 16,0-1-16,0 0 31,0 0-31,0 0 16,0 0-1,0 0-15,0 0 32,0 0-17,0 0 1,0 1-16,0-1 15,0 0 1,0 0 0,0 0 15,-25 0 31,0 0-46,0 25 0,0 0-1,-25-25-15,-24 25 16,24-25-16,-25 0 16,25-24-16,-49 49 15,-1-25-15,1 0 16,74 0-16,-100 25 15,50 0-15,1-25 16,-26 25-16,50 0 16,1 0-16,-1 0 15,0 0 1,0 0-16,0 0 0,25 0 16,1 0-1,-1 0-15,0 0 16,0 0-1,0 0 1,0 0 0,0 25-1,25 25-15,0-25 16,-25 24-16,0-24 16,-25 25-16,50-25 15,-24 100-15,24-101 16,-25 26-16,25 0 15,0-25-15,-25 25 16,25 0-16,0-26 16,0 26-1,0-25-15,0 25 16,0 0 0,0 0-16,0-1 15,0-24-15,0 25 0,0 0 16,0-25-16,0 0 15,0 0 1,0 0-16,0-1 16,0 26-16,0 0 15,25 0-15,-25 0 16,25-1-16,-25-24 16,0 25-16,0-25 15,0 0-15,0 0 16,24 0-16,-24 0 15,0 0 1,0-1-16,0 1 16,0 0-1,0 0-15,25 0 16,-25 0 31,0 0 0,25-25 0,0 25-32,0-25 16,0 0-15,0 0 0,0 0-16,25 0 31,-1 0-15,-24 0-16,25 0 15,-25 0-15,25 0 0,-25 0 16,25 0-16,-1 0 15,1 0 1,0 0-16,-25 0 16,0 0-16,49 0 15,1-25-15,-25 25 16,-25 0-16,25-25 16,-25 25-16,74-25 15,-74 25-15,0 0 16,25 0-16,-25 0 15,0 0 1,-1 0-16,26 0 0,-25 0 16,0 0-16,0 0 15,25 0-15,-25 0 16,0 0-16,0 0 16,24 0-1,-24 0-15,0 0 16,0 0-16,25 0 15,-25 0-15,25 0 16,-26 0 0,1 0-16,0-25 15,0 0 1,0 25 0,0 0-1,0-25 1,0 25-1,0-25-15,0 25 16,-25-24 0,0-1 15,0 0-15,0 0-16,0 0 15,0-25-15,0 0 31,0 25-15,0-24-16,0-1 16,0 0-1,0 25-15,0-25 16,0 1-16,0 24 16,0-25-16,0 25 15,0 0-15,0-25 16,0 25-1,0 0 1,0 1-16,0-1 16,0-75-16,0 75 15,0 0-15,24-50 16,-24 51 0,0-26-1,25 50-15,-25-25 16,0 0-1,0 0 1,0 0 0,0-25-1,0 25 1,0 1-16,0-1 16,0 0-1,0 0 16,0 0-15,0 0 0,0 0 15,0 0 31,-25 0-62,1 0 32,-1 25-32,25-24 15,-25 24 1,0-25-16,0 25 31,0-25-15,0 25-16,0 0 0,0 0 15,-24-25-15,24 25 16,0 0 0,0 0-16,0-25 31,0 25-31,0 0 16,-50 0-1,51 0 1,-1 0-16,0 0 0,0 0 15,0 0 1,0 0-16,-25 0 16,25 0-16,0 0 15,0 0-15,-24 0 16,24 0-16,0 0 16,-25 0-16,25 0 15,0 0-15,0 0 16,0 0-16,-24 0 31,24 0-31,-25 0 16,25 0-16,0 0 15,0 0 1,-25 0 0,26 0-1,-26 0 1,25 0-16,0 0 15,0 0-15,0 0 16,0 0-16,0 0 16,0 0-16,-24 0 15,24 0-15,0 25 16,-25-25-16,25 0 16,0 0-16,0 0 15,0 25-15,1-25 16,-26 0-16,-25 0 15,50 0 1,0 0 0,25 25-1,-50-25 1</inkml:trace>
  <inkml:trace contextRef="#ctx0" brushRef="#br0" timeOffset="80813.64">17531 10634 0,'-25'0'16,"25"24"46,0 1-31,0 0-15,25-25 0,0 0-16,0 0 15,0 0-15,24 0 16,1 0-16,0 0 15,25 0-15,-25 0 16,-1 0-16,26 0 16,0 0-1,0 0-15,-26 0 16,1 0-16,-25 0 16,75 0-16,-75 25 15,-1-25-15,26 0 0,0 25 16,25-25-1,-1 0-15,-24 0 16,0 0-16,25 0 16,-25 0-16,-1 0 15,1 0-15,-25 0 16,25 0-16,0 0 16,-25 0-16,24 0 15,-24 0 1,25 0-1,-25 0-15,0 0 16,0 0-16,0 0 16,0 0-1,0 0 17,-1 0-17,26 0 1,-25 0-1,0 0-15,0 0 16,25 0 0,0 0-1,-26 0 1,1 0-16,0 0 16,0 0-1,0-25-15,0 25 16,0 0 46</inkml:trace>
  <inkml:trace contextRef="#ctx0" brushRef="#br0" timeOffset="82331.46">22337 10360 0,'25'0'188,"0"0"-173,25 0-15,-25 0 16,-1 0-16,51 0 15,-25 0-15,50 0 16,-76 0-16,51-25 16,0 0-1,25 25-15,-26 0 16,-24 0-16,0 0 16,0 0-16,24 0 15,-24 0-15,25 0 16,-25 0-16,24 0 15,-24 0-15,0 0 16,0 0-16,24 0 16,-24 0-16,0 0 15,-25 0-15,0 0 16,74 0-16,-74 0 16,50 0-16,-50 0 15,0 0-15,0 0 16,25 0-1,-1 0-15,-24 0 16,0 0 0</inkml:trace>
  <inkml:trace contextRef="#ctx0" brushRef="#br0" timeOffset="92789.77">27019 8392 0,'49'0'250,"1"0"-235,-25 0-15,25 0 16,-25 0-16,0 0 16,49 0-1,-49 0-15,0 0 0,25 0 16,0 0-16,49 0 15,-49 0-15,0 0 16,25 0-16,-1 0 16,1 0-1,0 0-15,-25 0 16,49 0-16,1 0 16,-50 0-16,49 0 15,-24 0-15,0 0 16,-25 0-16,24 0 15,26 0-15,-75 0 16,25 0-16,-1 0 16,1 0-16,0 0 15,0 0 1,-25 0-16,0 0 0,-1 0 16,26 0-16,-25 0 15,0 0-15,0 0 16,25 0-1,-25 0-15,0 0 16,24 0-16,-24 0 16,0 0-16,0 0 0,0 0 15,0 0 1,0 0 0,0 0-16,0 0 15,0 0 1,-1 0-1,1 0 17,0 0-17,0 0 1,0 0 15,0-25-31,25 1 47,-50-1-47,50 0 16,-26 0 15,1 0-15,-25 0 15,0 0-16,25 0-15,-25 0 16,25 0 0,-25 1-1,25-1 1,-25 0 0,25 0-1,-25-25 1,0 25-1,0 0 1,0 0-16,25 0 0,-25 1 16,0-1-1,0-25 1,0 0 0,25 50-1,-25-25-15,0 0 31,0 0-15,0 0 0,0 1 15,0-1 0,0 0-15,-25 25 31,0 0-32,0-25-15,0 25 32,0 0-17,25-25-15,-25 25 16,0 0-1,1 0 1,-26 0-16,25 0 16,-25 0-16,25 0 15,-25 0-15,25 0 16,-24-25-16,24 25 16,-25 0-1,-25 0-15,25 0 16,-24 0-16,49 0 15,-25 0-15,0 0 0,0 0 16,1 0-16,-1 0 16,25 0-1,0 0-15,0 0 16,-25 0-16,25 0 16,-24 0-16,-1 0 15,25 0-15,0 0 16,-25 0-16,25 0 15,-25 0-15,26 0 16,-1 0-16,0 0 16,0 0-16,0 0 15,0-25-15,-25 25 16,25 0 0,0 0-16,-24-25 15,24 25-15,0 0 16,0 0-1,0 0-15,-25 0 16,0 0-16,26 0 16,-1 0-16,-25 0 0,25 0 15,-25 0-15,0-25 16,0 25 0,26 0-1,-26 0-15,-25 0 16,25 0-16,25 0 15,-24 0-15,24 0 16,-25 0-16,25 0 16,-25 0-16,25 0 15,-25 0-15,26 0 16,-1 0 0,0 0-16,-25 0 15,25 0 1,0 0-16,0 0 15,-25 0 1,26 0 15,-1 0 1,-25 25-32,25-25 31,0 25-16,25 0 1,-25-25 0,25 25-16,0 25 0,-50 0 15,50-26 1,0 1-16,0 0 16,0 0-16,0 0 31,0 25-16,0-25 1,0 0-16,0 0 0,0-1 16,0 1-16,0 0 15,0 0 1,0 25-16,0-25 16,0 0-1,0 0 1,0 0-1,0-1 1,0 1 0,0 0-16,0 0 31,0 0-15,0 0 46,0 0 204,25-25-219,0 25-32,0-25 1,0 0 31,0 0-32,0 0 1,-25 25 0,25-25-1,0 0 16,-1 0-15,1 25 15,0-25 1,0 0-17,0 0 1,-25 24-1,25-24-15,0 0 32,-25 25-17,25-25 1,25 0 0,-26 0-1,-24 25 1,75-25-1,-50 0-15,0 0 16,0 0 0,0 0-1,0 25 1,0-25-16,24 0 31,-49 25-31,25-25 16,0 0-16,25 0 15,-25 25 1,0-25 0,25 0-16,-26 0 15,26 0 1,-25 0 0,25 0-16,-25 25 15,50-25 1,-26 0-16,-24 0 15,25 0-15,0 0 16,0 0-16,0 0 16,-1 0-16,-24 0 15,0 0-15,50 0 16,-25 0-16,-25 0 16,-1 0-16,51 0 15,-50 0 1,50 0-16,-50 0 0,0 0 15,-1 0-15,1 0 16,25 0-16,-25 0 16,25 0-16,-25 0 15,0 0 1,0 0-16,24 0 16,-24 0-16,25 0 15,-25 0 1,0 0-16,0 0 0,0 0 15,25 0 1,-26 0-16,1 0 16,25 0-16,-25 0 15,25 0-15,-25 0 16,25 0 0,-26-25-1,1 25-15,0 0 16,0 0-1,0 0 1,0-25 0,0 0-1,0 25 1,0-25-16,-25 0 31,25 25-31,-1 0 16,-24-25-16,25 25 15,-25-24 1,25 24 0,-25-25-1,25 25-15,-25-25 16,25 0 0,-25 0-1,0 0 1,25 0-16,-25 0 15,25-25 1,-25 26-16,0-1 16,25 0-1,-25-25 1,0 25-16,25 0 16,-25 0-16,0 0 15,0 0 1,0 1-1,0-1 1,0 0-16,0 0 16,0 0-16,0 0 15,0 0 1,0 0 15,0 0 0,-25 25-31,25-25 16,-25 25 0,25-24-1,-25-1 17,25 0-17,-25 25 16,0-25-15,0 0 15,0 25-15,0 0 0,1 0 15,24-25-31,-25 25 15,0-25 17,0 25-17,0 0 17,0-25-17,0 25 1,0 0-1,0 0 1,0 0 0,1 0-1,-1 0-15,0 0 16,0 0 0,-25 0-1,25 0-15,0 0 16,0 0-1,0 0-15,1 0 16,-1 0-16,0 0 16,0 0-16,-25 0 15,25 0 1,0 0-16,-25 0 16,1 0-16,-1 0 15,0 0-15,25 0 0,-50 0 16,50 0-1,-24 0-15,-26 0 16,25 0-16,-25 0 16,-24 0-16,74 0 15,-50 0-15,1 0 16,24 0-16,-25 0 16,0 0-16,26 0 15,-51 0-15,75 0 16,-50 0-16,50 0 15,-49 0-15,24 0 16,-25 0 0,50 0-16,0 0 15,0 0-15,-49 0 0,49 0 16,0 0-16,0 0 16,0 0-1,0 0-15,0 0 16,0 0-16,-24 0 15,24 0-15,0 0 16,-25 0 0,25 0-16,0 0 15,0 0-15,0 0 16,1 0-16,-1 0 16,-25 0-1,25 0-15,0 0 16,0 0-1,0 0 1,0 0 0,0 0-1,1 0 1,-1 0 0,0 0-16,0 0 31,0 0 0</inkml:trace>
  <inkml:trace contextRef="#ctx0" brushRef="#br0" timeOffset="94361.36">28189 8542 0,'0'25'109,"0"25"-109,0-1 16,0 51-16,0 24 16,0-49-16,25 50 15,-25-51-15,25 1 0,0-25 16,-25-25-1,0 25-15,0-26 16,0 1 0</inkml:trace>
  <inkml:trace contextRef="#ctx0" brushRef="#br0" timeOffset="95067.88">27890 9339 0,'25'0'79,"0"0"-79,0 0 31,-25 25-16,25-25-15,-25 24 16,25-24 0,0 25-1,0-25 1,-1 0 0,1 0 15,0 25-16,0-25-15,0 0 16,0 0-16,25 0 16,-25 0-1,0 0 1,-1 0-16,1 0 16,0 0-1,0-50-15,0 50 16,0-24-1,-25-1-15,25 0 16,0 0 0,-25 0-1,25 25-15,-25-25 16</inkml:trace>
  <inkml:trace contextRef="#ctx0" brushRef="#br0" timeOffset="99833.39">27666 10011 0,'-25'0'16,"0"0"-1,0 0 17,0 0-17,1 0 1,-1 0 0,0 0-1,0 0 1,-25 50-1,25-25 1,0-25-16,-25 50 16,26-50-16,-1 49 15,25-24-15,-25 25 16,25 0-16,0-25 16,0 25-16,0-26 15,0 26-15,0 0 16,0-25-16,0 0 15,0 0-15,0 25 16,25-50 0,-25 24-16,25-24 15,-1 25-15,1-25 0,0 0 16,0 0 0,0 0 15,0 0-16,0 0 1,0 0 0,25 0-16,-26-25 15,1 1-15,0-1 16,25 0-16,-25 25 16,0-50-16,25 50 15</inkml:trace>
  <inkml:trace contextRef="#ctx0" brushRef="#br0" timeOffset="100330.05">28089 10061 0,'0'25'62,"0"25"-62,0-26 0,0 51 16,0-25 0,25 25-16,0 24 0,-25-24 15,0 25-15,25-51 16,-25-24 0,25 0-16,-50-50 78,0-25-78,0 26 15,-24-26-15,-1-75 16,25 75-16,-25 1 16,25-26-16</inkml:trace>
  <inkml:trace contextRef="#ctx0" brushRef="#br0" timeOffset="100733.88">27840 10111 0,'0'-25'16,"0"0"46,25 25-46,0 0 0,25-25-16,-25 25 15,25 0 1,-25 0 0,0 0-1,-1 0 48</inkml:trace>
  <inkml:trace contextRef="#ctx0" brushRef="#br0" timeOffset="101168.69">28040 10683 0,'0'25'63,"0"0"-48,49-25 1,1 0-16,-25 0 16,0 0-1,0 25-15,25-25 16</inkml:trace>
  <inkml:trace contextRef="#ctx0" brushRef="#br0" timeOffset="101815.19">28861 9712 0,'-25'0'31,"1"0"-15,-1 25 0,0 50-16,-25-25 0,50 74 15,-75-49-15,50 24 16,0 1-16,1 0 15,-1-1-15,0 1 16,0-1 0,-25-24-16,25-25 15,0 0-15,25 0 16,-25-26-16,25 1 16,0 0-1,0 0 16</inkml:trace>
  <inkml:trace contextRef="#ctx0" brushRef="#br0" timeOffset="103142.71">29409 10111 0,'0'-25'16,"0"0"-1,-25 25-15,-74-25 16,74 25-16,0-50 15,-25 50 1,0 0-16,0 0 16,1 0-16,-1 0 15,25 25 1,0 0-16,25 25 16,0 0-16,0 24 15,0-24-15,0 50 16,0-51-16,25 51 15,25-25-15,-50-25 16,50-1-16,-1 51 16,-24-50-16,0-25 15,0 0-15,0-1 16,0-24-16,-25 25 16,25-25-1,25 0 1,-25-49-1,24-1-15,-24-50 16,50 1-16,-25 24 16,24 0-1,1-49-15,-75 74 16,50-25-16,0-24 16,-25 49-16,0 25 15,-25-25-15,0 25 16,0 0-16,24 0 15,-24 75 64,0-25-64,0 50-15,0 24 16,0 1-1,0-50-15,0 49 16,0-24-16,0 25 16,0-1-16,25-24 15,0 0-15,0-26 16,-25-73 62,-50-26-62,25-25-16,1 25 15,-26-74-15,50 74 16,0-50 0,0 1-16,0 49 15,0 0-15,0-49 0,0-1 16,0 75-16,0 0 15,50-50 1,-26 51-16,1 24 16,0 0-1,25 24 1,-25 1-16,0 0 16,0 25-16,0-25 15,24 0-15,-24 50 16,0-26-16,0 1 15,-25-25-15,0 25 16,0 0-16,0-25 16,0 49-16,0-24 15,0 0-15,0 25 16,0-1-16,0-49 16,-25 50-16,-25-25 15,1 24 1,24-74-16,0 0 15,-25 0-15,25 0 16,-74 0-16,49 0 16</inkml:trace>
  <inkml:trace contextRef="#ctx0" brushRef="#br0" timeOffset="115589.59">30430 10011 0,'0'-25'78,"0"0"-78,0 0 16,0 0 0,0 1-16,0-1 15,0-25-15,0 25 16,0 0-16,-25 0 15,0 0 1,25 0 0,-25 0 31,1 25-1,24-25-30,-50 25 78,50-24-79,-25 24-15,0 0 16,0 0 0,-25 0-1,0 0-15,1-25 16,24 25 0,-25 0-16,25 0 15,0 0-15,-25 0 16,-24 0-16,49-50 15,0 50-15,-50 0 16,25 0-16,1 0 16,-1 0-16,0-25 15,25 25-15,-25 0 16,25 0-16,-24 0 16,-1-25-1,25 25 1,0 0-1,-25 0-15,0 0 16,0 0-16,1 0 0,-1 0 16,25 0-16,0 0 15,-50 0-15,50 0 16,1 0 0,-26 0-16,25 0 15,-25 0-15,0 0 16,-24 0-16,24 0 15,25 0-15,-25 0 16,-50 0-16,76 0 16,-1 0-16,-25 0 15,0 0-15,0 0 16,-24 0-16,49 0 16,-25 0-16,0 0 15,0 0-15,0 0 16,1 0-16,24 0 15,-25 0 1,25 0 0,0 0-16,0 0 15,0 0-15,0 0 16,0 0-16,1 0 16,-26 25-16,25-25 15,0 0-15,-25 25 16,25 0-16,0-25 15,0 0 1,1 25-16,-1 0 16,0-1-16,-50 1 15,50 0 1,0 0-16,0 0 16,0 0-16,1-25 15,-1 25 1,25 0-16,-50 25 0,25-25 31,0 24-31,0-24 0,0-25 16,25 50-16,-25-25 15,25 25 1,-25-25-16,25 0 16,-24-1-1,24 1-15,-25-25 16,25 25-1,0 0-15,0 50 16,0-25 0,0-25-1,0-1-15,0 1 16,0 0 0,0 25-16,0 0 15,0-25 1,0 0-16,0 0 15,0 24 1,0-24 0,0 0-16,49 25 15,-49-25-15,0 0 16,25 25 0,0-50-1,0 24-15,-25 1 16,25 0-1,-25 0 1,25-25 0,0 25-1,0 0 1,0-25-16,0 0 16,24 25-1,-24-25 16,25 25-31,0-25 0,-25 25 16,0-25-16,49 25 31,1 0-15,-50-25-16,25 0 16,0 24-16,-1-24 15,26 0-15,-25 25 16,0-25-16,-1 0 15,1 0-15,0 0 16,25 25-16,-50-25 16,25 0-1,-1 0-15,26 25 0,-50-25 16,0 0-16,50 0 16,-26 0-16,1 0 15,0 0-15,0 0 16,0 0-1,-1 0-15,26 0 16,-25 0-16,-25 0 16,25 0-16,-26 0 15,51 0-15,-50 0 0,25 0 16,0 0 0,-1 0-16,26 0 15,-50 0-15,25 0 16,0 0-16,-25 0 15,24 0-15,26 0 16,-25 0 0,-25 0-16,25 0 15,-25 0-15,24 0 16,-24 0 0,25 0-16,-25 0 0,0 0 15,0 0 1,0 0-16,24 0 0,1 0 15,-25 0 1,0 0 0,0 0-16,0 0 15,0-25 1,25 0-16,-26 25 31,1-25-31,0 1 31,0-1-31,-25 0 16,25 25-16,0-25 16,-25 0-16,25 0 15,0 25 1,0-50-16,0 25 16,-25 0-16,24 0 15,1 25 1,0-24-1,0-1 1,0 25 0,-25-25-16,50 0 0,-25 0 31,-25 0-31,0 0 31,25 25-15,-25-25-16,0 0 31,25 0-31,-25 1 16,0-1-16,0-25 15,0 25 1,0-25-16,0 0 0,0 25 16,0-49-16,0 24 15,0-25 1,0 50-16,0-24 0,0-1 15,0 25 1,0-50-16,0 50 16,0-25-16,0 26 15,0-26-15,-25 0 16,0 25-16,0 0 16,0-25-1,25 25-15</inkml:trace>
  <inkml:trace contextRef="#ctx0" brushRef="#br0" timeOffset="117209.37">30082 9662 0,'0'-25'94,"24"1"-78,1-1-16,-25-25 0,50 25 15,-50-25 1,25 0-16,0-24 16,0-1-16,0 25 15,0-25-15,24-24 16,-24 24-16,25-24 16,0 24-16,-50 25 15,50 0-15,-25-49 16,25 49-16,-26-50 15,1 1-15,0 24 16,25-25 0,-50 50-16,25-24 0,-25 24 15,25-50-15,0 26 16,-25-26-16,0 0 16,0 1-1,0-1-15,0 1 16,0-1-16,0-25 15,0 26-15,0 24 16,0-49-16,0-1 16,0 1-16,-25-1 15,0 1-15,-25 24 16,25-24-16,-25 49 16,26-25-16,-1 25 15,0 51-15,0-51 16,0 50-16,25 0 15,-25 0-15,25 0 16,0 0 0,-25 25-1</inkml:trace>
  <inkml:trace contextRef="#ctx0" brushRef="#br0" timeOffset="117914.95">30181 5927 0,'0'-25'79,"25"-25"-64,0-24-15,0 49 16,0-25-16,-25 25 15,0 0-15,25 0 16,-25 0 0,0 0-16,25 1 15,-1 24 79,26 24-63,-25 1-15,25 0-16,0 0 16,-25-25-16,0 0 15,0 25-15,-1-25 16,1 0-16</inkml:trace>
  <inkml:trace contextRef="#ctx0" brushRef="#br0" timeOffset="119065.67">28314 4333 0,'24'25'32,"1"75"-32,25-25 15,-25-1-15,-25-24 0,25 25 16,-25 0-1,25 49-15,0-49 16,-25-1-16,25 1 16,0-50-16,-25 50 15,24-75-15,-24 25 16,0-50 78,0-25-94,0-25 0,0-24 15,0-1-15,0 0 16,0 1 0,-24-1-16,-1 1 15,0 24-15,25 0 16,0 25-16,0-24 15,0 49-15,0 0 16,0 0-16,0 0 16,0 0-1,0 0-15,25 25 16,24-25 0,-24 25-16,0 0 0,0 0 15,25 0-15,-25 0 16,25 50-1,-50-25-15,25 0 16,-1 50 0,-24-1-16,0 51 15,0-50-15,0-1 16,0 51-16,0-26 0,0-24 16,-24 0-16,-26 0 15,0-26 1,50-24-16,-25 25 15,0 0 1</inkml:trace>
  <inkml:trace contextRef="#ctx0" brushRef="#br0" timeOffset="119619.83">29409 4607 0,'-25'0'31,"-49"0"-15,-1 0-16,25 75 15,50-25 1,-25-25-1,25 0 1,0 0-16,0-1 16,0 1-1,0 0-15,0 0 16,0 0-16,25-25 31,0 0-15,0 0-16,0 0 15,0 0-15,25-75 16,-26 50-16,-24 1 16,25-26-16,0 25 15,0-75-15,-25 50 16,25-24 0,-25 24-1,0 25-15,0-25 16</inkml:trace>
  <inkml:trace contextRef="#ctx0" brushRef="#br0" timeOffset="120200.37">29733 4308 0,'0'25'62,"-25"50"-46,0-50-16,25 25 15,-25-25-15,25 0 16,0 24-16,0-24 16,0 25-16,0-25 15,0 0 1,0 0 0,0 0-1,25-25 16,0 0-15,0 0 0,0 0-16,0 0 31,0 0-31</inkml:trace>
  <inkml:trace contextRef="#ctx0" brushRef="#br0" timeOffset="120794.14">30555 4184 0,'-50'0'15,"25"0"1,-25 25 0,50 25-16,-25-50 15,25 49-15,-50 1 16,50 0 0,-24 0-16,-1-50 0,25 25 15,0 0 1,0 0 31,0-1-16,25-24 0,-1 0-31,1 0 16,0 0-1,0 0 1,0 0 15</inkml:trace>
  <inkml:trace contextRef="#ctx0" brushRef="#br0" timeOffset="121243.24">30206 4284 0,'-25'0'31,"25"24"-31,0 26 16,0 50-16,0-50 15,0-1-15,0 1 16,25-25-1,0 50-15,25-25 16,-50 0-16,50-26 16,-50 1-16,24 0 15,1 25-15,-25-25 16,25 0-16,0 0 62</inkml:trace>
  <inkml:trace contextRef="#ctx0" brushRef="#br0" timeOffset="122085.04">30654 4856 0,'0'0'0,"100"-74"31,-75 49-31,25-25 16,-25 0-16,-1 0 16,1 0-16,-25 1 15,50-26-15,-50 25 16,0 25-16,0-25 15,0 1-15,0-1 16,0 75 78,25 74-94,0-49 15,-25 50-15,25-75 16,0 24-16,0-24 16,0 0-16,-1 0 15,1 0 1,0-25-16,25 0 16,-25 0 15,25 0-31,-50-25 15,25 0-15,0-25 16,-1 26-16,1-76 16,-25 50-16,0 25 31,0 0-31,25 25 0,0 0 78,-25 50-78,25-50 16,-25 25-16,0 50 15,25-50-15,-25 0 16,25-1-16,-25 1 16,0 0-1,25-25 1,-25-50 62,0 1-62,0-26-1</inkml:trace>
  <inkml:trace contextRef="#ctx0" brushRef="#br0" timeOffset="127130.01">28712 5479 0,'25'0'109,"25"0"-93,-25 0-16,74 0 16,-49 0-16,0-25 15,0 25-15,-1-25 16,51 25-16,0-25 16,24 0-16,-49 25 15,49 0 1,1-25-16,-1 0 15,1 25-15,-26-24 0,26 24 16,-50 0-16,24 0 16,26-25-16,-50 25 15,-1 0 1,1 0-16,-25-25 16,24 25-16,-49 0 15,0 0-15,0 0 16,25 0-16,-25 0 15,0 0-15,0 0 16,0 0-16,-1-25 16,26 0-16,-25 25 15,0 0-15,25-25 32,-25 25-32,0-25 0,24-25 15,-24 25 1,0 1 15,0-26-31,25 25 16,-25 0-16,0-50 15,0 25-15,0 26 0,-1-26 16,26 0 0,0-75-16,25 76 15,-50-1-15,25 0 16,-26 0-16,1-25 15,0 51-15,0-1 16,-25-25-16,25 25 16,-25-25-16,0 0 15,0 25 1,0 1-16,0-1 16,0-25-16,0 25 31,0 0-31,0-25 15,0 25-15,0 0 16,-50 1-16,25 24 16,-49-25-1,-26 0-15,25 25 16,-49 0-16,74 0 16,-25-25-16,-49 25 15,24-25-15,-49 25 16,24-25-16,1 0 15,24 0-15,-24 0 16,49 25-16,-50-25 16,26 25-16,24 0 15,-25-24-15,1 24 16,24 0-16,-24 0 16,49 0-16,-25 0 15,50 0-15,0 0 16,-25 0-1,1 0-15,-1 0 16,25 0-16,-25 0 16,0 0-16,25 0 0,-24 0 15,-26 0 1,50 24-16,0 1 16,-25 0-16,25 0 15,-24 0-15,-1-25 16,-25 50-16,50-25 15,-25 25-15,1-1 16,24-24-16,-25 25 16,25-25-16,-25 0 15,0 25-15,25-25 16,1-25 0,-1 24-16,-25 26 0,0-50 15,50 25 1,-50 0-16,25-25 15,0 0 17,-24 0-17,24 25-15,0-25 32,0 0-32,0 25 15,0-25 1,0 25-16,0 0 15,-24 49 1,24-49 0,0 25-16,0-25 15,0 50-15,25-50 16,0 49-16,0 1 16,0-25-16,0 0 15,0 49 1,0 1-16,0-50 15,0-1-15,0 1 16,25 25-16,-25-50 16,25 0-16,-25 0 15,25 0 1,0 24 0,-1 1-1,1 0 1,0-25-1,0-25 17,-25 25-32,25-25 31,0 25-15,0 0-16,0-25 15,0 0 1,0 24-1,-1-24 1,1 0-16,0 0 16,0 0-16,25 0 15,-25 0-15,25 0 16,-1 0-16,-24 0 16,25 0-16,0 0 15,0 0-15,-25 0 16,0 0-16,-1 0 15,1 0-15,0 0 16</inkml:trace>
  <inkml:trace contextRef="#ctx0" brushRef="#br0" timeOffset="144745.85">30306 12003 0,'-25'-25'78,"0"25"-62,25-25-16,-50 0 15,50-24 1,-25 24 0,0-25-16,0 0 0,0 25 15,25 0 1,-24 0-16,-1-24 16,25 24-16,-25 0 0,0 0 15,-25 0 1,25 0 15,0 0-31,0 25 16,0-50-1,1 50 1,24-24-16,-25 24 16,-25-25-1,25 25-15,0 0 16,0-25-16,0 25 31,-25-25-31,26 25 16,-51-25-16,50 25 0,0-25 15,0 25-15,0 0 16,-25 0-16,26-25 16,-51 25-1,0 0-15,50 0 16,-50 0-16,1 0 15,24 0-15,-25 0 16,25-25-16,-24 25 16,24-25-16,-75 25 15,101-25-15,-51 25 16,25 0-16,-50 0 16,-24 0-16,24 0 15,1 0-15,-26 0 16,26 0-16,-26-24 15,-24 24-15,24 0 16,-24 0-16,-1 0 16,-24 0-1,25-25-15,-26 25 16,26 0-16,-1 0 16,-24 0-16,50 0 0,-51 0 15,26 0-15,-75 0 16,0 0-1,-25 0-15,25 0 16,-1 0-16,1 0 16,0 0-16,25 0 15,0 0-15,24 0 16,51 0-16,-1 0 16,26 0-16,24 0 15,-24 0-15,-1 0 16,0 0-16,-24 0 15,24 0-15,1 0 16,-1 0-16,25 0 16,1 0-16,-1 0 15,0 0-15,25 0 16,-49 0 0,24 0-16,0 0 15,1 0-15,-26 0 16,0 0-16,26 0 15,-26 0-15,25 0 16,1 0-16,-26 0 16,50 0-16,0 0 15,-49 0-15,-1 0 16,26 0-16,-1 0 16,-25 0-16,1 0 15,24 0-15,-50 0 16,51 0-16,-51 0 15,1 0-15,49 0 16,0 0 0,-49 0-16,49 0 15,0 0-15,1 0 0,-26 0 16,50 0-16,-49 0 16,24 0-16,-25 0 15,1 0 1,-1 0-16,0 0 15,1 0-15,-1 0 16,1 0-16,-26 0 16,26 0-16,-51 0 15,51 0-15,-26 0 16,25 0-16,26 0 16,-26 0-16,-49 0 15,74 0-15,-50 0 16,51 0-16,-1 0 15,0 0 1,-49 0-16,49 0 0,0 0 16,-24 0-16,24 0 15,0 0 1,1 0-16,-1 0 16,-25 0-16,-24 0 15,24 0-15,1 0 0,-26 0 16,1 0-1,-1 0-15,-24 0 16,24 0-16,-24 0 16,-26 0-16,1 0 15,-25 0-15,25 0 16,-1 0-16,26 0 16,-25 0-16,-1 0 15,1 0-15,-50 0 16,50 0-16,-51-25 15,76 25 1,-50 0-16,24 0 0,-49 0 16,50 0-1,-50 0-15,50 0 0,-51 0 16,26 0-16,0 0 16,0 0-1,-25 0-15,49 0 16,-49 0-16,50 0 15,-25 0-15,24 0 16,-49 0-16,50 0 16,0 0-16,-1 0 15,1 0-15,0 0 16,24 0-16,1 0 16,0 0-1,-1 0-15,1 0 0,24 0 16,50 0-16,-49 0 15,24 0-15,26 0 16,-26 0-16,-24 0 16,-1-25-1,25 25-15,1-25 16,-26 25-16,26 0 16,24 0-16,-25 0 0,26 0 15,-1 0-15,-25 0 16,51 0-1,-1 0-15,-25 0 16,0 0-16,26 0 16,-26 0-16,25 0 15,0 0-15,0 0 16,26 0-16,-26 0 16,0 0-16,25 0 15,-25 0-15,0 0 16,26 0-1,-1 0-15,-25 0 0,25-25 16,0 25 0,-75 0-16,51-25 0,-26 25 15,0 0-15,0-25 16,-24 25 0,-1 0-16,50-25 15,-24 25-15,24 0 16,-25 0-16,25 0 15,-24 0-15,24 0 16,0 0-16,0 0 16,1 0-16,24 0 15,-25 0-15,-25 0 16,50 0-16,0 0 16,0 0-16,0 0 15,1 25-15,-26 0 16,0-25-16,0 25 15,25 0-15,-25 0 16,26 0 0,-26-25-16,-25 74 15,50-74-15,-25 25 16,25-25-16,-24 25 16,24 0-16,-50-25 15,50 25-15,0-25 16,-49 0-16,24 0 15,-25 0-15,25 0 16,25 0-16,0 0 16,1 0-16,-51 0 15,50 0-15,-25 0 16,25 0-16,-25 0 16,1 0-16,-26 0 15,50 0 1,0 0-16,0 25 0,0-25 15,0 0 1,0 25-16,-24-25 0,24 25 16,0-25-16,0 25 15,0-25 1,0 25 0,0-25-1,0 24 1,0-24 15,1 25-15,-1-25-1,25 25 1,-25-25 31,25 25-16,-25 0-15,0 0 15,25 0-15,0 0-1,-25 0 1,0 0-1,0-1-15,25 1 16,0 0-16,-25 0 16,0-25-16,25 50 15,0-25-15,0 0 16,-24 0 15,24 0 16,0-1-16,0 1-15,0 0 15,0 0-15,0 0-1,0 0 1,0 0 0,0 0-16,0 25 15,0-26 17,0 1-17,0 0 1,0 0-1,0 0 1,24 0 0,-24 0-16,25-25 15,-25 25-15,25 0 0,-25 0 32,25 0-32,0 24 15,0-24 1,0 25-1,-25-25-15,25-25 16,0 25 0,-25 0-1,25 25-15,-1-26 32,1 1-32,-25 0 0,25-25 15,-25 25 1,25 0-1,0 0 79,-25 0-47,25 0-31,0-25 15,-25 25 0,25 0 16,-25-1 31,25 1-62,-25 0-1,25-25 1,-25 25 47,0 0 108,0 0 251,24 0-390,-24 0 77,0 0 0</inkml:trace>
  <inkml:trace contextRef="#ctx0" brushRef="#br0" timeOffset="153220.81">29982 11530 0,'0'25'172,"0"0"-140,0 0-32,0 0 15,25 24-15,0-24 31,-25 25-31,0-25 16,0 0-16,0 0 16,0 25-16,0-1 15,0-24-15,0 0 16,0 0-16,0 25 16,0-25-1,0 0-15,0 0 0,0 0 16,-25 24-1,0-24 17,25 0-17,-25 0 1,25 0 0,-25-25-1,25 25 1,-25 0-1,25 0 1,-25 25-16,-24-26 16,24 1-16,0 0 15,-25 25-15,25 0 16,0-25-16,-25 25 16,25-26-16,-24 1 15,24 0-15,0 0 16,0 0-1,-25 50-15,25-50 16,0 49 0,0-49-16,1 0 15,24 0-15,-25 25 0,0-25 16,0 0 0,25 24-16,-25 1 15,0 25 1,0-50-1,25 25-15,0-25 16,0 49-16,0-49 16,0 50-16,0-50 15,0 0-15,0 0 16,0 0 0,0 24-16,0 1 15,0-25 1,0 0-1,0 0-15,0 0 16,0 0 0,0 0-1,0-1 1,0 1 0,25 0 265,-25 0-266,0 0 1,0 0 0,0 0-16,0 25 31,0-1-31,0-24 16,0 0-16,0 0 15,0 0-15,0 25 16,0-25-16,0 0 15,0 0 1,0-1 0,0 1-16,0 0 15,0 0 32,0 0-31</inkml:trace>
  <inkml:trace contextRef="#ctx0" brushRef="#br0" timeOffset="158425.62">1644 12551 0,'24'0'0,"1"0"15,25 0 17,-25 0-1,-25 25-16,0 0-15,0 0 16,50 25 0,-50 24-16,0-24 0,50 25 15,-25 24-15,24 26 16,26-1-16,-50-24 16,25-25-1,-25-26-15,-25 26 16,25-25-16,-1 25 15,1-1-15,0 26 16,0 0-16,25-26 16,-50 26-16,50-50 15,-50 49-15,25-24 16,0 0-16,-25-50 16,24 24-16,-24-24 15,0 25-15,25-25 16,-25 25-16,25-25 15,-25 0 1,0 0-16,25 24 16,-25 1-1,25 25 1,-25-50-16,0 0 0,0 49 16,25-24-1,-25 0-15,0 0 0,25 0 16,-25-1-1,0 1-15,0 25 16,0-25-16,0 0 16,0-1-16,0 26 15,0-25-15,0 25 16,0-51-16,0 51 16,0-50-16,0 50 15,0-50-15,0 24 16,0 1-16,0-25 15,0 0-15,-25 25 16,25-25-16,0 0 16,-25 0-16,25 0 15,0 24-15,-50 26 16,50-50 0,-25 25-1,25 0-15,0-26 16,-25 26-16,25-25 15,-24 0-15,24 0 16,-25 0-16,0 50 16,25-51-1,0 1-15,-50 25 16,50-25-16,0 0 16,-25-25-16,25 50 15,-25-25-15,25 0 16,-25-25-16,25 24 15,0 1 1,0 0 47,0 0-17,0 0 17,0 0-47,0 0 15,50-25-31,-25 0 15,25 0-15,0 25 16,-26-25-16,26 0 16,25 0-16,-50 0 15,75 0 1,-26 0-16,-24 0 16,25 0-16,-1 0 15,-24 0-15,25 0 0,49 0 16,-99 0-1,25 0-15,0 0 16,25-25-16,-1 25 16,1 0-16,25 0 15,-26 0-15,51 0 16,-50 0-16,24 0 16,26 0-16,-26 0 15,1 0-15,24 0 16,1 0-16,-1 0 15,1-25 1,-25 25-16,49-25 16,-24 25-16,-1 0 0,1 0 15,-26 0-15,26 0 16,24 0-16,-24 0 16,24 0-1,-25 0-15,1 0 16,24 0-16,1-25 15,24 0-15,-24 25 16,24-25-16,-25 25 16,26-25-16,-26 1 15,25 24-15,-49 0 16,24 0-16,-24 0 16,-1 0-16,1 0 15,-26 0-15,1 0 16,24 0-16,-49 0 15,50-25-15,-51 25 16,1 0-16,0-25 16,0 25-1,-26 0-15,26 0 16,-25 0-16,25 0 16,24 0-16,-24 0 0,0 0 15,24 0 1,-24 0-16,24 0 15,26 0-15,-50 0 16,24 0-16,26 0 16,-1 0-16,1 0 15,-1 0-15,1 0 16,24 0-16,26 0 16,-26 0-16,50 0 15,-24 0-15,24-25 16,-25 25-16,50 0 15,-25 0-15,26 0 16,-1-25 0,0 25-16,0 0 0,25-25 15,-25 0-15,-25 25 16,25 0 0,-24 0-16,49 0 15,-50 0-15,25 0 16,-50 0-16,25 0 15,-24 0-15,24 0 16,-50 0-16,26 0 16,24 0-16,-50 0 15,26 0-15,-1 0 16,0 0-16,-24 0 16,-26 0-16,50 0 15,-24 0-15,-1 0 16,-24 0-16,24 0 15,1 0-15,-26 0 16,26 0 0,-26 0-16,25 0 15,26 0-15,-1 0 16,25 0-16,-24 0 0,-1 0 16,0 0-16,-24 0 15,49 0 1,-25 0-16,25 0 15,-49 0-15,49 0 16,-25 0-16,26 0 16,-51 0-16,0 0 15,26 0-15,-51 0 16,51 0-16,-26 0 16,-25 0-16,26 0 15,-26 0 1,26 0-16,-26 25 0,26-25 15,-51 0-15,51 25 16,-51 0-16,26 0 16,-1-25-16,1 0 15,24 25 1,-24 0-16,-1-1 16,1-24-16,24 0 15,-49 25-15,49 0 16,-24 0-16,49 0 15,-25 25-15,-24 0 16,0-50-16,-26 49 16,26-24-16,-26 0 15,1 25 1,-1-50-16,26 50 0,-1-25 16,-24 25-16,49-1 15,-24-24-15,-25 25 16,24-25-16,1 25 15,-1-25 1,1 25-16,-1-1 16,26-24-16,-51 0 15,26 0-15,-26-25 16,26 25-16,-50 0 0,24 0 16,-24-25-1,0 0-15,24 25 16,-49 0-16,-25-25 15,99 0-15,-74 0 16,0 0-16,0 0 16,0 0-16,-1 0 15,-24 0-15,0 0 16,0 0-16,0 0 31,0 0-31,0 0 0,0-25 16,-25 0-16,49 0 15,-24-50 1,25 0-16,-25 51 0,-25-26 16,50 0-1,-25 25-15,0-50 16,0 50-16,0 1 16,-1-1-16,-24-25 15,25 25-15,0-50 0,-25 25 16,0 25-1,0-24-15,25-1 16,0 0-16,-25 0 16,0 0-16,0 26 15,25-1-15,-25-25 16,0-25-16,0 25 16,0 1-16,0-26 15,0 25-15,0-25 16,0 50-1,0-24-15,0-1 16,0 0-16,0-25 16,0 50-16,0 1 15,0-51-15,0 0 0,0 25 16,0 0 0,0 1-16,0-1 15,0 0-15,0 0 16,0 0-16,0 1 15,0 24-15,-25-75 16,25 75-16,0-25 16,0 26-16,0-1 15,0-25-15,-25-25 16,25 50 0,0-25-16,-25 1 0,25 24 15,0-25-15,-25 0 16,25 0-16,0 25 15,-25-24-15,25 24 16,0-25 0,-24 25-16,24-25 15,0 0 1,-25 25 0,25-24-16,0-1 15,0 25-15,-25 0 16,25 0-16,0 0 15,0-25-15,-25 50 16,25-24 0,0-26-16,0 25 15,0 0-15,0 0 16,0 0 0,0-25-16,0 1 31,-25 24-31,25 0 15,0 0-15,0-25 16,-25 25 0,25 0-16,0 0 15,0 0 1,0 1-16,0-1 16,0 0-1,0 0 1,0 0-1,0 0-15,0-25 32,0 25-17,0 0 1,0 1 0,0-1-16,0 0 31,0 0-16,0 0 1,0 0 0,0 0-1,0 0-15,0 0 16,0 0 0,0 0 15,0 1-16,0 48 157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27T01:47:06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20694 5429 0,'-25'0'47,"25"-25"-47,-25 25 16,25-75-16,0 51 16,0-51-16,-25 25 15,25-25-15,-25 50 16,0 1-16,0-26 15,25 25-15,0 0 16,0 0 0,-25 0-16,0-25 15,0 25-15,25 1 16,-24 24-16,-1-25 16,25 0-16,-25 25 46,25-25-30,-25 25-16,0 0 31,0-25-31,-25 0 16,25 25-16,-25 0 16,26 0-16,-26 0 15,-25 0 1,-25 0-16,51-25 15,-51 25-15,50 0 0,0 0 16,1 0-16,-26 0 16,-50 0-16,51 0 15,-51 0 1,-24 0-16,49-25 16,-24 25-16,-26 0 15,26 0-15,-26 0 0,51 0 16,-26 0-1,-24 0-15,-1 0 16,-24 0-16,25-25 16,-26 0-16,26 0 15,-25 25-15,-1 0 16,1 0-16,0-24 16,-1 24-16,1 0 15,0 0-15,-50 0 16,49 0-16,-24 0 15,50 0 1,-26 0-16,1 0 16,-25 0-16,49-25 15,-24 25-15,25 0 0,-1 0 16,-24 0-16,25 0 16,-26 0-1,1 0-15,0 0 16,-1 0-16,26 0 15,-25 0-15,24 0 16,-24 0-16,24 0 16,-24 0-16,25 0 15,-50 0-15,-26 0 16,26 0-16,-50 0 16,50 0-16,-25 0 15,25 0-15,-25 0 16,49 0-16,-24 0 15,0 0-15,0 0 16,49 0-16,-24 0 16,49-25-1,1 25-15,24 0 16,1-25-16,-1 25 16,0 0-16,1 0 15,-1 0-15,1 0 0,-1 0 16,0 0-1,26 0-15,-26 0 16,-24 0-16,24 0 16,-25 0-16,-24 0 15,49 25-15,-24 0 16,24-25-16,-24 25 16,49-25-16,0 0 15,-24 49-15,24-49 16,-25 25-1,26 0-15,-26-25 0,25 25 16,-24 0 0,24 0-16,-25-25 0,51 0 15,-26 0-15,25 0 16,0 25 0,1-25-16,-26 0 15,0 0-15,25 25 16,-24-25-16,24 0 15,0 0-15,-50 0 16,51 0-16,-1 0 16,-25 0-16,25 0 15,-24 0-15,49 25 16,-50-25 0,50 0-16,0 0 0,0 0 15,-25 0-15,26 0 16,-1 25-1,0-25 17,0 0-32,0 0 31,0 0 0,0 24-15,25 1-1,-25-25 1,0 25-16,0-25 16,-49 25-1,24 0 1,25-25 0,-25 25-16,25 0 15,-24-25 1,-26 50-16,50-50 0,0 25 15,-25-25-15,25 0 16,-24 49 0,-1-24-16,25-25 0,-50 50 15,25-50 1,0 25-16,1 0 16,-1-25-1,0 25-15,0 0 16,25-25-16,-24 25 15,-26 24-15,50-49 16,0 25 0,0 0-16,0 0 15,0-25 1,0 0-16,1 25 0,-1 0 31,0-25-31,25 25 16,-25-25-1,0 25 1,0-25 0,0 49-1,0-24 1,0-25-16,0 25 16,1 0-1,-1-25-15,0 25 16,0-25-16,0 50 15,0-25-15,0-25 16,0 25-16,-25 0 16,50-1-16,-24 1 15,-1-25-15,0 50 16,0-50-16,0 25 16,25 0-1,0 0-15,-50 75 16,25-51-16,25 1 0,-25 0 15,0-25-15,0 50 16,25-51-16,0 1 16,-24 50-1,-1-50-15,25 25 16,0-25-16,-25 49 16,0-24-1,25 0-15,0 0 16,-25-25-16,0 24 15,0 1-15,25 0 16,0 0-16,0 0 16,-50-1-16,50 1 15,0 0-15,0-25 16,0 0-16,-25 0 16,25 25-16,0-1 15,-24-24-15,24 25 16,0 25-1,0 0-15,-25-1 16,0 26-16,25-1 16,0-49-16,0 50 15,0-25-15,0 24 0,0 51 16,0-26 0,0 26-16,0 49 15,0-25-15,0 50 16,0 0-16,25 75 15,24 25-15,1-25 16,-25-50-16,25-50 16,-25 50-16,0-50 15,0 0-15,0-24 16,-25-51-16,0 26 16,0-1-16,0-49 15,0 24-15,0 26 16,0-51-16,0 1 15,0-26-15,0-24 16,24 50 0,-24-25-16,0-26 15,0 26-15,0 25 16,0-26-16,25 1 16,-25 0-16,0-1 15,0 26-15,25-25 16,-25 0-16,0 24 15,25-24-15,-25 24 16,0 1-16,0-25 16,0-1-1,0 51-15,0-50 0,0-1 16,0 1-16,25 0 16,0 24-16,-25 1 15,0 0 1,50-26-16,-25 1 15,-25 0-15,0-1 16,0 1-16,25-25 0,-25 25 16,25-26-16,-25 26 15,0-25 1,24 0-16,-24 24 16,0-24-16,0-25 15,0 25-15,25 0 16,0 49-16,-25-74 15,0 0-15,25 50 16,-25-25-16,0 0 16,25-26-16,-25 26 15,25-25-15,-25 0 32,0 25-32,0-25 0,0 0 15,25-25-15,-25 25 16,25 24-1,0-24 1,-25 0 0,25 0-1,-1 0 17,1 0-17,25-25 16,-25 0-31,25 0 16,0 0-16,49 0 16,-49 0-16,50 0 15,-26 0-15,1 0 16,50 0-16,-101 0 16,51 0-1,50 0-15,-1 0 16,75 0-16,-49 0 0,-1 0 15,26 0-15,24 0 16,25 0 0,-50 0-16,50 0 15,-24 25-15,24-25 16,0 0-16,0 25 16,0-25-16,-50 25 15,50-25-15,-24 0 16,24 0-16,-25 0 15,50 0-15,-50 0 16,0 0-16,1 0 16,-1 24-16,0-24 15,25 25-15,-74-25 16,49 25-16,-25 0 16,25 25-16,1-25 15,-1-25-15,-25 0 16,0 25-1,1-25-15,-26 25 16,25-25-16,-24 0 16,24 25-16,1-1 15,-1 1-15,0-25 16,0 25-16,-24 0 16,49-25-16,-50 25 15,26 0-15,-26-25 16,1 0-16,-1 0 15,0 25-15,-24 0 16,24 0-16,-24-25 16,24 25-16,-24-25 15,49 24-15,-49-24 16,-1 0 0,1 0-16,24 25 15,0-25-15,-24 0 16,-1 25-16,51 0 0,-51-25 15,26 0-15,-26 0 16,26 0 0,-51 0-16,1 0 15,24 0-15,-24 25 16,0-25-16,-1 25 16,1 0-16,-1-25 15,-24 0-15,0 0 16,49 0-16,-49 25 15,25-25-15,-26 25 16,1-25-16,0 0 16,-25 0-16,49 25 15,-49-25-15,0 25 16,24-25-16,-24 0 16,25 24-16,-25-24 15,25 25 1,-26-25-16,1 0 15,25 0-15,0 25 16,-1-25-16,1 0 16,-25 0-16,24 0 15,-24 0-15,0 0 16,25 0-16,-25 0 16,24 0-16,1 0 15,0 0-15,-1 0 16,26 0-16,-25 0 15,-25 0-15,24 0 16,-24 0-16,0 0 16,25 0-16,-26 0 15,26 0 1,0 0-16,-1-25 16,-24 25-16,-25-25 15,25 25-15,0 0 0,-25 0 16,0 0 31,-1-24-47,1-26 109,0 25-109,-25-50 16,50 25-16,-25-24 15,0 49-15,-25-25 16,0 25-16,50-50 16,-50 50-1,25 0-15,-25-24 16,24 24-16,-24-25 15,25 0-15,0 0 0,-25-49 16,0 74 0,50-50-16,-25 0 15,0 26-15,-25-1 16,25 0-16,0-25 16,0 1-16,-25-1 15,25-25-15,-1 26 16,-24 24-16,25-50 15,0 50-15,-25-49 16,50 49-16,-25-75 16,-25 26-16,0 49 15,25-25-15,0-74 16,0 0 0,-25-26-16,25 1 0,-25-50 15,0-25-15,0-75 16,0-74-1,24-1-15,51-49 16,-50 99-16,25-49 16,0 74-16,-1 25 15,-24 0-15,25-49 16,-25 74-16,0 0 16,-25 75-16,0 0 15,0 24-15,0 1 16,0 49-1,0-24-15,0 0 0,0 49 16,0 0-16,0 1 16,0 24-16,0 0 15,0-24-15,0 24 16,0 25 0,0-24-16,0 24 15,0-25-15,0 25 16,0 0-16,0 1 0,0 24 15,0-50-15,0 25 16,0-24 0,0-1-16,0 50 15,0-50-15,0 25 16,0-24-16,0 24 16,0 0-16,0-50 15,0 51-15,0-1 16,0-25-16,0 25 15,0-24-15,0 24 16,0 0 0,0 25-16,0 0 0,0-25 15,0 1-15,0-1 16,0 0 0,0 0-1,0 25 1,0-24-1,0-1-15,0 0 16,0 0 0,0 25-16,0-25 15,0 26-15,0-1 16,-25 0-16,25 0 16,-25 0-16,25 0 15,0 0 1,-25 0-16,25 0 15,-25 0 17,0 0-1,1 1-15</inkml:trace>
  <inkml:trace contextRef="#ctx0" brushRef="#br0" timeOffset="7215.08">32447 5280 0,'0'-25'79,"0"0"-64,0 0-15,-25 0 16,25 0-16,0-25 15,-25 1-15,-24-51 16,24 75 0,25 0-16,-50-74 15,25 49-15,0-25 16,-25 25-16,1-49 16,24 49-16,-25-25 15,0 25-15,25 0 16,-25-24-16,1 24 15,24 0 1,-25 25-16,25 0 16,0 0-16,-25 1 15,0 24-15,25-50 16,-24 25-16,-1 0 0,-25 0 16,25 25-1,-24 0-15,-1-25 16,-25 0-16,1 25 15,-26 0-15,26 0 16,-1 0-16,25 0 16,1 0-16,-51 0 15,-24-25-15,24 25 16,-74 0-16,25 0 16,-50 0-1,24 0-15,-49 0 0,25 0 16,-25 0-16,0 0 15,25 0-15,0 0 16,0 0-16,25 0 16,-1 0-1,26 0-15,0 0 16,24 0-16,1 25 16,24-25-16,1 25 15,24 0-15,-49 0 16,49 25-16,-49 0 15,-1-50-15,51 49 16,-26-24-16,26 0 16,-1 0-16,0 0 15,1-25-15,24 25 16,0 0-16,26-25 16,-1 0-16,-25 50 15,-24-50-15,-1 49 16,0-49-1,26 50-15,-51-25 16,75 0-16,-49 0 16,49-25-16,-25 25 15,25 0-15,-24 0 0,-1 24 16,-25 1 0,26 0-16,-26-25 15,25 25-15,-24 24 16,-1 1-16,1-25 15,24 0-15,0 0 16,50-26-16,-49 76 16,24-50-16,-25 0 15,50-25-15,-25 49 16,0 1 0,26-25-16,-1 24 15,0-24-15,0 0 0,0 25 16,0 24-16,-25 26 15,25 24-15,-24 1 16,24-26 0,25 51-16,-25-51 15,25 25-15,0-24 16,0-1-16,0 26 16,0-26-16,0 1 15,0 24-15,0-24 16,0 49-16,0-24 15,0 24-15,25-25 16,-25 26-16,25-51 16,-1 26-16,1-51 15,-25-24-15,0 24 16,50-24-16,-50 25 16,25-50-16,0 24 15,-25 1 1,0 0-16,0-26 15,0 26-15,0 0 0,0 0 16,0-26 0,0 51-16,0-25 0,0-1 15,0 1 1,0 25-16,0-26 16,0 1-16,0 50 15,0-26-15,0 1 16,-25 24-16,0 1 15,25-1-15,0-49 16,-25 50-16,0-51 16,25 26-16,0-25 15,-25 24-15,25-74 16,-24 50-16,24-25 16,-25 24-16,25-24 15,-25 0-15,25 50 16,-25-76-16,25 26 15,0 0 1,-25 25-16,0-25 16,25-25-16,0 24 15,0 1-15,0 0 16,-25 25-16,0-26 16,25 26-16,0-25 15,0 0-15,0-25 16,0 99-16,0-99 15,0 50-15,0 24 16,0-74-16,0 50 16,0 0-16,0-26 15,0 1-15,0 25 16,0 25-16,0-51 16,0 1-1,0 25-15,0 25 16,0-26-16,0 1 0,25 25 15,0-1-15,-25-49 16,0 50 0,25-26-16,-25 1 15,0-25-15,0 49 16,0-49-16,0 25 16,25-25-16,-25 74 15,0-49-15,25-25 16,-25 24-16,25 1 15,-25 0-15,25-25 16,-25-1-16,0 51 16,0-25-16,0 24 15,0-24-15,0-25 16,0 49-16,0-24 16,0 0-16,0 0 15,0-26-15,24 26 16,-24 0-1,0-25-15,0-1 16,0 1 0,25 0-16,-25-25 15,0 0-15,0 0 16,0 0-16,0 0 16,25-25-16,-25 24 15,25 1 1,-25 25-1,25-50-15,0 25 16,0-25 0,0 25-16,25 0 15,-26 0 1,76 0 0,-50-25-16,25 49 15,-26-49-15,76 75 0,-25-75 16,-26 25-16,-24-25 15,0 25-15,74 0 16,-24 0 0,24-25-16,-24 25 15,49 0-15,-24-1 16,24 1-16,-49-25 16,49 25-16,-24 0 15,-1-25-15,-49 25 16,25 0-16,-26 0 15,1-25-15,-25 0 16,0 0-16,24 0 16,-49 0-16,50 0 15,-25 0-15,25 0 16,-26 0-16,26 0 16,25 0-16,-26 0 15,1 0 1,25 0-16,-1 0 15,1 0-15,24 0 16,26 0-16,-26 0 0,51 0 16,-26 0-1,1 0-15,-1 0 16,0 0-16,26 0 16,-26 0-16,0 0 15,1 0-15,-26 0 16,51 0-16,-51 0 15,1 0-15,24 0 16,-49 0-16,49 0 16,-49 0-16,-1 0 15,26 0-15,-25 0 16,-1 0 0,51 0-16,-26 0 15,1 0-15,-1 0 0,-49 0 16,-1 0-16,51 0 15,-50 0 1,-1 0-16,26 0 16,-25 0-16,-25 0 15,24 0-15,1 0 16,-25 0-16,0 0 16,-1 0-16,-24 0 15,25 0-15,0 0 16,-25 0-16,25 0 15,-26 0-15,26 0 16,25 0-16,-25 0 16,-25 0-16,0 0 15,74-25-15,-74 25 16,0 0-16,25-25 16,-25 25-1,0 0-15,24-25 16,-24 25-16,0 0 15,0-25-15,25 25 0,-25-25 16,0 0 0,0 1-16,24-26 15,26 0-15,-50 0 16,0 25-16,0 0 16,-25 0-16,50-24 15,-50 24-15,25-50 16,24 50-16,-24 0 15,0 0-15,-25 0 16,25 1-16,-25-1 16,0 0-1,50 0-15,-50 0 16,25-25-16,-25 25 16,0 0-16,25 0 0,-25 1 15,25-1-15,-25 0 16,0 0-1,24-25-15,-24 25 16,25-25-16,-25 25 16,25-74-16,-25 74 15,0-50-15,0 0 16,0 1-16,0-1 16,0 25-16,0-24 15,0-76-15,0 1 16,0-1-16,0 1 15,0 24-15,0-24 16,0 0-16,0 24 16,0-49-16,0 49 15,0-49-15,0 49 16,0 1 0,0-25-16,0 24 15,0-24-15,0 24 16,0 50-16,0-49 15,0 24-15,0-24 0,0-26 16,0 51 0,25-51-16,-25 26 15,25 24-15,0-74 16,-25 49-16,0-24 16,25 24-16,-25-24 15,0 25-15,0-1 16,0-24-16,0 49 15,0-49-15,25 24 16,-25 1 0,0-51-16,0 51 0,0-51 15,0 51-15,0-1 16,0-24-16,0 24 16,0-49-16,0 25 15,0 24 1,0-24-16,0 24 15,0 1-15,0 24 16,0 1-16,-25 24 16,25 0-16,-25-24 15,25-1-15,-25 0 16,0 26-16,0-51 16,25 26-16,-25-26 15,25 25-15,0 1 16,0-51-16,0 26 15,0-1-15,0-24 16,0 24-16,0-24 16,-25 49-16,25 1 15,-24-26 1,24 26-16,-25-26 16,25 26-16,-25-1 15,25 50-15,0-25 0,-25 26 16,25-1-16,-25 0 15,25 25 1,-25 0-16,25 0 16,0-49-16,-25 74 15,25-25-15,0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27T01:52:03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 3038 0,'0'25'31,"0"0"1,0 0-17,0 0 1,0 0 31,0 0 0,0 0-32,25 0 16,25-25-15,0 0-16,-26 0 16,51 0-16,-50 0 15,50 0-15,-25 0 16,24 0-16,-24 0 16,25 0-16,0 0 15,-26 0-15,1 0 16,50 0-16,-1 0 15,-24 0 1,25 0-16,-26 0 16,26 0-16,-25 0 0,24 0 15,-24 0-15,25 0 16,-1 0-16,-24 0 16,0 25-1,24-25-15,-24 0 16,25 0-16,-51 0 15,26 0-15,0 0 16,-25 0-16,24 0 16,1 0-16,-25 0 15,24 0-15,26 0 16,-50 0-16,0 0 16,24 0-16,1 0 15,0 0-15,-25 0 16,24 0-16,51 0 15,-75 0-15,24 0 16,-24 24-16,50-24 16,-50 25-1,24-25-15,1 25 16,25-25-16,-26 0 0,26 0 16,-25 25-1,-26-25-15,51 0 16,0 0-16,24 0 15,-74 0-15,0 0 16,49 0-16,-49 0 16,25 0-16,-25 0 15,24 0-15,-49 0 16,25 0-16,-25 0 16,25 0-1,24 0 1,-49 0 15,0 0-31,0 0 0,0-25 16,0 25-1,0-25 1,25 0-16,-50-24 47,0 24-47,0 0 15,0 0-15,0 0 16,25 0-16,-25 0 16,0 0-1,0 0-15,0 1 16,0-1-16,0 0 16,0-25-16,0 0 15,0 25-15,0-25 16,0 26-16,0-26 15,0 25 1,0 0 0,-25 0-16,0 0 15,25-25-15,-25 25 16,25-24-16,-25 24 16,25-25-16,-50 25 15,50 0-15,-25 0 16,25 0-16,0 0 15,-25 25-15,0-24 16,1-1 0,24 0-16,-25 0 15,0 0 1,0 25 0,25-25-16,-25 0 15,0 25 1,-25-25-1,25 25-15,0 0 16,-49-25-16,24 25 0,0 0 16,0 0-16,-24 0 15,24-25 1,-25 25-16,50 0 16,-49 0-16,-1 0 15,-25 0-15,-24 0 16,-1 0-16,-24 0 15,-1 0-15,1 0 16,-25 0-16,-1 0 16,-24 0-16,50 0 15,-1 0-15,1 0 16,24 0-16,-49 0 16,25 0-16,-1 0 15,1 0-15,24 0 16,1 0-16,49 0 15,0 0 1,1 0-16,24 0 16,0 0-16,-25 0 15,50 0-15,-49 0 0,24 0 16,-25 0 0,25 0-16,1 0 15,-26 0-15,25 0 16,0 0-16,1 0 15,-1 0 1,0 0-16,25 0 16,0 0-1,0 0-15,0 0 16,0 0 0,-24 0-16,24 0 15,0 0-15,-25 25 16,25-25-1,0 25-15,-74 25 16,74-50-16,-25 25 16,25 0-1,0 0-15,-50 0 16,26 0 0,-1-25-16,25 0 15,0 24-15,0 1 16,0 25-1,-25-25 1,25 0 15,-24 0-15,49 0-16,0 25 31,0-26-31,0 1 31,0 0-31,0 0 16,0 25 0,0-25-16,0 0 15,0 0 63,0 24-46,25-24-1,-25 0 0,24-25-31,1 25 16,0 0-1,0-25 1,-25 25 0,25 0-1</inkml:trace>
  <inkml:trace contextRef="#ctx0" brushRef="#br0" timeOffset="4651.24">31650 6101 0,'-25'0'16,"1"0"31,-1 0-32,0-24 1,0 24-16,-25 0 31,0 0-15,0-25-16,26 25 15,-26 0-15,0-25 16,25 25-16,-99 0 16,99-25-16,-50 25 15,25 0-15,-25 0 16,1 0-16,24 0 15,-25 0-15,50 0 16,-74 0-16,-1 0 16,25 0-16,-24 0 15,-26 0-15,26 0 16,-1 25-16,0-25 16,-24 25-1,49-25-15,-49 25 16,49-1-16,-49-24 0,24 0 15,25 25 1,-49-25-16,24 25 0,0-25 16,26 0-1,-1 0-15,-25 25 16,51 0-16,-26-25 16,25 25-16,-49-25 15,24 25-15,0-25 16,0 0-16,26 0 15,-26 0-15,-25 0 16,26 0-16,24 0 16,-25 0-1,50 0-15,-74 0 16,49 0-16,0 0 0,-25 0 16,25 0-16,-24 0 15,24 0-15,0 0 16,25 0-1,-49 0-15,24 0 16,25 0-16,-25 0 16,25 0-16,0 0 15,0 0-15,-24 0 16,24 0-16,-25 0 16,25 0-1,0 0 626,0 0-641,-99 0 0,24 0 15,0 0-15,26 0 16,-26 0 0,-24 0-16,-26 0 15,-24 0-15,-25 0 16,-1 0-16,26 0 16,-25 0-16,25 0 0,-26 0 15,26 0 1,-25 0-16,24 0 15,26 0-15,0 0 16,24 0 0,-24 0-16,24 0 0,1 0 15,-26 0-15,26 0 16,24 0 0,-74 0-16,49 0 0,-24 0 15,0 0 1,-1 0-16,1 0 15,-1 0-15,1 0 16,24 0-16,1 0 16,-1 0-16,1 0 15,-26 0-15,26 0 16,-1 0-16,1 0 16,24 0-16,1 0 15,-26 0-15,50 0 16,-24 0-16,-1 0 15,26 0-15,-1 0 16,-50 0-16,51 0 16,-26 0-16,25 0 15,-24 0 1,24 0-16,-25 0 16,1 0-16,24 0 0,0 0 15,-24 0 1,24 0-16,-25 0 0,-24 0 15,24 0 1,1 0-16,-51 0 16,26 0-16,24 0 15,-24 0-15,-1 0 16,1 0-16,-26 0 16,26 0-16,-1 0 15,1 0-15,-1 0 16,-49 0-16,49 0 15,-24 0-15,0 0 16,-1 0 0,-49 0-16,50 0 0,-51 0 15,26 0-15,-25 0 16,24 0-16,-24 0 16,0 0-1,25 0-15,-25 0 16,24 0-16,-24 0 15,-25 0-15,25 0 16,-1 0-16,1 0 16,50 0-16,-25 0 15,24 0-15,1 0 16,-26 0-16,26 0 16,-25 0-16,24 0 15,1 0-15,-1 0 16,26 0-16,-1 0 15,26 0-15,-1 0 16,-24 0-16,24 0 16,0 0-1,1 0-15,24 0 16,-24 0-16,-1 0 0,0 0 16,26 0-16,-51 0 15,50 0-15,1 0 16,-26 0-1,0 0-15,26 0 16,-26 0-16,1 0 16,24 0-16,-25 0 15,-24 0-15,24 0 16,1 0-16,-51 0 16,50 0-16,-24 0 15,-1 0-15,26 0 16,-51 0-16,26 0 15,24 0-15,-49 0 16,24 25-16,-24-25 16,24 25-16,26-25 15,-51 0-15,51 0 16,-1 0 0,-49 0-16,49 0 15,-24 0-15,24 0 0,1 0 16,-26 0-1,25 0-15,1 0 16,-26 0-16,1 0 16,24 0-16,-49 0 15,49 0-15,-24 0 16,-1 0-16,26 0 16,-1 0-16,-25 0 15,26 0-15,-26 0 16,1 0-16,24 0 15,-24 0-15,24 0 16,25 0 0,1 0-16,-51 0 15,50 0-15,1 0 0,-26 0 16,25 0-16,1 0 16,-1 0-16,0 0 15,1 0 1,-1 0-16,0 0 15,25 0-15,-24 0 16,24 0-16,0 0 16,-50 0-16,51 0 15,-26 0-15,-25 0 16,51 0-16,-1 0 16,-25 0-16,0 0 15,50 0-15,-24 0 16,24 0-16,0 0 15,-25 0-15,25 0 16,0 0-16,0 0 47</inkml:trace>
  <inkml:trace contextRef="#ctx0" brushRef="#br0" timeOffset="23817.74">26994 6301 0,'25'0'16,"0"0"-1,49 0-15,-24 0 16,25 0-16,-50 0 15,24 0-15,1 0 16,0 0-16,25 0 16,-1 0-16,1 0 15,0 0-15,24 0 16,1 0-16,-25 0 16,49 0-16,-24 0 15,0 0-15,24 0 16,-24 0-16,-26 0 15,51 0-15,-26 0 16,1 0 0,25 0-16,-51 0 15,26 0-15,24 0 16,-49-25-16,25 0 16,-26 25-16,1-25 15,25 0-15,-50 25 16,74-25-16,-49 25 15,-1 0-15,51-25 16,-50 25-16,-1 0 16,1-25-16,0 0 15,-50 25-15,0 0 16,24-24-16,-24 24 16,25 0-16,0-50 15,0 50-15,-25-25 16,24-25-1,1 50-15,-25 0 0,0-25 16,0 0-16,0 25 16,-25-25-16,25 25 15,-25-25 1,25 25-16,0-25 16,-1 1-16,26-26 15,-25 0-15,-25 25 16,25-25-16,-25 25 15,0 0-15,0-24 16,0 24-16,0-25 16,0 0-16,25 0 15,-25 25 1,0-24-16,0-1 16,0 25-16,0 0 15,0-25-15,0 0 16,0 1-16,0 24 15,-50-25 1,25 50-16,25-50 16,-25 25-16,0 0 15,1 0-15,-1-24 0,0 24 16,0 0 0,0 0-16,-25 0 15,50 0-15,-25-25 16,-25 0-16,26 26 15,-26-1-15,25 25 16,-50-50-16,25 50 16,1-25-16,-26 0 15,25 0-15,0 25 16,-49-25-16,49 0 16,-25-24-16,25 49 15,-24-25-15,-1 0 16,25 25-1,-25-25-15,1 0 0,-51 25 16,26-25-16,-51 0 16,1 0-1,-1 25-15,-24-25 16,49 25-16,-24 0 16,25 0-16,-26 0 15,1 0-15,24 0 16,1 0-16,24 0 15,0 0-15,-24 0 16,24 0-16,-24 0 16,24 0-16,1 0 15,-26 0-15,26 0 16,-1 0-16,-25 0 16,26 0-16,-1 0 15,-24 0-15,24 0 16,25 0-1,-49 0-15,24 0 16,1 0-16,-26 0 16,50 0-16,-24 0 15,-1-25-15,26 1 0,-1 24 16,-25-25 0,-49 0-16,49 0 15,-49 25-15,24-25 16,1 0-16,-1 0 15,-24 0-15,-1 25 16,-24-25-16,0 0 16,-1-24-16,1 24 15,-25 25-15,-25-25 16,0 0-16,-50 0 16,25 0-1,-25 25-15,0 0 0,50-25 16,0 25-16,0 0 15,-1 0-15,26 0 16,-25 0 0,50 0-16,-25 0 15,24 0-15,1 0 16,49 0-16,-24 0 0,0 0 16,-1 0-1,1 0-15,24 0 16,1 0-16,-1 0 15,1 0-15,-26-25 16,1 25-16,24 0 16,-49 0-16,25 0 15,-51 0-15,51 0 16,-50 0-16,25 0 16,-1 0-16,26 0 15,-1 0 1,-24 0-16,25 0 0,-26 0 15,51 0 1,24 0-16,-24 0 0,24 0 16,25 0-16,-24 0 15,74 0 1,-50 0-16,-24 0 16,24 0-16,0 0 15,25 0-15,-49 50 16,49-50-16,-25 25 15,25-25-15,-49 0 16,24 25-16,25-25 16,-49 25-16,-1-25 15,25 0 1,-24 0-16,-1 25 0,1-25 16,-26 25-16,75-25 15,-49 0-15,24 0 16,25 0-16,-25 0 15,-24 25 1,-1-25-16,1 0 16,-51 0-16,26 24 15,-26-24-15,26 25 0,24-25 16,-49 25 0,24-25-16,-24 0 15,-1 0-15,26 0 16,-25 0-16,-1 0 15,1 0-15,24 0 16,-24 25-16,24 0 16,26-25-16,-51 0 15,26 0-15,-26 25 16,51-25-16,-26 0 16,1 0-1,24 25-15,0-25 0,1 25 16,-1-25-1,26 0-15,-1 0 0,0 0 16,-49 0-16,24 0 16,0 0-1,-24 0-15,24 0 16,1 0-16,-26 0 16,1 0-16,-1 0 15,50 0-15,-24 0 16,-26 0-16,51 0 15,-1 0-15,0 0 16,-24 0-16,-1 0 16,0 0-16,-24 0 15,24 0-15,1 0 16,-26 0-16,26 0 16,24 0-16,-25 0 15,1 0-15,24 0 16,0 0-1,1 0-15,-1 0 16,0 0-16,-49 0 16,-1 0-16,-49 0 15,-1-25-15,1 0 16,0-25-16,24 0 16,-24 25-16,25 25 15,-26-24-15,51-1 16,-26 0-16,1 0 15,0 25-15,24 0 16,1 0-16,-1 0 16,26 0-16,-26 0 15,25 0-15,26 0 16,-26 0 0,25 0-16,1 0 15,-1 0-15,-25 0 0,51 0 16,-26 0-1,25 0-15,0 0 0,0 0 16,26 0 0,-51 0-16,50 0 15,-25 0-15,0 0 16,1 0 0,-1 0-16,0 0 15,25 0-15,-25 0 16,25 0-1,-49 0-15,49 0 16,-25 0-16,0 0 16,25 0-1,0 0 1,0 25-16,-24 0 16,49 0 15,-25-1-31,0-24 15,25 25-15,-50 25 16,50 0-16,-25-25 16,25 25-16,-25-25 0,-25 99 15,50-99 1,-49 75-16,49-51 16,-50 26-16,50-25 15,-25 0-15,25-1 16,-25 1-16,25 0 15,-25 25-15,25-50 16,-25 25-16,25-1 16,0 26-16,0-50 15,-25 50 1,25-50-16,0-1 16,-25 51-16,25-50 15,0 25-15,0 25 16,0-26 15,0 1-31,0-25 16,0 0-16,0 25 15,0-25-15,0 0 16,0 24 0,25-24-16,-25 0 15,0 0-15,25-25 16,-25 50-16,25 0 15,0-25-15,-25 24 16,50-24-16,-25 0 16,0 25-16,-1-25 15,-24 0-15,25-25 16,0 25-16,-25 0 16,25 0-1,0-1 1,-25 1-1,25-25 1,-25 25 0,25 0 15,0 0-31,0-25 16,0 75-1,-1-75-15,-24 25 16,25 0-16,0-25 15,0 24 1,-25 1 0,25-25-1,-25 25-15,25-25 16,0 25-16,0-25 0,0 25 16,0 0 46,-1-25-15,1 25 31,0-25-15,0 0-48,25 0 48</inkml:trace>
  <inkml:trace contextRef="#ctx0" brushRef="#br0" timeOffset="32197.66">5005 5155 0,'25'0'16,"-25"-50"15,0 25-15,0-24-1,0 24-15,0 0 16,0 0-16,0 0 16,0 0-16,0 0 0,0 0 15,0-24-15,0-1 16,0 25-1,0 0-15,-25 0 16,25 0-16,-25-25 16,0 25-1,25 0-15,0 1 16,-24-1-16,-1 25 31,25-25-15,-25 0-1,0 0 1,-25 25 0,25 0-1,0 0 17,0 0-17,0 0 1,1 0-1,-51 0-15,50 0 16,0 0-16,0 0 16,0 0-1,0 0-15,0 0 16,1 0 0,-1 0-16,0 0 15,-25 0-15,25 0 16,0 0-1,0 0-15,0 0 16,0 0 0,1 0-16,-1 0 15,0 0-15,25 25 16,-25-25-16,0 0 0,25 25 16,-25-25-1,-25 25 1,25 0-1,0 24 1,1-24 0,-1-25-16,25 25 15,-25-25-15,25 25 16,-25 0 0,0 0 15,0 0-31,0 0 0,25 25 15,-25-26-15,0-24 16,25 25-16,0 0 16,-25 0-16,25 0 31,-25 0-15,25 0-1,0 0 1,0 0-16,0 0 0,0-1 15,0 1 1,0 0 0,0 0-16,25 0 15,0 25-15,0-25 16,0 0 0,0 0-1,0-1-15,25 1 16,-25 0-1,24 0 1,-49 0 0,25-25-1,-25 25-15,25 0 16,0 0 15,0-25-15,0 0-16,0 25 15,25-25 1,-25 0-16,-1 25 16,26-25-16,-25 0 15,0 0-15,25 0 16,-25 0-16,25 0 16,-26 0-1,1 0-15,0 0 0,0 0 16,0 0-16,25 0 15,-25 0-15,25 0 16,-50-25-16,24 25 16,1-25-1,0 25 1,0-25 0,0 0-16,0 25 15,0-25-15,0 0 16,25 0-1,-26 0 17,-24-24-17,25 49-15,-25-25 16,0 0-16,0 0 16,0 0-16,0 0 15,0 0 1,0 0-1,0 0-15,0 0 16,0 1 0,0-1-16,0 0 15,0 0 32,0 0-31</inkml:trace>
  <inkml:trace contextRef="#ctx0" brushRef="#br0" timeOffset="34921.25">10484 5504 0,'50'0'47,"-26"25"-31,26-25-16,-25 0 15,0 25-15,0-25 16,75 24-1,-51-24-15,1 0 16,0 25-16,25-25 0,-1 0 16,-24 0-1,50 0-15,-1 25 0,-24-25 16,-25 0 0,25 0-16,-1 0 15,-24 0-15,25 0 16,-25 0-16,-1 0 15,-24 0-15,50 0 16,-50 0-16,25 0 16,0 0-16,-1 0 15,1 0-15,0 0 16,-25 0 0,25 0-16,-1 0 15,1 0-15,0 0 0,0 0 16,-25 0-16,0 0 15,74 0-15,-74 0 16,0 0 0,50 0-16,0 0 15,-26 0-15,-24 0 16,25 0-16,25-25 16,-25 25-16,-1 0 15,1 0-15,0-25 16,0 25-16,24-24 15,-24 24-15,25 0 16,-50 0-16,25 0 16,24-25-16,-24 25 15,25 0-15,-25 0 16,-1 0-16,26-25 16,-50 0-16,0 25 15,0 0 1,0-25-16,0 0 15,-25 0 17,0 0-17,0 0 17,0 0-32,0-24 15,0 24 1,0 0-16,0-25 15,0 25-15,-25 0 16,25-25 0,-25 50-1,25-24 1,-25 24 0,0-50-16,0 25 15,25 0 1,-25 0-1,0 25 1,25-25-16,-25 0 16,1 0-1,-1 25-15,0 0 16,25-25-16,-50 25 16,25-49-16,-25 49 15,25 0 1,-24 0-16,24-25 15,-25 25-15,-25 0 16,0 0-16,51 0 16,-26 0-16,0-25 15,-50 25-15,75 0 16,-49-25-16,24 25 16,-25 0-1,25 0-15,-24 0 16,-1 0-16,25 0 0,-25 0 15,1 0-15,24 0 16,-25 0 0,25 0-16,1 0 15,-26 0-15,0 0 16,1 0-16,-1 0 16,25 0-16,-25 0 15,1 0-15,24 0 16,0 0-16,-25 0 15,26 0-15,24 0 16,-50 0-16,50 0 16,0 0-16,-75 25 15,51-25-15,24 0 16,-25 25-16,25-25 16,-50 25-16,50-25 15,-24 25-15,24-25 16,-25 0-1,25 0 1,0 24-16,0-24 16,0 25-16,0-25 15,1 0 1,-1 25-16,0-25 16,0 0-1,0 0-15,0 25 16,0-25-16,0 25 15,0-25 1,0 25 0,-24 50-1,-1-26 1,50 1-16,-75 0 16,75-25-1,0 0-15,-25 74 16,0-74-16,25 0 15,0 0-15,0 0 16,0 0 0</inkml:trace>
  <inkml:trace contextRef="#ctx0" brushRef="#br0" timeOffset="37661.18">19349 5305 0,'0'24'16,"25"1"15,0 0-31,-25 0 16,25-25-1,-25 25-15,49 0 16,-24 0 0,-25 0-1,25 0 1,0-25-16,25 25 16,-25-1-16,0 1 15,49 0 1,-49-25-1,25 0-15,0 0 0,0 0 16,24 0-16,26 25 16,-25-25-16,49 0 15,-74 0-15,50 0 16,-1 0 0,1 0-16,-25 0 15,24 0-15,-24 0 16,0 0-16,-26 0 15,26 0-15,0 0 0,-25 0 16,24 0 0,26 0-16,-75 0 15,25 0-15,-26 0 16,51 0-16,-25 0 16,0 0-16,-25 0 15,49 0-15,-49 0 16,75 0-16,-50 0 15,0 0-15,-26 0 16,1 0 0,50 0-16,-25 0 15,-25 0-15,49 0 0,-49 0 16,0 0 0,0 0-16,50 0 0,-25 0 15,-25 0 1,-1 0-16,51 0 15,-25-25 1,-25 25-16,0 0 16,0 0-16,0 0 15,-25-25-15,74 0 16,-49 25 0,0 0-16,0-24 15,0 24-15,25-25 16,-25 0-16,0 25 15,24 0-15,-24 0 16,50-25-16,-50 25 16,25 0-16,-1 0 15,-24 0 1,0 0 0,0-25-1,-25 0 32,0 0-16,0 0-15,0 0-16,0 0 16,0 1-1,0-1 1,0 0 15,0 0-31,0 0 16,0 0-1,0 0-15,0 0 16,0 0 15,0 0-31,0 1 31,0-1-15,-25 0 0,25 0-1,0 0-15,-25 25 16,0-25-16,1 0 47,24 0-32,-25 25-15,25-25 16,-25 25-16,0-25 31,0 1-31,-50 24 16,25-50-16,1 50 16,-26-50-16,-50 50 15,76-25-15,-51 0 0,75 0 16,-99 0-1,49 25-15,0 0 16,25 0-16,-24 0 16,-26 0-16,-49 0 15,49 0-15,-74 0 16,49 0-16,1 0 16,-26 0-16,26 0 15,-1 0-15,1 0 16,24 0-1,1 0-15,-26 0 16,25 0-16,-24 0 0,49 0 16,-24 0-16,-1 0 15,25 0-15,25 25 16,-24-25 0,24 0-16,-25 0 15,50 0-15,-24 0 16,-1 0-16,0 25 15,-25-25-15,25 25 16,26-25-16,-1 25 16,0-25-16,0 25 15,0-25-15,0 25 16,0-25-16,0 0 16,25 25-16,-50-25 15,50 25-15,-24-25 16,-1 24-1,0 1-15,0 0 16,0 25 0,25 0-1,-25-25-15,25 0 0,-25 0 16,25-1 0,-25 26-16,25-25 15,0 0-15,-25 0 16,25 0 15,0 0 0,0 0-31,0 24 16</inkml:trace>
  <inkml:trace contextRef="#ctx0" brushRef="#br0" timeOffset="49396.72">5130 5205 0,'0'25'15,"0"0"-15,0 0 16,0 0 0,0-1-1,0 1 32,0 0 0,0 0-31,0 0-16,50-25 31,-50 25-31,25 0 16,-1-25-1,1 25 1,0-25-16,0 25 15,0 0 1,0-25 0,-25 24-16,25-24 15,0 0 1,0 0-16,24 25 16,-24 0-16,0-25 0,0 0 15,0 0-15,25 0 16,-25 0-16,0 0 15,24 0 1,-24 25-16,25-25 16,0 0-16,-25 0 15,0 0-15,25 0 16,-26 0-16,1 0 16,0 0-16,25 0 15,-25 0-15,0 0 16,50 0-16,-51 0 15,1 0 1,25 0-16,0 0 0,25 0 16,-50 0-16,49 0 15,-24 0-15,25 0 16,-25 0-16,24 0 16,-24 0-1,25 0-15,0 0 16,24 0-16,-49 0 0,50 0 15,-26 0 1,1 0-16,-50 0 16,74 0-16,-49 0 15,0 0-15,0 0 16,0 0-16,0 0 16,-1 0-16,1 0 15,-25 0-15,25 0 16,-25 0-16,25 0 15,-26 0-15,1 0 16,0 25-16,0-25 16,0 0-1,0 0 1,0 0-16,0 0 0,0 0 16,0 0 15,-1 0-16,1-25 1,-25 0-16,0-25 31,25 26-15,-25-1-16,0 0 16,0 0-1,0 0-15,0 0 16,0 0-16,0 0 15,0 0 17,0 0-32,0 1 31,0-1-15,0 0-1,0 0 1,0 0-1,0 0 17,0 0-17,0 0 1,0 0-16,0 0 31,-25 1-15,25-1 31,0 0-32,-25 0 17,1 25 14,24-25-30,-25 25 0,0-25-1,0 0 17,0 0-1,0 0 0,0 25-15,25-25-1,-25 1 1,0 24 0,-24-25-1,24 25-15,0-25 16,0 25 15,0 0-15,0-25-1,0 25-15,0 0 16,-25 0 0,26-25-1,-1 25 1,0 0-16,0 0 15,0-25-15,0 25 16,-25 0-16,0 0 31,25-25-31,1 0 0,-1 25 16,-25 0 0,0-25-1,25 25-15,0 0 16,0-25-16,-24 25 15,-1 0 1,25 0-16,0 0 16,0 0-16,-25 0 15,25 0-15,-24 0 16,24 0 0,0 0-16,-25 0 15,25 0-15,-25-25 16,25 25-1,-24 0 1,24 0-16,0 0 16,0 0-1,0 0-15,0 0 16,0 0 0,0 0-16,0 0 15,0 0 1,-24 0-1,24 0 1,0 0 0,0 0 15,0 0-15,0 0-1,0 0-15,0 0 31,0 0-31,0 0 16,-24 0 0,24 0 31,0 0-47,0 0 31,0 0-31,0 0 15,0 0-15,0 0 16,0 0 0,1 0-1,-1 0-15,-25 0 16,25 0 0,0 0-1,0 0 1,0 0-16,0 0 15,0 0-15,-24 0 16,-1 0 0,25 0-16,-25 0 15,25 0-15,0 0 16,-24 0-16,-26 0 16,50 0-16,-25 50 0,0-50 15,25 25 1,1 0-16,-1-25 15,-25 50-15,25-50 16,0 25-16,0-25 16,0 25-1,25 0 32,0 0-16,0-1-15,0 1 31,0 0-31,0 0-1,0 0-15,25 0 0,0 0 16,25 0-1,0 0-15,-50 0 16,25-25-16,-25 24 16,24 1-1,1 0-15,-25 0 16,25-25 0,-25 25-1,25-25 32,0 25-31,0-25-1,0 0-15,-25 25 16,25 0-16,-50-25 203,0 0-203,0 0 47,0 0-31,0 0 15,0 0 0,0 0 0,1 0 1,-1 0-17,0 0 16,0 0-15,0 0 172,0 0-63</inkml:trace>
  <inkml:trace contextRef="#ctx0" brushRef="#br0" timeOffset="95247.72">13223 5603 0,'25'25'62,"0"-25"-46,25 0-16,-1 0 16,1 0-16,-25 0 15,0 0-15,75 0 16,-76 0-16,26 0 15,0 0-15,-25 0 16,25 0-16,0-25 16,-26 25-16,1 0 15,25-25 1,-25 25 0,0 0-1,0 0-15,-25-24 16,25 24-16,0-50 15,0 50-15,0 0 16,-25-25 0,24 25-16,1-25 31,-25 0 0,0 0-31,0 0 16,0 0-16,0-24 31,0-1-31,0 25 16,0 0-16,0 0 15,0-25 1,0 0 0,-25 26-1,25-1 1,0 0-16,-24 0 15,24 0 1,0 0-16,-25 25 16,-25-25-1,50-25 1,-25 25 0,0 1-1,0-1 16,0 25 1,0-25-17,0 25 17,0 0-32,1 0 15,-1 0-15,0-25 16,0 25-16,0 0 15,-25-25-15,0 25 16,1-25-16,24 25 16,-25 0-16,25 0 15,0-50-15,0 50 16,0 0-16,-25 0 16,26-25-16,-26 25 15,25 0-15,-25 0 31,-25 0-15,50 0-16,1-25 16,-1 25-16,0 0 15,-25 0-15,25 0 0,0 0 16,-50 0 0,51 0-16,-26 0 15,0 0-15,0 0 16,-25 0-16,26 0 15,-26 0-15,50 0 16,-50 0-16,1 0 16,24 0-16,-25 0 15,25 0-15,0 0 16,-24 0-16,24 0 16,25 0-16,-50 0 15,50 0-15,-24 0 16,-26 0-16,50 0 15,-50 0-15,26 0 16,-1 0 0,25 0-16,-75 0 15,50 0-15,1 0 16,24 0-16,-25 0 0,25 0 16,-25 0-1,25 0-15,0 0 16,0 0-16,1 0 15,-1 0-15,0 0 16,-25 0 0,25 0-16,0 0 15,0 0 1,0 0-16,-24 0 16,24 0-1,-25 0 1,25 0-1,0 50 1,-25-25-16,25 0 16,0-25-1,1 25 1,-1 0-16,0 0 16,0-25-16,0 25 15,25 0-15,-25-25 16,0 49-16,0-49 15,0 25-15,25 0 16,-25 0-16,1-25 16,-26 50-16,25-25 15,0 0 1,25 0 0,0-1-1,-25-24 1,25 25-16,0 0 15,0 0 1,0 0 0,0 25-1,25 0 1,25-25 0,-25-1-16,0 1 15,-1 0-15,1 0 31,0-25-15,-25 25-16,25-25 16,-25 25-1,25-25 1,0 25 0,0 0-1,-25 0-15,25-25 16,0 25-1,0-25-15,-1 24 16,1-24-16,0 0 16,0 0-1,50 25-15,-25 0 16,-25-25-16,-1 0 16,26 25-16,0-25 15,0 0-15,0 0 16,-1 0-16,26 25 15,-50-25-15,50 0 16,-25 25-16,-26-25 16,26 0-1,-25 0-15,25 0 0,-25 0 16,25 0-16,-25 0 16,0 0-16,-1 0 15,26 0-15,25 0 16,-50 0-1,0 0-15,49 0 16,-49 0-16,50 0 16,-25 0-16,-25 0 0,0 0 15,49 0-15,-49 0 16,25 0 0,0 0-16,0 0 15,-25 0 1,-1 0-1,51 0-15,-25 0 16,-25 0 0,0 0-16,0 0 15,0 0-15,24 0 16,-24 0-16,0 0 16,0 0-16,0 0 15,0 0-15,0 0 16,0 0-16,25 0 15,-1 0-15,1 0 32,-25 0-32,0 0 15,0 0-15,25 0 16,-25 0-16,-1 0 16,1 0-16,0 0 15,0 0-15,0 0 16,0 0-16,0 0 15,0 0-15,0 0 16,0 0 0,-1 0-1,1 0 1,0 0 0,0 0 30,0 0 17,0 0 62,0 0-109,0 0-1,0 0-15,0 0 16,24 0 15,-24 0-15,0 0-1,0 0-15,0 0 16,0 0-16,0 0 31,0 0-31,0 0 16,-1-25-1,1 25 17,0 0-1,-25-25-31,25 0 47,0 0-16,-25 0 0,0 1-31,25-1 16,-25 0-16,0 0 16,0 0-1,25-25-15,0 50 16,-25-25-1,0 0-15,25-24 16,-25 24-16,0 0 31,25 0-31,-25 0 16,0 0 0,25 0-16,-25 0 15,0 0-15,0 0 16,0 1-1,0-1 1,0 0-16,0 0 16,0 0-1,0 0-15,0 0 0,0 0 32,0 0-32,0 0 15,-25 1 1,0-1-16,25 0 15,-25 25 1,25-25-16,-25 25 16,25-25-1,-25 0 1,0 25 0,0 0-1,-25-25 1,1 0-1,-1 25 17,0 0-32,25 0 15,-50 0-15,26 0 16,-26 0-16,50 0 16,-50 0-16,1 0 15,24 0-15,0 0 16,25 0-16,-50 0 15,26 0-15,-1 0 16,0 0-16,-25 0 16,1 0-16,49 0 15,-50 0-15,0 0 16,25 0-16,-49 0 16,49 0-16,0 0 15,-25 0 1,51 0-16,-51 0 15,25 0-15,-25 0 16,26 0-16,-26 0 16,25 0-16,0 0 15,25 0-15,-24 0 16,24 0-16,0 0 16,0 0-16,-25-25 15,25 25-15,0 0 16,0 0-1,0 0 1,1 0 0,-26 0 15,25 0-15,0 0-16,0 0 0,0 0 15,0 0-15,0 0 16,0 0-16,0 0 15,1 0 1,-51 0-16,25 0 16,25 0-16,0 0 15,-49 0-15,24 0 16,25 0-16,0 0 16,-25 0-16,25 0 15,0 0-15,0 0 16,1 0-16,-1 0 15,-25 0-15,25 0 16,-25 0-16,25 0 16,-25 0-16,1 0 15,24 0 1,0 0 0,0 0-1,0 0 1,0 0-1,0 0 1,0 0 15,25 25-15,0 50-16,0 25 16,0-76-16,0 51 15,0 0-15,0-50 16,25 0-16,-25 0 15,25-1 1,-25 1-16,25 0 31,-25 0-15,25 0 109,0-25-109,0 25-1,25-25 1,-26 25-16,26 0 15,0 0 1,0 0 0,25-1-1,-75 1 1,24 0 0,1-25-16,0 25 15,0-25 1,-25 25-1,25-25 1,0 25 0,0-25 77,-50 0 48,0 0-125</inkml:trace>
  <inkml:trace contextRef="#ctx0" brushRef="#br0" timeOffset="96937.21">10534 4807 0,'-25'-25'62,"-25"25"-46,0 25 0,25-1-1,0-24-15,0 25 16,-74 50-16,74-75 16,0 25-16,0 0 15,-50 25-15,75-25 16,-25-25-16,25 24 15,-25-24-15,25 25 16,0 25-16,0-25 16,0 0 15,0 0-15,0 0-16,0 0 15,0 0 1,0-1-16,0 1 15,50 0-15,-25 0 32,0-25-1,0 0 0,0 0 0,0 25-31,0-25 0,49 25 16,-24-25-16,-25 0 16,50 0-16,24 25 15,-49-25-15,25 25 16,0-25 0,49 0-16,-49 25 15,0-25-15,-26 0 16,26 0-16,25 0 15,-1 0-15,1 0 16,24 0-16,-49 0 16,0 0-16,24 25 15,1-25-15,0 24 16,-26-24-16,1 25 16,25-25-16,-26 0 15,1 0-15,0 0 16,-25 25-16,24-25 15,-49 0-15,0 0 16,50 0 0,-50 0-16,25 0 15,-26 25-15,1-25 16,0 0-16,0 0 16,25 0-16,0 0 0,0 0 15,-26 0 1,1 0-16,0 0 15,75 0-15,-50 0 16,-1 0-16,-24 0 16,25 0-16,25 0 15,-50 0-15,25 0 16,-26 0-16,1 0 16,0 0-16,0 0 15,0 0 1,0 0-16,0 0 15,0 0-15,0 0 16,0 0 31,-1 0-31,1-25 15,-25 0 0,0 0-15,25 25-16,-25-24 15,0-1-15,0 0 16,0 0-16,25 0 16,-25-25-16,0 25 15,0 0 1,25 0-16</inkml:trace>
  <inkml:trace contextRef="#ctx0" brushRef="#br0" timeOffset="152328.7">31227 6873 0,'0'25'172,"-25"-25"-156,-25-50-1,25 26 17,25-1-17,-24 0 1,-1 0-16,0 25 15,25-25-15,-50 25 16,50-25-16,-25 25 16,0 0-16,25-25 15,-25 0-15,0 25 16,0-25 0,1 25 15,-1-25-16,0 25 1,0 0 0,25-24-1,-50 24 1,25-25 0,0 25-1,0 0-15,0-25 31,1 25-31,-1 0 16,-25 0 0,0-25-1,0 0 1,25 25-16,-25 0 16,-24 0-16,24 0 15,25 0-15,-25-25 16,0 25-1,-49 0-15,49-25 0,0 25 16,-24-25 0,-26 25-16,50 0 0,-25 0 15,1 0-15,-1 0 16,0 0 0,1 0-16,-1-25 15,25 25-15,0 0 16,0 0-16,1 0 15,-51 0-15,50 0 16,25 0-16,-74 0 16,24 0-16,25 0 15,0 0-15,-24 0 16,-1 0-16,50 0 16,-25 0-16,1 0 15,-1 0-15,-50 0 16,50 0-16,-24 0 15,-1 0-15,0 0 16,0 0 0,26 0-16,-1 0 15,-50 0-15,26 0 16,-1 0-16,-25-25 16,1 1-16,24-1 0,-50 25 15,101 0 1,-76 0-16,0 0 15,-24-25-15,-26 25 16,26-25-16,-1 25 16,1-25-16,-1 25 15,1 0-15,24 0 16,-24 0-16,-1 0 16,26 0-16,-26 0 15,25 0 1,-24 0-16,-25 0 0,49 0 15,-25 0-15,26 0 16,-1 0-16,-24 0 16,-1 0-16,1 0 15,-26 0 1,1 0-16,-25 0 16,24 0-16,1 0 15,-26 0-15,51 0 16,-25 0-16,24 0 15,0 0-15,-24 0 16,25 0-16,-1 0 16,-24 0-16,24 0 15,-24 0-15,24 0 16,1 0-16,-26 0 16,26 0-16,24 0 15,-24 0-15,24 0 16,0 0-16,1 0 15,-1 0 1,26 0-16,-26 0 16,0 0-16,1 0 15,-1 0-15,0 0 16,26 0-16,-1 0 0,0 0 16,1 0-1,-26 0-15,50 0 16,-24 0-16,-1 0 15,-25 0-15,50 0 16,-24 0-16,-1 0 16,25 0-16,0 0 15,-24 0-15,24 0 16,0 0-16,0 0 16,25 0-1,-49 0-15,24 0 0,-25 0 16,50 0-16,-49 0 15,-1-25-15,0 25 16,0-25-16,1 25 16,-26-25-1,50 25-15,1 0 16,-51 0-16,25 0 16,25-25-16,-74 25 15,49 0-15,0 0 16,1-25-16,24 25 15,-50-24-15,26 24 16,-26 0-16,-24 0 16,24-25-16,0 25 15,-49 0-15,24 0 16,1 0-16,49 0 16,0 0-16,-49-25 15,24 25-15,-24 0 16,-1-25-1,26 25-15,-51 0 16,26 0-16,-1 0 16,-24 0-16,-1 0 15,-24 0-15,50 0 0,-1 0 16,-24 0 0,24 0-16,26 0 15,-51 0-15,26 0 16,-26 0-16,26 0 15,-26 0-15,1 0 16,0 0-16,24 0 16,1 0-16,24 0 15,-25 0-15,1 0 16,24 0 0,-49 0-16,24 0 15,1 0-15,-50 0 0,49 0 16,-49 0-16,24 0 15,1 0-15,-25 0 16,24 0 0,-24 0-16,24 0 15,1 0-15,25 0 16,-51 0-16,1 0 16,0 0-16,-26 0 15,26 0-15,0 0 16,-1 0-16,-24 0 15,50 0-15,-26 0 16,-24 0-16,0 0 16,-25 0-16,25 0 15,-25 0-15,49 0 16,-24 0-16,50 0 16,-26 0-16,51 0 15,-1 0 1,-49 0-16,74 0 15,-49 0-15,24 0 0,26 0 16,-51 0-16,51 0 16,24 0-1,-49 0-15,74 0 16,0 0-16,-50 0 16,51 0-16,-26 0 15,0 0-15,-24 0 16,24 0-16,0 0 15,-49 0-15,49 0 16,0 0-16,-24 0 16,-1 0-16,25 0 15,-24 0 1,24 25-16,0-25 16,-49 0-16,74 25 0,-50 0 15,26-25-15,-1 24 16,25 1-16,-49-25 15,49 0 1,0 25-16,0 0 16,-49-25-16,49 25 15,-25-25-15,25 25 16,-24 0-16,24-25 16,-25 25-16,25 0 15,25-25-15,-49 0 16,49 0-16,0 25 15,-25-1-15,25-24 16,-25 25-16,-24 0 16,49 0-16,-25 0 15,25 0-15,0 0 16,-25-25-16,25 50 16,0-50-1,-24 49-15,24-49 16,0 25-1,-25 0-15,50 0 16,-25 0 0,0-25-1,25 25 1,-25-25-16,0 25 16,1 0 15,-1 25 0,25-26-15,-25 26-1,0-25 1,25 0-16,0 25 16,-25 0-16,25-1 15,0 1-15,0 0 16,0 0-1,0 25-15,0 24 16,0-49-16,0 50 16,0-51-16,0 51 0,0-25 15,0 24 1,-25-74-16,25 75 16,-50-1-16,50 51 15,-25 24-15,0 25 16,-24-49-16,24 49 15,25-25-15,-25-24 16,0-1-16,25-24 16,0-1-16,0 1 15,0-26-15,0 1 16,0 24 0,0-24-16,0-25 15,0 49-15,0-24 16,0-1-16,0 1 0,0-25 15,0 49-15,50-49 16,-25 50 0,24-26-16,-24 26 15,-25-26-15,50 51 16,0-1-16,-50-24 16,50 24-16,-25 25 15,0 26-15,-1-51 16,1 25-16,0 25 15,-25-49-15,0 24 16,0 0-16,0 1 16,0 24-16,0-25 15,0 26-15,0-26 16,0 25-16,0-50 16,0-24-16,0 0 15,25-26 1,-25 1-16,0-75 15,0 0-15,0 49 16,0-49-16,0 50 0,0-25 16,0-25-16,0 49 15,0-49 1,0 25-16,0 0 16,0-25-16,0 0 15,0 24-15,0-24 16,25 25-16,-25 0 15,25 0-15,-25-25 16,25 49-16,-25-49 16,0 25-16,25-25 15,-25 25 1,50 49-16,-50-74 0,49 25 16,-49 0-16,25-25 15,0 0-15,-25 49 16,50-49-16,-50 0 31,0 0-31,25 0 16,0 0-1,-25 0-15,25 0 16,0 24 0,0-24-16,-1 0 15,26 25-15,-25-25 16,0 0-16,0 0 15,25 49-15,0-49 16,-26 0-16,26 0 16,-25-25-16,75 50 15,-26 25-15,26-50 16,-25-1-16,24 51 16,-24-75-1,-25 0-15,0 25 16,49-25-16,26 25 15,-1-25-15,51 25 0,-1 0 16,25 0-16,25 0 16,-25 0-1,51-25-15,-26 49 16,0-24-16,25-25 16,0 25-16,25 0 15,0-25-15,0 0 16,24 0-16,-49 0 15,50 0-15,-25 0 16,-25 0-16,25 0 16,-50 0-16,25 0 15,0 0 1,0 0-16,-50 0 0,26 0 16,-26 0-16,25 0 15,-25 0-15,25 0 16,-25 0-1,1 0-15,-26 0 16,50 0-16,-50 0 16,1 0-16,-26 0 15,25 0-15,-24 0 16,-1 0-16,26 0 16,-51 0-16,26 0 15,-26 0-15,1 0 16,24 0-16,-49 0 15,-1 0-15,26 0 16,-26 0-16,-24 0 16,25 0-16,-26 0 15,-24 0-15,25 0 16,0 0 0,-1 0-16,1 0 15,-50 0-15,50 0 16,-51 0-16,51 0 15,-25 0-15,25 0 0,-26 0 16,1 0 0,0 0-16,25 0 15,-1 0-15,1 0 16,0 0-16,0 0 16,-26 0-16,26 0 15,-25 0-15,25 0 16,-1 0-16,26 0 15,0 0-15,-26 0 16,51 0 0,-26 0-16,1 0 0,24 0 15,-24 0-15,-25 0 16,49 0-16,-24 0 16,-25 25-16,49 0 15,-24-25 1,49 0-16,-24 0 15,-1 0-15,1 25 16,-1-25-16,1 0 16,-51 25-16,1-25 0,25 0 15,-50 0 1,24 25-16,-24-25 16,0 0-16,25 0 15,-26 0-15,26 24 16,-25-24-16,25 25 15,-26-25-15,1 0 16,50 25-16,-50-25 16,24 0-16,26 25 15,-25 0 1,24-25-16,-24 25 0,25-25 16,24 0-1,-24 0-15,-1 0 16,26 0-16,-1 0 0,1 0 15,-26 0 1,51 0-16,24 0 16,-24 0-16,24 0 15,-25 0-15,1 0 16,49 0-16,-50 0 16,75 0-16,-24 0 15,-1 0-15,0 0 16,25 0-16,-25 0 15,50 0 1,-24 0-16,-1 0 0,-25 0 16,50 0-16,-50 0 15,25 0-15,-25 0 16,1 0-16,-1 0 16,0 0-1,0 0-15,25 0 16,-49 0-16,24 0 15,0-25-15,-49 0 16,24-25-16,-50 50 16,26-74-16,-1 49 15,1-50-15,-1 25 16,25-24-16,-49 24 16,24 0-16,1 25 15,-26 0-15,-24-50 16,-1 50-16,1-24 15,0 24-15,-1 0 16,1 0-16,-25 0 16,74 0-1,-25-25-15,-49 1 16,25-26-16,-1 25 16,-74 25-16,25-25 15,25-24-15,0-1 0,-51 25 16,51-25-1,25-24-15,24-26 16,-74 51-16,75 49 16,-76 25-16,76-50 15,-50 0-15,-1 25 16,26-25-16,-25 25 16,-26 1-16,26-1 15,25 0-15,-50-25 16,24 0-1,-24-25-15,-25 51 0,50-26 16,-50 25-16,-1 0 16,1-25-16,0 0 15,0-24-15,0-26 16,-25 50 0,25-24-16,-25-51 15,0-24-15,0-26 16,25 1-16,25-50 15,-25 50-15,-1-75 16,-24 0-16,0-1 16,0-23-16,25-1 15,-25 25-15,50 0 16,-25 0-16,0 24 16,0 26-16,0 50 15,-25-25-15,25 49 16,0-24-16,-25 24 15,24 1-15,-24 49 16,0 0 0,0 0-16,0 1 15,0 24-15,0-25 0,0 50 16,0-74-16,0 74 16,0-50-16,-24 25 15,24-24 1,0 49-16,-25-100 15,0 51-15,25-26 16,-50 25-16,50-24 16,-50 24-16,50 25 15,-50-25-15,25-24 16,-24-26-16,49 51 16,-25-1-16,25-25 15,-25 50-15,25-24 16,0 49-16,-25-50 15,0 25-15,25-49 16,-25 49-16,25-25 16,-50 25-16,50-24 15,-25 24 1,1-50-16,24 50 16,0 1-16,0-26 15,0 0-15,0-24 16,0 24-16,0 25 0,0-25 15,0 26 1,0-26-16,0 0 16,-25 50-16,25-24 15,0 24-15,0-50 16,0 50-16,0 0 16,0 0-16,0 0 15,0-25 1,-25 26 15,25-26-15</inkml:trace>
  <inkml:trace contextRef="#ctx0" brushRef="#br0" timeOffset="174427.22">12924 11057 0,'25'0'16,"0"0"-1,-25-25 1,0 0 0,0 0-16,0 0 0,0-25 15,0 1-15,0 24 16,0-25 0,0 0-16,0 0 15,0 1-15,0-1 16,0-50-16,0 25 15,0 1-15,0 24 16,0-50-16,0 26 16,0 24-16,-25 0 15,25-25-15,0 50 16,-25-49 0,25 24-16,-25 0 15,25-25-15,-25 26 0,25-1 16,-25 0-16,1 25 15,24-25-15,0-24 16,0 49 0,-50-25-16,50 25 15,0-25-15,0 25 16,-25-49-16,25 49 16,0 0-16,-25-25 15,25 0-15,-25 0 16,0 1-16,0-26 15,0 50-15,0-25 16,0 25-16,25 0 16,-49-24-16,24 24 15,25 0 1,-25 25-16,0 0 16,25-25-1,-50 25 1,0 0-16,50-25 15,-49 25-15,-1-50 16,0 50-16,25 0 16,-75-25-16,26 0 0,49 25 15,-50-25 1,0 25-16,1-25 16,24 25-16,-25 0 15,1 0-15,24 0 16,-25 0-16,25 0 15,-25-24-15,1 24 16,24-25-16,0 25 16,-49 0-16,49 0 15,-25 0-15,50 0 16,-25 0 0,-24-50-16,24 50 0,25 0 15,-25 0-15,25 0 16,-49 0-16,24 0 15,25 0 1,-25 0-16,0 0 16,25 0-16,0 0 15,1 0-15,-26 0 16,25 0-16,0 0 16,0 0-16,0 0 15,0 25-15,0 0 16,-25 24-16,26-49 15,-26 25-15,25 0 16,0 0-16,0-25 16,25 25-16,-25-25 15,0 0-15,25 25 16,-25-25 0,0 0-1,1 25 1,-1-25-1,0 25 1,0-25-16,0 25 16,0-25-1,0 25-15,0-25 16,0 25 0,0-25-1,1 24-15,-1-24 16,0 0-1,0 25 1,0-25-16,0 25 16,0-25-1,0 25-15,0-25 16,25 25 0,-49 25-16,49-25 15,-25-25-15,0 25 16,0 0-1,25 24 1,-25-24 0,25 0-16,-25 25 0,25 0 31,-25 0-31,25-1 16,0-24-1,0 0-15,0 25 16,0 0-16,-25-25 15,25 0-15,0 24 16,0-24-16,-25 25 16,25-25-16,0 0 15,0 25-15,0-1 16,-49-24 0,49 25-16,-50 25 15,50-50-15,-50 50 16,50-51-16,-50 101 0,50-25 15,-50-1-15,50-24 16,-50 24 0,26-49-16,24 0 15,0 0-15,-25 0 16,0-1-16,25 1 16,-25-25-16,0 25 15,25 25-15,-25-1 16,0 1-16,25 50 15,0-100-15,0 49 16,0 1 0,0 49-16,0-74 0,0 25 15,0 0-15,0-26 16,0 1-16,0-25 16,0 50-16,-25-50 15,25 49 1,0-24-16,0-25 15,0 50-15,0 0 16,0-26-16,0-24 0,0 50 16,0 0-1,0-25-15,0 24 16,0-24-16,0 25 16,0-1-16,0-24 15,0 25-15,0 0 16,25 24-16,-25-49 15,25 25-15,-25 24 16,0-49-16,25 25 16,0-50-16,-25 25 15,25 24 1,0-49-16,-25 25 16,0 25-16,25-50 15,-25 74-15,0-49 0,24 0 16,1 49-16,0-49 15,-25 0 1,0 0-16,25 25 16,-25 24-16,25-24 15,-25-25-15,0 24 16,0 26-16,50-50 16,-25 24-16,-25-49 15,0 50-15,25-25 16,-25-25-16,25 50 15,-25-51-15,25 51 16,-25-25-16,24-25 16,-24 0-16,25 25 15,-25-26-15,0 1 16,25 25 0,0-25-1,0 0 1,-25 0-1,50 0-15,-25 25 16,0-26-16,-25 26 0,49-25 16,-49 0-1,25 0-15,0-25 16,0 25-16,-25 0 16,50 0-16,-25 0 15,0-25-15,0 24 16,0 26-16,24-50 15,-24 0-15,0 25 16,25-25-16,-25 0 16,0 25-1,25 0-15,-26-25 0,1 0 16,50 25-16,-25-25 16,-25 0-16,49 25 15,-24-25-15,25 25 16,0 0-1,-1-25-15,-24 0 16,0 0-16,25 49 16,-25-49-16,24 0 15,-24 0-15,25 0 16,-50 25-16,49-25 16,-24 25-16,25-25 15,-50 0-15,25 0 16,-1 0-16,51 0 15,-50 0-15,0 0 16,-1 0-16,-24 0 16,50 0-16,-50 0 15,25 0-15,0 0 16,-26 0 0,26 0-16,0 0 15,0 0-15,-25 0 16,0 0-16,0 0 15,-1 0-15,1-25 16,-25 0 0,25 25-16,0-49 15,0 24 1,0 0-16,25-25 16,-50 25-16,50-50 15,-50 50-15,24-24 16,1 24-16,25-25 15,-50 25-15,25-50 16,0 50 0,-25-24-16,50-26 0,-50-25 15,25 51-15,-25-26 16,0 0 0,25 0-16,-1 1 0,-24 24 15,25 0 1,25-74-16,-50 74 15,50 0-15,25-75 16,-75 76-16,49-26 16,-49 0-16,25-24 15,-25 49 1,25-25-16,-25 25 16,50-49-16,-50-1 15,0 1 1,25-26-16,25 50 0,-50-24 15,0 49-15,25-25 16,0-24-16,-25-26 16,0 50-16,25 1 15,-1-51 1,1 26-16,-25-1 16,25 0-16,0 1 15,-25 24-15,0 0 16,0-24-16,25 24 0,-25 0 15,25-49 1,-25 49-16,25-25 16,-25 1-16,0-1 15,0 26-15,25-1 16,-25 0-16,25 0 16,-25 1-16,0-26 15,0 25-15,0 26 16,0-26-16,0 25 15,25-25 1,-25 26-16,0-1 16,0 25-16,0-50 0,0 25 15,24 25-15,-24 1 16,0-26-16,0 25 16,0-25-1,0 25-15,0 0 16,0 0-16,0 0 15,0 1 1,0-1 453,0 0-454,0-50-15,-24 50 16,-1 0-16,-25-25 16,25 50-16,0-49 15,25 24-15,0 0 16,0 0-16,-25 25 16,25-25-16,0 0 15,-25 0 1,25-25-1,-25 50-15,25-25 32,0 1-32,0-1 15,-25 0-15,-24 0 16,49 0 0,0 0-16,-25 0 0,0 0 15,0-49 1,0 49-16,0 0 15,25-25-15,0 25 16,-25 0-16,0 0 16,0-25-16,0 1 15,1 24-15,24 0 16,-25 0-16,25 0 16,-25 0-16,25-25 15,0 25 1,-25-24-16,0 24 15,25 0-15,0 0 16,0 0-16,0 0 16,0-25-16,-25 25 31,25 1-31,0-1 16,-25 0-16,25 0 31,0 0-31,0 0 31,0 0 63,-25 0-63,-25 0 0,26 25 16,-1 0-31,0 0-16,0 0 15,0 0-15,0-25 16,-25 25-16,0 0 16,26 0-16,-1 0 15,-25 0-15,25 0 16,-50 0-16,50 0 16,-24 0-1,-1-25-15,-25 25 0,0 0 16,26 0-16,-26 0 15,0 0-15,25 0 16,0 0-16,1 0 16,24 0-1,0 0-15,-25 0 16,25 0-16,0 0 16,0 0-16,0 0 15,1 0-15,-1 0 16,0 0-1,0 0-15,-25 0 16,25 0 0,0 0-16,0 0 15,0 0 1,-24 0 0,24-24-16,-25 24 15,25 0-15,0 0 16,-25 0-1,25-25-15,1 0 16,-1 25-16,0 0 16,0 0-16,0 0 0,0-25 15,-25 25 1,25 0 0,-24 0 15,24 0-16,0 0 1,0 0 218,0-25-218,0 25 234,0 0-234,0 0-1,0 0-15,0 0 32,0 0-1,1 0 0,-1 0 16,0 0-31,0 0-1,0 0 16,0 0 1</inkml:trace>
  <inkml:trace contextRef="#ctx0" brushRef="#br0" timeOffset="197159.99">9737 9339 0,'0'25'1281,"0"-1"-1265,0 1-1,0 0 1,0 0-16,25 0 15,-25 0 1,0 0 0,0 0-1,0 0 1,0 0 0,24-1-16,-24 1 15,0 0-15,0 25 16,25-25-16,0 50 15,-25-50-15,25 49 0,0-24 16,-25-25 0,0 0-16,50 75 15,-50-51-15,50 1 16,-25 0-16,-1 25 16,1-50-16,0 49 15,0-49-15,-25 0 16,25 0-1,0-25 110,-25-25-109,0-50-16,25 50 16,25-49-16,-50-1 0,25 0 15,0 26 1,-1-51-16,1 50 16,0-25-16,0 26 15,-25-26-15,50 25 16,-50 0-16,25-24 15,0 49-15,0-25 16,-25 25 0,25-25-1,-25 25 1,0 0 0,24-24-16</inkml:trace>
  <inkml:trace contextRef="#ctx0" brushRef="#br0" timeOffset="197661.08">10558 9936 0,'0'25'46,"25"-25"-46,-25 25 16,0 0-16,25 0 16,-25 75-1,25-26-15,-25-24 16,0 25-16,25-1 16,-25-24-16,0 0 15,0-25-15,0 0 0,0 0 16</inkml:trace>
  <inkml:trace contextRef="#ctx0" brushRef="#br0" timeOffset="198384.13">11056 9737 0,'-24'25'110,"24"25"-95,0-25-15,-25 25 16,25-26-16,-25 1 0,25 25 16,0 0-1,0-25 1,0 0-16,25-25 15,24 25-15,1 0 16,-25-1 0,25 1-16,-25-25 15,0 25-15,25 0 16,-26 0 0,26-25 15,-50 25-31,0 0 15,25 25-15,-25-1 16,0-24-16,0 0 16,0 0-16,0 0 15,0 0 1,-25-25-16,0 25 16,0-25-16,-24 25 15,24-25-15,0 0 16,-25 0-16,25 0 15,0 0 1,0 0-16,0 0 16,1 0-1</inkml:trace>
  <inkml:trace contextRef="#ctx0" brushRef="#br0" timeOffset="198832.56">11380 10136 0,'25'0'31,"-25"49"-15,25-24-16,-25 25 15,25-25 1,-25 0 15,0 0-15,0 0 15,25-25-15</inkml:trace>
  <inkml:trace contextRef="#ctx0" brushRef="#br0" timeOffset="199734.24">11555 9936 0,'0'25'78,"0"25"-78,24 25 16,1-25-1,-25-26-15,0 1 16,25 0-16,-25 0 16,25-25-16,-25 25 15,25 25 1,0-50-1,0 0-15,25 0 16,-25 0-16,-1 0 16,26 0-16,-25 0 15,50-50-15,-50 0 16,25 25-16,-50 0 16,24 1-16,-24-26 15,0 25-15,0-25 16,0 25-1,0 0-15,0 0 16,0-24-16,0-1 16,0 25-1,-24 25 1,-1 0 0,-25 0-1,25 0 1,0 0-16,0 0 15,0 0-15,0 0 16,0 0 0</inkml:trace>
  <inkml:trace contextRef="#ctx0" brushRef="#br0" timeOffset="200053.14">11455 9887 0,'-25'0'63</inkml:trace>
  <inkml:trace contextRef="#ctx0" brushRef="#br0" timeOffset="201156.51">10633 9787 0</inkml:trace>
  <inkml:trace contextRef="#ctx0" brushRef="#br0" timeOffset="201364.17">10633 9787 0</inkml:trace>
  <inkml:trace contextRef="#ctx0" brushRef="#br0" timeOffset="205166.66">9737 12028 0,'-25'0'16,"0"0"62,0 0-63,0 0 32,0 0-47,-25 0 0,1 0 31,24 0-31,0 0 16,-25 25-16,50 0 16,-25 0-16,0 0 15,-25 24-15,50-24 16,0 25-16,0 25 16,0-50-16,0 0 15,0 0-15,0 0 16,0-1-1,25-24 32,0 0-47,0 0 16,25 0 0,-25-24-16,0-1 15,0 0 1,-25-25-16,49 0 15,-24 0-15,-25-24 16,25-26-16,25 0 16,-50 51-16,0-26 15,0-50-15,25 51 16,-25 24-16,0 0 16,0-25-16,0 26 15,0 24-15,0 0 16,0-25-16,0 25 15,0 0-15,25 25 79,-25 25-79,25 50 15,-25-1 1,0-24-16,25 25 0,-25 0 15,24 49 1,1-49-16,-25 24 16,25-24-16,0 0 15,-25-50-15,0 0 16,0 0-16,0-1 16,0 26-16,0-25 15,0 0 1,0 0-1</inkml:trace>
  <inkml:trace contextRef="#ctx0" brushRef="#br0" timeOffset="205773.38">10035 11779 0,'0'-25'16,"50"50"-1,-50 0-15,0 25 0,25 0 16,0 24-16,-25-49 15,25 75 1,-25-75-16,0 0 16,25-1-16,-25 1 15,0 0-15,0 0 16,0 0 46,0-100-15,0 50-47,0-49 16,0 49-16,0-25 16,25 25-1,0-25-15,0 25 16,0 1-1,-1 24-15,1 0 32</inkml:trace>
  <inkml:trace contextRef="#ctx0" brushRef="#br0" timeOffset="206332.04">10658 11879 0,'0'-25'32,"-25"75"-1,0-26-16,0 26-15,0 0 0,25-25 16,0 25 0,-49 0-16,49-26 0,-25 26 15,25-25 1,0 0 0,0 0-1,25-25 32,0 0-47,24 0 31,-24 0-15,-25-25-16,50-50 16,-50 50-16,25-24 15,0-26-15,0 50 16,-25-25-16,0 0 15</inkml:trace>
  <inkml:trace contextRef="#ctx0" brushRef="#br0" timeOffset="206572.58">10807 11978 0,'0'25'16,"0"25"46,0-25-62</inkml:trace>
  <inkml:trace contextRef="#ctx0" brushRef="#br0" timeOffset="207420.3">10957 11829 0,'0'25'15,"25"0"1,0 24-16,0-24 16,-1 25-16,-24-25 15,0 25 1,0 0-16,0-1 16,25-24-16,-25 0 15,0-50 63,0-24-62,0 24-16,0-25 16,0 0-16,0 0 15,0 25-15,0-24 16,25 49 31,0 0-32,0 0-15,25 49 16,0 1-16,-25 0 0,-25-25 16,49 25-1,-49-25-15,0-1 16,25-24-16,0 0 78,0-24-62,-25-26-1,50-50-15,-50 75 16,25 0-16,0 0 15,0 1-15,0-1 16,-25 0-16,0-25 31</inkml:trace>
  <inkml:trace contextRef="#ctx0" brushRef="#br0" timeOffset="207692.96">11853 12128 0,'0'25'32</inkml:trace>
  <inkml:trace contextRef="#ctx0" brushRef="#br0" timeOffset="208086.16">11953 11704 0,'25'0'31,"0"0"-16,0 50-15,0-25 16,24 75-16,-24-1 16,0-24-16,-25 49 15,25-99-15,-25 25 16,0-25-16,0 0 16</inkml:trace>
  <inkml:trace contextRef="#ctx0" brushRef="#br0" timeOffset="208752.51">12376 11904 0,'0'24'94,"0"1"-79,0 25-15,0 0 16,0-25-16,0 0 16,0 25-1,0-26-15,25 1 16,-25 0 15,25-25 0,0 0-15,-25-74-16,25 49 16,-25-25-1,25 25-15,-25 0 16,0 0-16,0 0 16,0 0-1,0 0 1,-25 25-1,0 0 1,0 0-16,0 0 16,-50 0-16,51 0 15</inkml:trace>
  <inkml:trace contextRef="#ctx0" brushRef="#br0" timeOffset="211557.19">10110 13597 0,'0'25'16,"25"50"-1,25-26-15,-25 51 16,74 0-16,-99-51 16,50 76-16,0 24 15,25-24-15,-25 24 16,-1-24-16,1-51 16,-25 51-16,0-100 15,-25 0 1,0 0-16,0 0 78,0-75-62,-25-50-16,0 25 15,25 1-15,-25-26 16,0 0-16,0 1 15,25-1-15,-24 1 16,24 24-16,0 0 16,0-24-16,0 49 15,0 0 1,0-50-16,0 76 16,0-1-1,0 0 1,24 25-16,1 0 31,0 0-31,0 0 16,0 0-16,0 0 15,0 0 1,0 25-16,0-25 16,-25 49-1,0-24 1,0 50-16,0-50 15,0 25-15,-25 24 16,0-49 0,0 0-1,0 0-15,0-25 16</inkml:trace>
  <inkml:trace contextRef="#ctx0" brushRef="#br0" timeOffset="212217.45">10857 13697 0,'25'49'16,"-25"-24"-16,0 25 15,25 25-15,0-1 16,-25 1-16,0 25 16,25-50-16,0 24 15,-25 26-15,25 24 16,0-49-1,-25 25-15,0-75 16,0-1-16,0 1 16,0-124 46,-25-1-46,-25-49-16,25-1 15,0 1-15,0 24 16,25 1-16,0 24 16,0 26-16,0-51 15,0 50-15,0 50 16,0 1 0,25 24-1,0 0 1,0 0-16,0 0 15,0 0 1,0 0 0,-25 24-1,0 1-15,0 0 16,0 50-16,0-25 16,0 0-16,0-1 15,-25-24-15,-25 25 16,-25-50-16,25 25 15,-24-25-15</inkml:trace>
  <inkml:trace contextRef="#ctx0" brushRef="#br0" timeOffset="-203743.26">15215 7670 0,'0'25'0,"0"0"15,0 0 1,0 0 0,0 0 31,25 0-1,-25 0-46</inkml:trace>
  <inkml:trace contextRef="#ctx0" brushRef="#br0" timeOffset="-200550.15">17905 9065 0,'24'0'32,"1"0"-17,0 0 48,-25-25-32,0 0-15,0-25-1,0 25 1,0 0 0,0 0-16,0 1 15,-25-1 1,0 25-1,25-25-15,0 0 16,-49 0 0,49 0-16,-25 0 15,-25-25 1,25 50-16,0 0 16,-50 0-16,26 0 15,-26 0-15,25 0 16,-25-25-16,50 25 15,-49 0-15,24 0 16,-25 0-16,1-24 16,-26 24-16,0-25 15,51 25-15,-26 0 16,-50 0 0,51 0-16,-1 0 0,-25 0 15,26 0 1,-1 0-16,0 0 0,25 0 15,1 0-15,-26 0 16,0 0 0,25 0-16,-24 0 15,24 0-15,0 0 16,-25 0-16,26 0 16,-26 0-16,50 0 15,-25 0-15,-25 0 16,1 0-16,49 0 15,-50 0-15,50 0 16,-50 0 0,26 0-16,-1 0 0,25 0 15,-25 25-15,-25-1 16,26 1-16,-1 0 16,0-25-16,25 50 15,-25-25 1,1 0-16,24-25 15,0 25-15,-25 0 16,25 0 0,-25-1-16,50 26 31,0 0-31,-50-25 16,50 0-16,0 0 15,0 25-15,0-26 16,0 51-16,0-50 15,0 0-15,0 0 16,0 0-16,0 0 16,0 0-16,0-1 15,25-24 1,-25 25-16,0 25 16,25-25-16,-25 0 15,25 0-15,-25 0 16,25 0-16,-25 24 0,50-24 15,-50 0 1,25 25-16,0-50 16,0 50-16,24-25 15,-24 0 1,0 0-16,0 24 16,0-24-16,0-25 15,0 25-15,74 25 16,-74-50-16,25 0 15,0 50 1,-25-50-16,25 25 0,24 0 16,-24 0-16,0-1 15,0-24-15,24 25 16,-24 0-16,-25-25 16,25 0-1,0 0-15,24 25 16,-24 0-16,0-25 15,-25 0-15,25 0 16,0 0-16,-1 0 0,26 0 16,-50 0-1,25 0-15,24 0 16,1 0-16,-50 0 16,50 0-16,-25 0 15,24 0-15,1 0 16,-50 0-16,50 0 15,-1-25-15,26 25 16,-50 0-16,0 0 16,-1 0-1,26 0-15,25 0 16,-1-25-16,1 0 0,-25 0 16,24 25-16,-24-24 15,-25 24-15,49 0 16,-24-25-1,25 25-15,-26-25 16,1 25-16,0-25 16,-25 0-16,-1 0 15,26 0-15,-25 0 16,-25 0 0,-25 0-16,25 25 15,-25-24-15,25 24 16,-25-50-1,24 25-15,-24-25 16,0 25 0,0 0-16,0-25 15,0 25-15,0-24 16,0-1 0,0 25-16,0-50 15,0 50-15,0-24 16,0-1-16,0-25 15,0 0-15,0 26 0,-49-26 16,49 25 0,-50-25-16,25 26 15,25-1-15,-50 0 16,25 25 0,0-25-16,-24 0 15,24 26 1,-25-1-1,25 25 1,-25-25 0,25 25-16,0 0 15,0-25-15,1 25 0,-1 0 16,0 0 0,-25 0-16,25 0 0,0 0 15,0 0 1,0 0-16,0 0 15,0 0-15,25-25 16,-24 25-16,-51 0 16,25 0-1,25 0-15,0 0 16,-25 0-16,1 0 16,24 0-16,0 0 15,-25 0-15,25 0 16,0 0-16,-25 0 15,-24 0-15,24 0 16,-25 0-16,25 0 16,-74 0-16,49 0 15,1 0 1,-1 0-16,0 0 16,50 0-16,-25 0 15,-24 0-15,49 0 16,0 0-16,0 0 15,-25 0-15,25 0 16,0 0-16,0 0 31,1 0-15,-1 0 31</inkml:trace>
  <inkml:trace contextRef="#ctx0" brushRef="#br0" timeOffset="-192938.12">18104 11455 0,'0'-25'47,"0"1"-47,0-1 0,0 0 31,0 0-31,-25 0 16,25 0 0,-25 0-16,0 0 15,25 0-15,0 0 16,-50 1 0,50-1-16,0 0 15,0 0-15,-25 0 16,25 0-16,-25 25 15,25-25 1,0 0-16,-24 0 16,-1 0 15,0 0 0,25 1-31,-50-1 16,25 25-1,0-25-15,0 0 0,-25 25 16,25-25 0,-24 25-16,-1 0 15,25-25-15,-25 25 16,0 0-16,25 0 16,-24-25-16,-26 25 15,25 0-15,-25-25 16,51 25-16,-76 0 15,50 0-15,0 0 16,-24 0 0,24 0-16,0 0 15,0 0-15,25 0 0,-24-25 16,-26 25-16,25 0 16,0 0-16,0 0 15,-24 0 1,-1 0-16,50 0 15,-25 0-15,0 0 16,1 0-16,-1 0 16,0 0-16,25 0 15,-25 0-15,25 0 16,1-25-16,-26 25 16,25 0-16,0 0 15,0 0-15,-25 0 16,0 0-16,26 0 15,-26 0-15,25 0 16,-25 0-16,25 0 16,0 0-16,-25 0 15,1 0 1,24 0-16,0 0 16,-25 25-16,25-25 15,-25 25-15,0-25 16,1 25-16,-1 0 15,0 0 1,25-25-16,0 0 16,0 25-1,0-25-15,-24 25 16,24 0 0,25 0-16,-25-1 15,0 26-15,0-25 16,0 25-16,0-25 15,0 50 1,25-50-16,-25 24 16,1-24-16,24 0 0,-25 0 15,25 75-15,0-75 16,0 24-16,0 1 16,0 50-1,0-50-15,0-26 16,0 1-16,0 0 15,0 0-15,0 0 16,0 0 0,0 0-1,0 0 1,0 25 0,25-50-1,24 49-15,-49-24 31,25-25-31,0 25 16,0 0 0,0-25-1,0 25-15,50 0 16,-51-25-16,1 0 0,25 0 16,0 25-1,0 0-15,24-25 0,-24 0 16,0 74-1,0-49-15,0-25 16,49 0-16,-49 0 16,25 25-16,-25-25 15,24 0-15,26 0 16,-75 25-16,25-25 16,-1 0-16,1 25 15,0-25-15,0 0 16,-25 0-1,0 0-15,24 0 16,-24 0-16,25 0 0,0 0 16,-25 0-16,0 0 15,25 0-15,-1 0 16,-24 0 0,25 0-16,0 0 15,0 0-15,0 0 16,-1 0-16,1 0 15,0 0-15,0 0 16,-25-25-16,0 25 16,24 0-16,26-25 15,-50 25-15,0 0 16,50-25-16,-26 25 16,-24 0-16,0-25 15,0 25-15,25 0 16,25-25-16,-51 25 15,1 0-15,0 0 16,0 0 0,25-49-16,-25 49 15,50 0-15,-51-25 16,1 0-16,0 25 16,0-25-1,0 25-15,0-25 16,25 25-1,-50-25-15,25 25 16,0-25 0,-25 0-1,25 0 1,-25 1 0,0-1 30,24 0-30,-24 0 47,0 0-48,0 0-15,25 25 16,-25-25-16,0 0 15,0 0-15,0 0 16,0 1-16,0-1 16,0 0-16,0 0 15,0 0 1,0 0 0,0 0-1,0 0 1,0 0-16,0 0 140</inkml:trace>
  <inkml:trace contextRef="#ctx0" brushRef="#br0" timeOffset="-188537.02">15315 797 0,'-50'75'125,"50"0"-125,0-1 16,0 1-16,0-25 16,-25 50-16,0-26 15,25 1-15,0 0 16,-25 24-16,25-49 15,-25 50-15,25-26 16,0-24 0,0 25-16,0-25 0,0 24 15,0-24 1,0 0-16,0 0 0,0 0 16,0-1-16,0 1 15,0 0 1,0 0-16,0-25 15,0 0-15,0 0 16,0-1-16,0 26 16,0-25-16,0 0 15,0 25-15,0 0 16,0-25-16,0-1 16,0 1-16,0 25 15,0-25 1,0 0-1,0 0-15,0 25 16,0-25 15,0-1-15,0 1 0</inkml:trace>
  <inkml:trace contextRef="#ctx0" brushRef="#br0" timeOffset="-185358.14">15240 673 0,'0'-25'93,"25"25"-61,25 0-17,0 0-15,-26 0 16,26 0-16,0 0 15,25 0-15,-25 0 16,24 0-16,26 0 16,-25 0-16,49 25 15,-24-25-15,-51 0 16,26 0-16,75 0 16,-26 0-16,26 0 15,24 0-15,0 0 16,0 0-16,1 0 15,24 0-15,-25 0 16,50 0 0,-49 0-16,-1 0 0,25 0 15,-24 0 1,24 0-16,-25 0 16,50 0-16,-49 0 0,24 0 15,0 0 1,0 0-16,0 0 15,26 0-15,-51 0 16,25 0-16,0 0 16,0 0-16,-24 0 15,-1 0-15,0 0 16,-24 0-16,24 0 16,0 0-16,1 0 15,-1 0 1,-25 0-16,51 0 0,-51 0 15,25 0-15,-24 0 16,24 0-16,-49 0 16,24 0-16,25 0 15,1 0 1,24 0-16,-50 0 16,26 0-16,-26 0 15,0 0-15,26 0 16,-26 0-16,1 0 15,-1 0-15,0 0 16,1 0-16,-26 0 16,1 0-16,-26 0 15,1 0-15,25 0 16,-26 0-16,-24 0 16,25 0-16,-51 0 15,1 0-15,-25 0 16,0 0-1,-25 25 48,25-25-32,-25 25-15,25-25-16,-25 24 15,0 51-15,0-50 16,25 25-16,-25 0 16,0 49-16,25 1 15,-1 0-15,-24-51 16,50 51-16,-25-25 16,0-1-1,25 51-15,-50-50 16,25-26-16,0 51 0,-25-25 15,25-26-15,-25 26 16,49-50-16,-49 50 16,0-50-1,25 25-15,0-26 16,0 26-16,-25 25 16,25-50-16,-25 25 15,0-25-15,25-1 16,-25 1-16,0 0 15,0 0-15,0 25 16,25-50-16,-25 25 16,0 0-1,0 0 1,0 0 0,0-1 15,0 1-16,0 0 1,-25 0-16,25 0 16,-25-25-1,0 25-15,0 0 16,0 0 0,-25-25-1,1 25-15,24-25 16,-50 25-16,25-25 15,-24 0-15,24 0 16,-25 0-16,-25 0 16,1 0-16,24 0 15,-49 0-15,74 0 16,-50 24-16,25-24 16,-49 0-1,74 0-15,-25 0 0,-24 0 16,-1 0-16,1 0 15,-51 0-15,51 0 16,-26 0 0,-24 0-16,24 0 15,-49 0-15,49 0 16,-24 0-16,-25 0 16,24 0-16,-24 0 15,0 25-15,-1-25 16,1 0-16,25 0 15,-26 25-15,51-25 16,-26 0-16,1 0 16,-25 0-16,24 0 15,1 0-15,-50 0 16,49 0-16,-24 0 16,0 0-16,-26 0 15,51 0 1,-50 0-16,49 25 15,-24 0-15,25-25 16,-26 0-16,26 0 0,-1 0 16,-24 0-16,74 0 15,-74 0 1,50 0-16,-26 25 16,-24-25-16,49 0 15,-49 25-15,50-25 16,-51 0-16,26 0 15,-50 0-15,49 0 16,-49 25-16,75-25 16,-26 25-16,1-25 15,49 25-15,-24-25 16,-1 0-16,25 0 16,-24 0-16,24 0 15,1 0-15,-26 0 16,51 0-16,-26 0 15,0 0 1,50 0-16,1 0 16,-51 0-16,50 0 15,0 0-15,-49 24 0,49-24 16,-25 0 0,50 0-16,-74 0 15,49 25-15,25-25 16,-50 0-16,51 0 15,-26 0-15,0 0 16,0 0-16,25 0 16,-25 0-16,26 0 15,-1 0-15,0 0 16,0 0 0,0 0-1,0 0 1,0 0-16,0 0 31,25-25 0,-25 25-15,25-24 0,-25-1-1,25 0 16,-25 0 16,25 0-15,0 0 30,-24 0-31,-1 25-15</inkml:trace>
  <inkml:trace contextRef="#ctx0" brushRef="#br0" timeOffset="-182114.41">15937 1519 0</inkml:trace>
  <inkml:trace contextRef="#ctx0" brushRef="#br0" timeOffset="-178040.88">15738 1594 0,'0'25'78,"0"75"-78,0-1 16,0-49-16,0 25 15,0-25-15,0-26 16,0 51-16,0-50 15,0 0-15,0 0 110,0-75-110,0 25 15,-25-50 1,25 26-16,0-26 16,0 25-16,0 0 15,0 25-15,0-49 16,0 24-16,50 25 16,-50 0-1,75 25-15,-50 0 16,-1 0-16,51 0 15,25 25-15,-26 25 16,1 49-16,0-49 16,0 25-16,-1 0 15,-49-26-15,-25 26 16,0-25-16,0-25 16,0 25-1,0 24-15,0-24 16,0-25-16,-25 25 15,-25-25-15,1 0 0,24-25 16,0 0 0,0 0-16,0 0 15,0 0-15,0 0 16,0 0-16,0 0 31,1 0-15</inkml:trace>
  <inkml:trace contextRef="#ctx0" brushRef="#br0" timeOffset="-177604.69">16709 1569 0,'100'75'16,"-75"-50"-1,25 25-15,-1 24 16,1 26-16,25 24 15,-25-24-15,-1-50 16,1 0-16,0 24 16,25 26-16,-50-50 15,24 0-15,-24-25 16,0 49 0,0-24-16,25-25 15,-25 0-15,0 0 16,-25-50 46,-25-50-46</inkml:trace>
  <inkml:trace contextRef="#ctx0" brushRef="#br0" timeOffset="-177072.35">17481 1644 0,'-99'75'16,"24"-26"0,25 1-16,25 0 15,-25 25-15,-24 24 16,-1-24-16,25 0 15,-25 49-15,26-74 16,-26 75-16,50-51 16,-25-24-16,50-25 15,0 0 1,0 0-16,-25-25 16,25 25-16</inkml:trace>
  <inkml:trace contextRef="#ctx0" brushRef="#br0" timeOffset="-173540.65">18427 673 0,'0'25'110,"0"0"-95,0-1 1,0 26-16,0 25 0,0 0 15,0-1 1,0-49-16,0 50 16,0-25-16,0 25 15,0-1-15,0-49 16,0 50-16,0-25 16,0 49-16,0-49 15,0 0-15,0 0 16,0 24-16,0-24 15,0 25 1,0 0-16,0-26 16,0-24-16,0 25 0,0-25 15,0 25-15,0 0 16,0-1-16,0 1 16,0 0-1,0-25-15,0 25 16,0-25-16,0 0 15,0 24-15,0-24 16,0 25-16,0-25 0,0 50 16,0-50-1,0-1-15,0 1 16,0 0-16,0 0 16,0 0-16,0 0 15,0 0 1,0 0-16,0 0 15,0 24 1,0-24 0,0 0-1,0 0 126</inkml:trace>
  <inkml:trace contextRef="#ctx0" brushRef="#br0" timeOffset="-172329.05">19150 1495 0,'0'49'63,"0"26"-63,0-25 16,0 25-16,0 24 15,0 26-15,0-26 16,0 1-16,0 0 15,0-51-15,0 1 16,0-25-16,0 0 16,25 0 62,-25-50-47,0-25-15,0-25-16,0 26 15,0-1-15,0 0 0,0-25 16,0 25-16,0 1 16,0-1-1,0 25-15,0-25 16,-25 0-16,25 25 15,0 1-15,0-1 16,0 0-16,0 0 16,0 0-1,0 0 17,49 25 14,-24 0-30,25 0-16,25 0 16,-25-25-1,-1 25-15,1 0 16,-25-25-16,0 25 16,0 0-16,0 0 15,0 0-15,0 0 47,-25 75 0,-75 25-31,0-1-16</inkml:trace>
  <inkml:trace contextRef="#ctx0" brushRef="#br0" timeOffset="-171971.7">19125 2142 0,'25'0'31,"0"0"-15,24 0-16,-24 0 16,50-25-16,-50 25 15,0 0-15,0-25 16,24 25-16,-24 0 15,0-25-15,0 25 32,0 0-1</inkml:trace>
  <inkml:trace contextRef="#ctx0" brushRef="#br0" timeOffset="-171573.42">19697 1968 0,'25'0'16,"0"0"0,-25 49-1,0-24 1,0 25-16,0 0 16,0-25-16,0 50 15,0-26-15,0-24 16,0 0-16,0 0 15,0 0-15,0 0 47,25-25-31,0 0 0</inkml:trace>
  <inkml:trace contextRef="#ctx0" brushRef="#br0" timeOffset="-170608.04">20594 2117 0,'-25'0'32,"-25"0"-17,-24 25-15,24-25 16,-25 0-16,0 0 16,50 0-1,-24 0-15,-26 0 0,50 25 16,0-25-16,0 0 15,0 0 1,25 25 0,0 25 15,0-25-15,25 24-1,0-49-15,0 25 16,0-25-16,0 0 15,0 0-15,24 0 16,1 0-16,0 0 16,-25 0-16,25 0 15,-25 0-15,0 0 16,0 0-16,24-25 16,-24 0-16,-25-24 15,0 24-15,0 50 125,0 24-109,0 1-16,0 50 15,0-25-15,0-26 16,0 26-16,0 25 16,0-26-16,0 1 15,0 25-15,0-51 16,0 1 0,0-25-16,0 0 15,-25-25 1,0 0-1,1 0 1,-51-25 0,25 0-16,25-25 15,-25 1-15,50 24 16,0 0-16,0 0 16,0-25-16,0 0 15,25-24-15,0 24 16,50-25-16,-50 75 15,25-50-15,-26 25 16,51 1-16,-25-51 16,0 50-16,-25 0 15</inkml:trace>
  <inkml:trace contextRef="#ctx0" brushRef="#br0" timeOffset="-169313.61">20793 2117 0,'50'0'15,"-50"25"1,50 75-16,-25-51 0,-25 1 16,25 0-16,-1 0 15,-24-25-15,0 0 16,25-25-16,0-25 78,-25 0-62,0 0-1,25-25-15,0 25 16,0 25 62,0 0-47,-25 50-31,25-25 0,-25 0 16,25 25-1,0-50 32,-1 0-31,26 0 0,-25 0-1,25-50-15,0 0 16,-25 25-16,24 0 15,-24 25 48,0 0-63,-25 25 16,25-25-1,-25 25-15,25-25 16,0 0 15,0 0-15,25 0-1,0 0-15,-26 0 16,-24-25-16,25 0 16,0 25-16,-25-25 31,0 50 78,0 0-93,0 0-16,25-25 94,0 0-79,25 0 32,25 0-31,-26 25-1,-24 0 1,0 0-16,0 0 16</inkml:trace>
  <inkml:trace contextRef="#ctx0" brushRef="#br0" timeOffset="-168210.23">22935 747 0,'0'50'47,"0"-25"-32,0 50-15,0 49 16,0-24-16,0-25 16,0-1-16,0 26 15,0 25-15,0-26 16,25 75-16,0-49 15,-1 49-15,1-49 16,0-1-16,0-24 16,-25 0-16,0-26 15,0-24-15,25 25 16,-25-25 0,0-26-16,0 1 15,0 0-15,0 25 16,0-25-16,0 0 15,0 0 1,0 0 0,0 0 15</inkml:trace>
  <inkml:trace contextRef="#ctx0" brushRef="#br0" timeOffset="-166502.8">23981 1270 0,'0'50'110,"49"75"-95,1-75-15,0 49 16,-25 1 0,0-1-16,0 1 15,-25-50-15,25 24 16,0-24-16,-25-25 15,0 0 1,0 0 0,0-50 77,-25 0-77,-25-74 0,50 74-16,0-25 0,-25 0 15,0-74 1,25 74-16,0 0 16,0 0-16,0 0 0,0 1 15,-25-1 1,25 0-1,0 25 1,0 0-16,0 0 16,0-25-1,25 50 17,0 0-32,0 0 15,0 0 1,0 0 15,0 0-15,-1 0 15,-24 50-15,0-25-16,0 0 15,0 25 1,0-25-16,0 49 31</inkml:trace>
  <inkml:trace contextRef="#ctx0" brushRef="#br0" timeOffset="-165810.12">24678 1495 0,'25'0'16,"-25"24"-16,25 26 15,-25 25 1,25 25-16,-25-51 16,0 76-1,0-100-15,0 49 0,24-24 16,-24 25-16,0-25 15,0-25-15,-24-50 94,-26 0-94,25-25 16,-25 0-16,25 0 15,-25 26-15,50-51 16,-25 50-16,25 0 31,0 0 47,25 25-62,0 0-16,0-25 16,25 25-16,-25 0 15,-25-25-15,25 25 32</inkml:trace>
  <inkml:trace contextRef="#ctx0" brushRef="#br0" timeOffset="-165034.79">25350 1644 0,'-25'0'94,"25"25"-79,0 0-15,50 0 16,25-25 0,74 25-16,-24-1 15,-1 26-15,1-25 16,-100 0-16,-25 0 15,0 0 17,-50 0-17,25-25-15,-25 25 16,-25 0-16,-24-1 16,24 26-1,0-25-15,26 0 0,-1 25 16,-75 0-16,51 0 15,-26-26-15,0 26 16,1-25 0,-26 25-16,100-50 15,-49 0-15,24 0 16,50-75 46</inkml:trace>
  <inkml:trace contextRef="#ctx0" brushRef="#br0" timeOffset="-163270.7">25275 1246 0,'-24'0'94,"24"24"-79,0 1 1,0 0 0,0 25-1,0 0 1,0-25-16,0 0 31,0 0-31,0-1 16,0 1 15,0 0 0,0 0-15,0 0 0,0 0 15,24 0-16,1-25 17,-25 25-17,25-25 1,0 25 0,0-25-1,0 0-15,0 0 31,0 0-15,0 0 0,-25 25-16,25-25 15,0 0 1,-1 0-16,1 0 16,0 0-1,0 24-15,0-24 16,0 0-16,0 0 15,0 0-15,0 0 16,0 0-16,-1 0 16,26 25-16,-25 0 31,0-25-15,0 0-1,-25 25 1,25-25-16,-25 25 15,0 0 17,0 0-17,0 0-15,0 0 32,0 0-32,0-1 15,0 1 1,0 0-1,0 0 32,-50-25-31,25 25-16,0-25 16,0 0-1,0 0 1,1 0-1,-1 0 1,0 50-16,0-50 16,0 0-1,0 0-15,0 0 32,0 0-32,0 0 15,0 25 1,1-25-16,-1 0 15,-25 0 1,25 0-16,25 25 16,-50 0-16,25-25 31,0 0-31,0 0 0,-24 0 31,24 25-31,0-25 0,0 24 16,0-24 15,-25 25-31,25-25 16,0 0-16,0 25 15,-24-25-15,24 25 16,0-25-16,0 25 16,0-25-16,0 0 31,0 0-16</inkml:trace>
  <inkml:trace contextRef="#ctx0" brushRef="#br0" timeOffset="-142799.55">26770 1519 0,'0'-24'109,"0"-1"-109,0 0 16,0 0 0,0 0-16,0 0 0,0 0 15,-25 0 1,25 0-16,0 0 16,-25 1-16,0-1 15,0 0 1,-25 0-1,25 0 1,0 0-16,0 0 16,-24 0-16,24 0 31,0 0-31,0 25 16,-25 0-16,50-24 0,-25 24 15,0 0-15,-24-25 16,24 25-16,-25-25 15,0 25 1,25 0-16,0-25 16,-25 25-1,26 0-15,-1-25 16,-25 25-16,25 0 16,0-25-16,-25 25 15,25 0-15,0 0 16,-24 0-16,-1 0 15,0 0-15,0 0 16,0 0-16,26 0 16,-1 0-16,-25 0 15,0 0-15,25 0 16,0 0-16,-25 0 16,1 0-1,-26 0-15,25 0 16,25 0-16,-25 0 0,25 0 15,-49 0 1,49 0-16,0 0 0,0 0 16,0 0-1,-25 0-15,25 0 16,-49 25-16,49-25 16,0 0-16,0 0 15,-25 0-15,25 0 16,-24 0-16,24 0 15,-25 0-15,25 0 16,-25 0 0,25 0-1,0 0-15,0 0 16,1 0-16,-1 0 16,0 0-16,0 25 15,0-25-15,0 0 31,0 0-31,0 0 16,0 0-16,0 0 16,0 0-16,-24 0 15,24 25-15,0-25 16,0 25-16,-75 0 16,51-1-16,-1 1 15,25 0 1,25 0-1,-25-25-15,-25 25 0,50 0 16,-25 0-16,0-25 16,0 25-16,1 0 15,-1 24-15,0 1 16,0-50 0,0 25-16,-25 0 15,25 0-15,25 0 0,-25-25 16,25 25-16,-25 0 15,1-25 1,24 25-16,-25-1 16,25 1-16,-25-25 15,25 25-15,-25 0 16,25 0-16,-25-25 16,25 25-16,-25 25 15,25-25 1,0 0-16,0 24 15,0-24 1,0 25 0,0-25-16,0 0 0,0 0 15,0 25-15,0-1 16,0-24 0,0 25 15,0-25-16,0 0-15,0 25 16,0-25-16,25-25 16,-25 49-16,0-24 15,25 0-15,-25 0 16,50 25-16,-50-25 16,0 0-16,25 0 15,-1 0-15,1 24 16,0-24 15,0 0-15,0 0-1,-25 0 1,25 0-16,-25 0 47,25-25-32,-25 25-15,25-25 16,-25 25 0,25-25-1,0 0 1,-25 24 0,24-24-1,1 25 32,0-25-47,0 0 16,0 0 15,0 0-31,0 25 31,0 0-31,0-25 16,49 0-1,-49 0-15,-25 25 16,25-25-16,0 0 16,0 0-16,0 25 15,0-25-15,0 0 16,24 0 0,-24 0-16,0 0 15,0 0-15,0 0 16,0 25-16,0-25 15,25 0 1,-25 0 0,0 0-1,-1 25 1,1-25 0,0 0-1,0 0-15,0 0 31,0 0-15,0 0-16,0 25 16,0-25-1,0 0 1,-25 25-16,24-25 31,1 0-15,0 0-1,25 0 17,-25 0-32,-25 24 15,25-24-15,0 0 16,0 0 0,0 25-1,-1-25 1,1 0-16,0 0 0,0 0 15,0 0 1,0 0-16,0 0 16,0 0-1,0 0-15,0 0 16,24 0 0,-24 0-16,0 0 15,0 0-15,25 0 16,-25 0-1,49 0 1,-49 0 0,0 0-16,0 0 0,0 0 15,0 0 1,0 0-16,25 0 0,0 0 16,-1 0-16,-24 0 15,0 0 1,0 0-16,0 0 15,0 0-15,0 0 16,25 0-16,-26 0 16,1 0-1,0 0-15,0 0 16,50 0-16,-50 0 16,0 0-1,0 0-15,-1 0 16,1 0-1,0 0-15,0 0 16,0 0-16,25-25 16,-25 25-1,0-24 1,0-1-16,-1 0 16,1 0-1,0 25-15,0 0 16,0-25-16,0 25 0,-25-25 15,25 0 1,0 0-16,0 0 16,0 0 15,-1 25-31,-24-24 16,50-1-1,-25 0 1,0 0 15,0 25-31,-25-25 0,25 0 16,0 0-1,0-25 1,0 1 15,0 24-15,-1 0-16,-24 0 15,25 0-15,0 0 16,-25 0-16,25 0 16,-25 0-16,25 25 15,-25-25-15,25-24 16,-25-1 0,0 25-16,25 0 15,0 0 1,-25 0-1,0 0 1,25 25 0,-25-25-1,0 0 1,0 1 0,0-1-16,0 0 15,0 0 1,0 0-1,0 0 1,0 0 0,0 0-16,0 0 15,0 0 1,0 1 0,0-1 15,0 0 16,0 0 0,0 0-16,0 0 0,-25 25-15,25-25 31,0 0-47,-25 25 31</inkml:trace>
  <inkml:trace contextRef="#ctx0" brushRef="#br0" timeOffset="-137311.27">23308 1470 0,'25'25'204,"0"-1"-173,0-24 31,0 25-46,-25 0 0,50-25 46,-1 25 469,-24 0-515,0-25 0,0 25-1</inkml:trace>
  <inkml:trace contextRef="#ctx0" brushRef="#br0" timeOffset="-136425.03">25624 2540 0,'25'0'47,"50"25"-32,-50 0 1,0-25 0,-1 25-16,26-25 15,0 50-15,25-25 16,-25 0-16,24 0 16,-24 0-1,75-1-15,-76 1 16,1-25-16,0 25 15,0 0-15,0-25 16,-26 25-16,1-25 16,0 0-1</inkml:trace>
  <inkml:trace contextRef="#ctx0" brushRef="#br0" timeOffset="-121620.43">23333 2715 0,'25'0'109,"0"0"-78,0 0-15,0-25-16,0 0 15,24 0-15,1-25 16,0 25-16,0-24 16,-25 24-16,49 0 15,-24 0-15,-25 0 16,50 0-16,0-25 16,-26 25-1,1-24-15,25 24 16,-25 0-16,-25 0 0,74-25 15,-49 50-15,-25-25 16,0-25-16,25 50 16,-25-25-1,-1 25-15,1 0 16,25-25-16,-25 25 16,0-24-16,0-1 15,25 0-15,-25 25 16,-1 0-16,1-25 15,25 25-15,-25-25 16,25 0-16,-25 25 16,0 0-16,49-25 15,-49 0-15,0 0 16,25 0-16,-25 25 16,25-24-16,-1-1 15,-24 0-15,0 25 16,25-25-1,0 25-15,0-50 16,-25 50-16,0 0 0,24-25 16,-24 0-1,25 25-15,-25 0 16,0-25-16,0 25 16,49-25-16,-49 1 15,0 24-15,25-25 16,-25 25-1,0-25 1,25 25-16,-25 0 16,-1-25-1,1 25-15,0 0 16,25-25 0,-25 25-1,0 0 1,0 0-1,-25-25-15,25 25 32,0-25 124,-1 0-109,1 25-32,0 0-15,0 0 16,0 0-16,0 0 0,0-25 31</inkml:trace>
  <inkml:trace contextRef="#ctx0" brushRef="#br0" timeOffset="-120645.71">22960 1569 0,'25'0'0,"-1"0"16,26 0-16,0 0 16,0 25-16,25-25 15,-51 50-15,26-50 16,0 25-1,-25 0-15,50 0 16,-50 0-16,24-1 0,51 26 16,24-25-1,-74 0-15,25 50 16,-25-75-16,0 25 16,24-25-16,-24 25 15,75-1-15,-51 1 16,26 25-16,24-25 15,1 0-15,24 25 16,1 0-16,24-1 16,0 1-16,-24 0 15,24 0-15,0-25 16,-49 49 0,-25-49-16,-26 0 15,1-25-15,-50 25 0</inkml:trace>
  <inkml:trace contextRef="#ctx0" brushRef="#br0" timeOffset="-117530.58">22437 1993 0,'0'-25'15,"-25"25"32,25-25-47,0 0 16,-25 25-1,0-25-15,25 0 16,0 0 0,-25 0-16,0-25 15,0 26-15,25-1 16,-50 0-16,26 0 0,-26-25 15,0 0-15,25 50 16,-50-50 0,50 1-16,-74 49 15,74-50-15,-50 25 16,-24-25-16,24 25 16,-25 0-16,50 0 15,-74 25-15,24-24 16,51-1-16,-1 0 15,25 25-15,-50 0 16,25 0 0,-49-25-16,24 25 0,25 0 15,0 0 1,26 0-16,-26 0 0,0 0 16,0 0-16,0 0 15,25 0 1,-24 0-16,-1 0 15,0 0-15,0 0 16,0 0-16,25 0 16,1 0-16,-26 0 0,25 0 15,-25 0 1,25 0-16,0 25 16,-74-25-16,74 0 15,0 0 1,-25 0-16,0 0 0,0 25 15,26-25-15,-26 0 16,0 0-16,25 0 16,25 25-16,-50-25 15,25 0 1,-24 0-16,24 0 16,-25 24-16,25-24 15,0 0-15,0 0 16,0 25-16,0 0 31,0-25-31,1 0 16,-1 25-1,0 0 1,0-25-16,0 25 16,-25 0-1,50 0 1,-50 0-16,25 0 31,0 24-31,1-24 0,24 0 16,-25 0-16,0 0 15,25 25 1,0-25 0,-25 24-1,0 1-15,25-25 16,-50 25-16,50 0 15,0 0 1,0-26-16,0 26 16,0-25-1,0 25 1,0 0 0,25 0-1,-25-25-15,50-1 16,-50 26-16,0-25 15,25 0-15,0-25 16,-25 50-16,25 0 16,-25 24-1,24-49 1,1 0-16,0 25 0,-25-25 16,25 0-1,-25 25 16,25-26-15,0 1 0,0-25-1,-25 25 1,25-25-16,25 25 16,-1 0-1,-24 0 1,0-25-16,0 0 15,25 25-15,-25-25 16,25 0 0,-1 0-16,-24 25 15,0-25-15,0 0 16,25 0 0,0 0-16,-25 0 15,24 0-15,-24 0 16,0 0-16,25 0 15,0 0-15,-25 0 16,25 0-16,-1 0 16,-24 0-16,0 0 15,25 0-15,25 0 16,-50 0-16,24 0 16,-24 0-16,25 0 15,-25 0-15,50 0 16,-50 0-16,24 0 15,-24 0-15,25 0 16,25 0 0,-50 0-16,25 0 15,-1 0-15,1 0 0,-25 0 16,75-25-16,-51 25 16,-24 0-16,50-25 15,-25 25 1,0 0-16,-1 0 15,1-25-15,0 25 16,25 0-16,-25 0 16,-26 0-16,51 0 15,-50-25-15,25 25 16,0 0-16,0-25 16,-26 25-16,1-25 15,0 25-15,0 0 16,25 0-1,-50-25-15,50 25 16,0-24 0,-26-1-16,26 25 31,0-25-31,-25 0 16,0-25-1,0 50-15,0-25 16,0 0-16,-1 0 15,51-24-15,-75 24 16,50-25-16,-50 0 16,50 0-16,-50 0 15,0 26 1,25-26-16,0 0 16,-1 0-1,-24 25 1</inkml:trace>
  <inkml:trace contextRef="#ctx0" brushRef="#br0" timeOffset="-115144.87">17830 2042 0,'25'-25'63,"-25"1"-32,0-1-31,0 0 16,0-25-16,-25 50 15,25-75-15,-50 50 16,25 0 0,25-24-16,-50-1 15,25 25-15,0 0 16,-24-25-16,24 50 0,0-25 16,0 0-1,0 25-15,25-24 16,-75-1-16,50 25 15,1-25-15,-1 25 16,-25-25-16,-25 25 16,50-25-16,-25 25 15,26 0-15,-26-25 16,0 25-16,25 0 16,-50 0-16,26 0 15,24-25-15,-25 25 16,0 0-1,0 0-15,-24 0 0,49 0 16,0 0-16,-25-25 16,0 25-16,0 0 15,25 0 1,0 0-16,-24 0 16,24 0-16,-25 0 15,25 0-15,-25 0 16,0 0-16,26 0 15,-26 0-15,25 0 16,-25 0-16,0 25 16,25-25-16,-24 0 15,-26 50 1,25-25 0,0 0-16,25 0 15,0 0 1,1-1-1,24 1 17,-25 0-32,25 0 15,-25 0-15,25 0 16,-25 0 0,0 25-1,25-25 1,-25-1-1,25 1-15,0 0 16,0 0-16,0 25 16,0 0-16,0-25 15,0 24 1,0-24 0,-25 0-1,25 0 1,0 25-16,0-25 0,-25 0 15,25 0-15,0 0 16,0 0 0,0-1 15,0 26-15,0 0-1,0-25 1,0 0-1,0 0-15,0 0 16,25-25-16,0 25 16,-25-1-16,25-24 15,-25 25-15,25 0 16,-25 0 0,25 0-16,0 0 15,0 0 1,-1 0 15,1 25-31,25-26 16,-25-24-1,0 25-15,0 0 0,25-25 16,-25 25 0,-1-25-16,26 0 15,25 25-15,-50-25 16,25 0-16,-1 0 15,26 0-15,-50 0 16,25 0-16,-25 0 16,25 0-16,-26 0 15,26 25-15,0-25 16,-25 0 0,0 0-16,0 0 0,0 0 15,25 0-15,-1 0 16,-24 0-16,25 0 15,-25 0 1,25 0 0,-25 0-16,24 0 15,-24 0-15,25 0 16,-25-25-16,0 0 16,0 25-16,0 0 0,49 0 15,-49-25 1,0 25-16,25-25 15,-25 25 1,0-25-16,0 25 16,0 0-16,24-49 15,-24 49-15,25 0 16,0-25-16,-50 0 16,25 25-16,25-25 15,-1 0 1,-24 0-16,0 25 15,0 0 1,0-25-16,0-25 0,-25 26 16,50-1-16,-50-25 15,0 0 1,0 25-16,0-50 16,0 51-16,0-1 15,0 0-15,0-25 16,0 25-16,0 0 15,0 0 1</inkml:trace>
  <inkml:trace contextRef="#ctx0" brushRef="#br0" timeOffset="-87248.69">20893 1196 0,'-25'0'78,"0"0"-63,25 25-15,0 0 32,0-1-32,0 1 15,-25 0-15,25 25 31,0 0-15,0-25 0,0 0-16,0 0 0,0-1 15,0 1 1,0 25 0,0-25-16,0 0 15,0 0-15,0 0 16,0 25-16,0-26 15,0 51-15,0-50 16,0 25-16,0-25 16,0 25-16,0-1 15,0-24-15,0 50 16,0-50-16,0 0 16,0 25-16,0 24 15,0-49-15,0 0 16,25 0-16,-25 0 15,25 0 1,-25 0 0,0 0-16,0 24 0,0-24 15,0 0 1,0 0-16,0 0 16,25 0-16,-25 0 15,0 0 1,0 0-16,0 0 15,0-1-15,0 1 32,0 0-32,0 0 15,0 0 1</inkml:trace>
  <inkml:trace contextRef="#ctx0" brushRef="#br0" timeOffset="-79430.92">22237 1918 0,'0'-25'15,"0"0"1,0 0 0,0 0-1,0 0 1,0 0-16,0 1 15,0-1 1,0 0 15,0-25-31,-24 0 32,24 25-17,-25 0 16,0 25-31,25-25 32,-25 25-17,25-24-15,-25 24 16,0-25 0,0-25-16,0 25 15,0 0 1,0 25-16,-24-25 15,24 25-15,0-25 16,-25 0 0,0 25-16,0 0 0,1 0 15,-1-25 1,-25 25-16,50 0 0,0-24 16,-74-1-16,49 25 15,25 0 1,-25 0-16,-25-50 15,26 50-15,-1 0 16,0 0-16,0 0 16,-24 0-16,49 0 15,-25 0-15,0 0 16,25 0-16,-25 0 16,1 0-1,24 0 1,-25 0-16,0 0 0,25 0 15,0 0-15,-25 0 16,1 0-16,-1 0 16,25 0-16,0 0 15,0 0 1,-25 0-16,25 0 16,0 25-1,1-25-15,-26 0 0,25 25 16,0-25-16,-25 0 15,0 0 1,25 0-16,1 25 16,-1-25-16,0 0 15,-25 24-15,0 1 16,25-25-16,0 0 16,0 25-16,1-25 15,-1 25-15,-25-25 16,50 25-16,-25 0 15,-25-25 1,50 25-16,-25 0 16,0-25-1,0 0-15,25 25 0,-24-25 16,-1 25 0,0-25-1,0 24-15,0 1 16,0 0-1,0-25 1,0 0 0,0 50-16,0-50 31,1 25-31,-1 0 16,0-25-1,0 25-15,0-25 16,25 25-1,-25-25-15,25 25 16,-25-25-16,0 24 16,0 26-1,0-50-15,0 25 16,1 0 0,-1 0-1,0 0-15,25 0 16,-25-25-1,25 25 1,0 0-16,-25-1 16,25 1-16,0 0 15,-25 0-15,25 0 16,0 0 0,-25 0-1,25 0-15,0 25 31,0-25-31,0-1 16,0 1 0,0 0-16,0 0 15,0 0-15,25 25 16,0-25 0,0 25-16,-25-26 15,25 1-15,0 0 16,0 0-16,24 25 15,-24-25-15,25 25 16,-25-1 0,0-24-16,0-25 15,25 50-15,-1-25 16,-24 25 0,25-50-16,-25 25 15,25 0-15,0 0 16,-1-25-16,-24 0 15,0 24-15,25-24 16,-25 0 0,25 0-16,0 25 15,-1-25-15,1 0 16,-25 0-16,25 0 16,25 0-16,-26 0 0,1 0 15,-25 0 1,75 0-16,-26 0 15,-24 0-15,-25 0 16,75 0-16,-75 0 16,49 0-16,-24 0 15,25 0-15,-25 0 16,-1 0-16,1 0 16,25 0-16,0 0 15,-1 0 1,1 0-16,50 0 0,-76 0 15,1 0-15,50 0 16,-26 0 0,1 0-16,0 0 0,0 0 15,-26 0 1,51 0-16,-50 0 16,25-25-16,-26 25 15,1 0-15,25-24 16,-25 24-16,-1-50 15,-24 50-15,0 0 16,0-25-16,25 0 16,-25 0-1,0 0-15,0 0 16,0 0 0,-25 0-16,0-24 15,24 24-15,-24-25 16,0 25-16,0 0 15,0-25 1,0 25-16,0-74 16,0 49-16,0 0 0,0 25 15,0-74 1,0 49-16,0 25 0,0 0 16,0-25-1,0 25-15,0 0 16,0-24-16,0-1 15,-24 0-15,-1 25 16,25 0-16,-25 0 16,0-24-16,0 24 15,0 0-15,25 0 16,-25 0-16,0 0 31,0 25-15,0-25-16,1 0 31,24 0-15,-25 25 15,0 0-15,25-25-1,-25 25-15,0 0 16,0 0-1,25-24-15,-25 24 16,-25-25-16,25 25 16,1-25-1,-1 0-15,-25 25 16,25 0-16,-50-50 16,25 50-16,-24-50 15,49 25-15,-100 0 16,100 25-1,-49-49-15,24 49 16,0-25-16,-50 25 0,76-25 16,-76 0-16,75 25 15,-25 0 1,-24 0-16,-1 0 16,-25-25-16,1 0 15,24 25-15,-25 0 16,1 0-16,24 0 15,0 0-15,1 0 16,24 0-16,-25 0 16,0 0-16,26 0 15,-26 0-15,0 0 16,25 0-16,-24 0 16,-1 0-16,50 0 15,-50 0-15,50 0 16,-24 0-16,24 0 15,0 0-15,0 0 16,0 0 0,0 25-16,-25-25 15,25 25 1,1-25-16,-1 0 16,25 25-16,-25-25 15,0 25-15,-25 0 16,25 0-1,0-1-15,0 1 16,0 0-16,0 25 16,1-25-16,-1 0 15,0 0-15,25 0 16,-50 49-16,25-24 16,25 0-16,-50-25 15,50 50 1,-25-51-16,25 26 15,-25-25-15,25 0 0,0 25 16,-24-25-16,24 49 16,0-49-16,-25 25 15,25-25 1,0 0-16,0 25 16,0 0-16,0-1 15,0-24 1,0 25-16,0-25 15,0 0 1,0 0-16,0 0 16,25 0-1,-1 0 1,1-1 0,0 1-16,0 0 0,0 0 15,25 0 1,-50 0-16,50 0 15,-25 0 1,24-25 0,1 25-16,0 0 15,0-1 1,-25 1-16,25 0 16,-1 0-1,1-25-15,0 50 16,-25-25-16,25-25 15,24 0-15,-49 25 16,25-25-16,0 25 16,-25 0-16,49-25 15,-49 0-15,0 0 16,25 0-16,0 0 16,0 24-1,24-24-15,1 0 16,-25 0-16,0 25 0,-1-25 15,1 0 1,0 0-16,-25 0 0,50 0 16,-25 0-1,-26 0-15,51 0 16,-50 0-16,0 0 16,25 0-16,0 0 15,-1 0-15,-24 0 16,25 0-16,0 0 15,-25 0-15,25 0 16,-1 0-16,-24 0 16,25 0-16,0 0 15,0 0-15,-1 0 16,1 0-16,25 0 16,0 0-16,-26 0 15,1-49-15,0 49 16,0 0-1,0 0-15,24 0 16,1-25-16,-25 25 16,50 0-16,-51-25 15,1 25-15,25 0 16,-25-25-16,-1 25 16,-24-25-16,25 25 15,25-25 1,-50 25-16,0-25 15,0 0 1,-1 0-16,-24 0 16,25-24-16,-25-1 15,50-25-15,-50 50 16,0-25 0,0 26-16,0-1 0,25-50 15,-25 50-15,0 0 16,0 0-16,0 0 15,0 0-15,0 1 16,0-1 0,0-25-16,0 25 15,0 0-15,0 0 16,0 0-16,0 0 31,-25 0 0,25 0-15,-25 1 15</inkml:trace>
  <inkml:trace contextRef="#ctx0" brushRef="#br0" timeOffset="-62190.4">23333 7546 0,'0'-25'0,"0"0"16,0 0 15,0 0-15,0-25-16,0 25 15,0 1 1,0-26-16,0 25 15,0 0 1,0 0-16,0 0 16,0 0-1,-25 0 1,0-25 0,0 26-1,1-1-15,-51 25 16,25 0-16,25-25 15,0 0 1,-74 25-16,49 0 16,0-25-16,-25 25 15,1-25-15,24 25 16,-25 0-16,-25 0 16,-24 0-16,-1 0 15,1-25-15,-1 25 16,-24 0-16,49 0 15,1 0-15,-26 0 16,26 0-16,-1 0 16,-24 0-16,49 0 15,0 0-15,-24 0 16,24 0-16,25 0 16,-50 0-16,51 0 15,-26 0 1,0 0-16,1 0 15,-1 0-15,0 0 0,-25 0 16,51 0-16,-26 0 16,0 0-1,1 0-15,49 0 16,-50 0-16,25 0 16,25 0-16,0 0 15,0 25-15,1-25 16,-1 25-16,-25 0 15,50 0-15,-25-25 16,0 25-16,25 0 16,0 24-16,-25-24 15,0 25-15,25 0 32,0-25-32,0 50 0,0-51 15,0 26-15,0 0 16,0 0-1,0 25-15,0-26 16,0 1-16,0-25 16,0 25-16,0 0 0,0-25 15,0-1 1,0 1 0,0 0-16,0 0 15,0 0 1,0 0-16,0 0 31,0 0-31,25-25 16,-25 25-16,25 0 15,0-1 17,0-24-32,25 0 0,-25 25 15,24 0-15,1-25 16,0 0-16,25 0 15,-1 25-15,-24-25 16,50 0 0,24 0-16,-49 0 15,-25 0-15,25 0 16,-1 0-16,26 0 16,24 0-16,1 0 15,-26 0-15,26 0 16,-1 0-16,1 0 15,24 0-15,-24 0 16,-25 0-16,24 0 16,-24 0-16,-26 0 15,51 0-15,-50 0 16,-1 0-16,1 0 16,0 0-16,-1 0 15,1 0 1,-25 0-16,25 0 15,-1 0-15,-49 0 16,25 0-16,-25 0 0,50 0 16,-50 0-1,24-25-15,-24 0 16,0 25-16,0 0 16,50-25-16,-50 25 15,-25-24-15,25 24 16,-1-25-16,1 25 15,-25-25-15,25 0 16,0 0 0,-25 0-1,25 0 1,0 0-16,0 0 0,-25 0 16,25 1-1,-25-26-15,0 25 16,0 0-1,25 0 1,-25 0 0,25 25-16,-25-25 15,0 0-15,0-24 16,0 24 0,0 0-1,0-25-15,0 25 16,0 0-1,0 0 1,0-25-16,0 26 16,0-1-16,0 0 31</inkml:trace>
  <inkml:trace contextRef="#ctx0" brushRef="#br0" timeOffset="-55170.28">23458 11331 0,'25'0'62,"-25"-25"-15,0 0-31,0 0-16,0-25 15,0 25 1,0-49 0,-25 74-16,25-25 15,-25 25-15,0-50 16,0 25-1,0 25-15,0-25 16,25 0-16,-50 0 0,50 0 16,-49-24-1,24 49-15,-25-25 16,50 0-16,-25 25 16,0-25-16,0 0 15,0 25-15,25-25 16,-25 25-16,0 0 15,1-25-15,-1 25 16,-25 0 0,25 0-16,0 0 15,0 0 1,0 0 0,-25 0-1,25 0-15,1 0 16,-1 0-1,-25 0-15,25 0 16,0 0 0,0 0-16,-25 0 15,-24 0-15,49 0 16,-50 0-16,0 0 16,26 0-16,-1 0 15,-25 0-15,25 0 16,0 0-16,-24 0 15,24 0-15,0 0 16,-25 0-16,26 0 16,-26 0-16,0 0 15,0 0-15,1 0 16,-1 0-16,0 0 16,26 0-16,-26 0 15,25 0 1,-25 0-16,50 0 15,-24 0-15,-1 0 16,25 0-16,-25 0 16,0 0-16,-24 0 0,49 0 15,-50 0 1,25 0-16,25 0 16,-24 25-16,24 0 15,0-25-15,-25 25 16,0 0-16,25 0 15,0-25-15,0 25 16,0 0-16,25-1 16,-24 1-16,-1 25 15,25-25-15,-25 0 16,25 25 0,-25 0-1,25-1-15,0-24 16,0 25-16,0-25 15,0 0 1,0 25-16,0-25 16,0 0-16,0-1 15,0 1-15,0 0 16,0 0-16,0 0 16,25 0-1,-25 0-15,0 0 16,25-25-16,-25 25 15,0 0-15,0-1 16,25 1 0,-1 0-1,-24 0 1,25 0-16,-25 0 16,50-25-1,-25 25 1,0 0-16,0-25 0,0 25 15,0 0-15,25-25 16,-50 24-16,49-24 16,-24 0-1,25 25-15,-25-25 16,0 0-16,0 50 16,74-50-16,-49 25 15,0-25-15,25 25 16,24 0-16,-24-25 15,-25 0-15,0 0 16,24 0-16,-24 0 16,0 0-16,25 0 15,-51 0-15,51 0 16,-50 0 0,0 0-16,0 0 0,25 0 15,-25 0-15,0 0 16,24-25-1,-24 0-15,0 25 16,0-25-16,25 0 16,0 0-16,-1 25 15,1 0 1,0-25-16,0 25 16,0 0-16,24 0 15,-49-24-15,25 24 16,-25 0-16,0-25 15,25 25-15,24-25 16,-49 0-16,0 25 16,0 0-16,25-25 15,-25 0-15,0 0 16,49 0 0,-49 0-1,0 25 1,-25-25-16,25 25 15,0-24-15,0-1 32,0 25-32,0-25 15,0 0-15,24-25 16,-24 50 0,0-25-16,0 25 15,0-25-15,0 25 16,-25-25-16,50 0 15,-25 1 1,0-51 15,-1 75-15</inkml:trace>
  <inkml:trace contextRef="#ctx0" brushRef="#br0" timeOffset="-47936.52">23532 9687 0,'0'-25'47,"0"0"-32,0 1 1,0-1-1,-25 0 1,25 0 0,-24 0-1,24-25 1,0 25-16,-25-25 16,25 26-16,0-1 15,-25-25-15,25 25 16,-25 0-16,25 0 15,-25-25 1,0 25 0,25 1-1,-25-1 1,25-25-16,-25 25 16,0 25-16,25-25 15,-25 25-15,25-25 16,-24 25-16,24-25 15,-75 25 1,75-25-16,-25 25 16,-25 0-16,25 0 15,0 0-15,-24-25 16,-1 25-16,0 0 16,-25-24-16,50 24 15,-25 0-15,-24-25 16,24 25-16,-25 0 15,25 0-15,-49 0 16,49 0-16,-25 0 16,26 0-16,-26 0 15,0 0-15,-24 0 16,24 0-16,-25-25 16,50 25-1,-24 0-15,-1 0 16,25-25-16,-49 25 15,49 0-15,-25 0 16,0 0-16,26 0 0,-26-25 16,25 25-1,25 0-15,-25-25 16,1 25-16,-1 0 16,25 0-16,-25 0 15,25 0-15,0 0 16,0 0-1,-49 0-15,49 0 16,0 0-16,0 0 16,0 0-1,0 0-15,-25 0 0,1 0 16,24 25-16,0-25 16,0 0-16,-25 25 15,25 0 1,-25 0-1,50 0-15,-50-25 16,26 24-16,-26 1 16,25 0-16,0 0 15,-25 25-15,0-25 16,1 50-16,24-51 16,0 1-16,-25 0 15,25 25-15,0 0 16,-25 25-1,1-26-15,49 1 16,0 0 0,0-25-16,0 50 15,-25-51-15,25 1 16,0 0 0,0 0-1,0 0 1,0 0-16,0 0 15,0 0-15,0 0 16,0 0 0,0 0-1,49-1 1,-24 1 0,-25 0-1,25-25-15,0 25 16,0-25-16,0 25 15,0-25-15,0 25 16,25-25 0,-26 25-16,1-25 15,0 0-15,0 0 16,0 0-16,0 0 16,25 0-1,-25 0 1,24 0-1,-24 25-15,0-25 16,0 0-16,50 25 16,-50-25-16,0 0 15,49 0-15,-49 0 16,0 0-16,75 0 16,-75 25-16,25-25 15,-1 0 1,1 0-16,0 0 0,0 0 15,-25 0-15,24 0 16,1 0-16,25 0 16,-25 0-16,0 24 15,-1-24 1,51 0-16,-25 0 16,-26 0-16,26 0 15,0 0-15,-25 0 16,0 0-16,24 0 15,-24 0-15,50 0 16,-51 0-16,26 0 16,-25 0-16,50 0 15,-51 0-15,26 0 16,0 0-16,-50 0 16,24 0-16,26 0 15,-50 0-15,50 0 16,-25 0-16,24 0 15,-49 0 1,50 0-16,-25 0 16,-25 0-16,24 0 0,1 0 15,-25 0-15,50-24 16,-50 24-16,25 0 16,-26-50-1,1 0 1,0 50-1,0-50 1,-25 25 15,0 0-31,25 0 16,-25 1-16,0-26 16,0 25-1,25 0-15,-25 0 16,0 0-1,0 0 1,0 0 0,25 0-1</inkml:trace>
  <inkml:trace contextRef="#ctx0" brushRef="#br0" timeOffset="-45290.68">23408 13846 0,'0'25'47,"-25"-25"-47,0 0 15,0 0-15,0-25 16,0 0-16,0 25 16,1-50-16,-1 25 15,-50-49-15,75 49 16,-25-25-16,-25 0 15,0-25-15,26 1 16,-1 24-16,-25 0 16,25-25-16,-25 1 15,0 49 1,25-25-16,-24 0 16,-1 25-1,25 0 1,0 0-1,-25 25-15,0 0 16,1 0-16,-1 0 16,0-24-16,-25 24 15,1 0-15,24 0 16,-75-25-16,75 25 16,1 0-16,-51 0 15,25-25-15,26 0 16,-51 25-16,50 0 15,0 0 1,-24-25-16,24 25 16,-25-25-16,25 25 15,-24 0-15,24 0 0,-25 0 16,25 0 0,0 0-16,-24 0 15,-1 0-15,25 0 16,25 0-16,-24 0 15,-1 0-15,0 0 16,25 0-16,-25 0 16,0 25-16,26-25 15,-1 25-15,-75 25 16,75-50-16,-25 25 16,25-1-16,-24 1 15,24 0-15,0 25 16,-50 0-16,50-25 15,0 25-15,-25-1 16,26-24 0,-1 25-1,25-25 1,0 25 0,-25-25-16,25 0 15,-25 49-15,25-49 16,0 25-16,0-25 15,0 0-15,0 50 16,0-26-16,0 1 16,0 0-16,0-25 15,0 50-15,0-26 16,25-24-16,0 50 16,-25-50-16,49 50 15,-49-51-15,25 1 16,0 0-1,-25 0-15,25 0 16,25 0 0,-50 0-16,25 0 0,25 0 15,-25-25-15,-1 25 16,1-1 0,0 1-1,25-25-15,-50 25 16,25-25-16,25 50 15,-25-50-15,0 25 16,0 0-16,24 25 16,1-25-16,-25-1 15,0 1-15,25 0 16,24 0 0,-49 0-16,50 0 0,-25-25 15,-25 25-15,25-25 16,-1 50-16,1-25 15,0-25-15,0 49 16,0-49 0,24 25-16,-24 0 15,0-25 1,0 25-16,-1-25 16,-24 0-16,50 0 0,-50 0 15,25 0 1,-25 25-16,0-25 15,24 0-15,1 0 16,0 0-16,-25 0 16,0 0-16,0 0 15,49 0-15,26 0 16,-75 0 0,50 0-16,-50 0 15,74-50 1,-49 50-16,0-50 0,-25 50 15,0 0-15,74-49 16,-74 24 0,25 0-16,0 0 0,24-25 15,1 25 1,-25-25-16,25 1 16,-1-1-16,-24 25 15,25-25-15,-25 50 16,-1-50-16,1 25 15,0 25-15,0-49 16,-25 24-16,-25-25 16,25 25-16,0 25 15,24-50 1,1-25-16,-25 51 16,0-1-1,-25-25-15,0 25 16,25 25-16,-25-50 15,0 25 1,0 0-16,25 0 16,-25-49-16,0 49 15,0-25-15,0 25 16,0-25-16,0 25 16,0 1-1,0-1-15,0 0 16,0 0 15,0 0-15,0 0-1,0 0 1,-25 25 31,0 0-32,0 0 48,0-25-1</inkml:trace>
  <inkml:trace contextRef="#ctx0" brushRef="#br0" timeOffset="-37587.31">24205 6973 0,'0'0'0,"0"-25"0,0 0 16,-50-25 31,50 25-32,-25 25 1,0-49-16,0 49 16,0-25-1,-25 0 1,26 0-16,-26-25 15,25 25-15,-50 0 16,25 25-16,-24-25 16,-51-24-16,75 49 15,-49 0-15,-1-50 16,25 50-16,-49 0 16,24 0-1,1-25-15,49 25 16,-25 0-16,0 0 0,-49 0 15,-1 0-15,-24 0 16,49 0-16,26 0 16,-1 0-1,-25 0-15,51 0 16,-26 0-16,0 0 16,25 0-16,1 0 15,-1 0-15,25 0 16,0 0-16,-25 0 15,-25 0-15,51 0 16,-1 0-16,-25 0 16,-25 0-16,25 25 15,25-25-15,-49 0 16,-1 0-16,25 0 16,-24 0-16,-1 0 15,50 25-15,-75-25 16,75 0-1,-49 0-15,24 25 16,0 0-16,-74 24 0,74-24 16,0-25-16,-25 25 15,50 0 1,-24-25-16,-1 25 16,0 0-16,25-25 15,0 25-15,-25-25 16,1 50-16,24-50 15,-75 74-15,75-49 16,-25 0-16,1 0 16,-1 0-16,-25 25 15,50-50-15,0 25 16,-25-1-16,26 26 16,-1-50-16,0 25 15,-25 0-15,25 0 16,0 0-1,-25 0 1,50 0-16,-25 0 16,1 24-16,-1-24 15,25 0 1,-25 0-16,25 0 16,0 0-16,0 50 15,0-26-15,0 1 16,0 25-16,0 25 15,0-26-15,0 51 16,0-51-16,0 26 16,0-25-16,0 24 15,0 1-15,0-25 16,0 24-16,0-74 16,0 75-16,0-25 15,50 49 1,-26-49-16,1 24 15,-25 1-15,25 24 16,-25-24-16,25 0 0,-25-1 16,0 1-16,0 24 15,0-24 1,0 25-16,0-26 16,0-24-16,0 24 15,0 1-15,-25-25 16,0 24-16,0 1 15,25 24-15,-24-74 16,-1 75-16,25-50 16,0-1-16,-25 26 15,0-25-15,25-1 16,0 1-16,0 0 16,0-1-16,0-24 15,0 25-15,0 0 16,0-26-16,0 1 15,0 0 1,0 25-16,0-26 16,0 1-16,-25 0 15,25 25-15,0-25 16,0-1-16,0 51 16,0-50-16,0 0 15,0 24-15,0-49 16,0 25-16,0 0 15,0 0-15,0 24 16,0-24-16,0 0 16,0 0-16,0 24 15,0 26-15,0-25 16,0-1-16,0 1 16,25 0-1,-25 25-15,25-26 16,-25 26-16,0-50 0,0 24 15,0 1-15,25 25 16,-25-51-16,25 51 16,-25-50-1,0 0-15,0 24 16,0 1-16,0 0 16,24-1-16,1-24 15,-25 50-15,0-50 16,25 0-16,-25-26 15,0 1-15,0 25 16,0 0-16,0 0 16,0-25-16,25 0 15,-25 49-15,25-24 16,-25-25-16,0 50 16,25-26-16,-25-24 15,50 75-15,-25-50 16,0 24-1,24 1-15,-24-25 16,0 0-16,0-25 16,-25 24-16,50-24 0,-50 0 15,25 0 1,-25 0 0,25-25-1,-25 25-15,25 0 16,24 0-1,-24-25-15,75 25 16,-75 25-16,25-50 16,24 24-16,1 1 15,49-25-15,-24 25 16,25 0 0,-1 0-16,-24-25 15,49 0-15,-24 0 16,-1 0-16,1 0 0,24 0 15,25 0-15,-24 0 16,24 0 0,-49 0-16,-1 0 15,26 0-15,-51 0 16,-24 0-16,24 0 16,-49 0-16,25 0 15,-25 0-15,0 0 16,-26 0-16,1 0 15,50 0-15,-25-25 16,-25 0 0,0 25-16,25-25 0,-26 0 15,26 1-15,-25-1 16,50-25-16,0 0 16,-26 0-16,1 50 15,-25-25 1,25 0-16,0-24 15,24 24-15,-24 0 16,0-25-16,0 0 0,-25 50 16,49-50-16,-24 1 15,50 24 1,-50-25-16,-1 25 16,1-25-16,0 0 15,25 1-15,-50 24 16,24-25-16,-24 0 15,25-25-15,-50 26 16,0-26-16,0-50 16,25 51-16,-25-26 15,0 50 1,0-25-16,0 1 0,0-76 16,0 51-16,0-51 15,0 26-15,0-26 16,0-24-16,0 0 15,-50-25 1,0-26-16,-24 51 16,24-25-16,0 25 15,-25-26-15,50 26 16,-24-25-16,-1 25 16,25-1-16,25-24 15,-25 50-15,0-51 16,0 26-16,25 0 15,0 24-15,0-24 16,0 0-16,0-1 16,0 1-16,0 25 15,0-51-15,0 76 16,0-50-16,0 49 16,0 1-1,0-26-15,0 26 16,0-26-16,25 26 15,-25-26-15,50 26 16,-25-1-16,-25 26 0,25-26 16,-25 51-1,25-1-15,0-25 16,-25 26-16,24-26 16,-24 50-16,25-49 15,-25 49-15,25-25 16,-25 0-16,25 25 15,-25-24-15,25 24 16,-25 0-16,25 0 16,0-24-1,-25 24-15,25 0 16,-25 25-16,0 0 16,0 0-16,25 0 15</inkml:trace>
  <inkml:trace contextRef="#ctx0" brushRef="#br0" timeOffset="-33294.7">18676 7546 0,'0'0'15,"0"-25"-15,-24 25 16,24-25-16,-25 0 31,25 0-31,-25 25 16,25-25-1,-25 25-15,25-25 16,-25 25-16,25-49 16,-25 24-16,0 0 15,0-25-15,0 0 16,0 25-16,1 0 16,-26-49-16,0 24 15,25 0-15,-50 0 16,50 0-16,-24 25 15,24 1-15,0-1 16,-25 0-16,-25-25 16,26 50-1,-26 0-15,25 0 16,-25-25-16,50 25 0,-49 0 16,24 0-1,-25 0-15,25 0 16,1 0-16,-26 0 15,25 0-15,-50 0 16,26 0-16,24 0 16,0 0-16,0 0 15,-24 0-15,-1 0 16,-50 25-16,51-25 16,-1 25-16,-50-25 15,51 25-15,-26-25 16,25 25-16,1-25 15,24 0 1,-25 0-16,1 0 0,-1 0 16,25 0-16,0 0 15,-24 0-15,49 0 16,-25 0 0,0 0-16,25 0 15,-50-25-15,1-25 16,49 25-16,-25 0 15,0 25-15,0-25 0,1 25 16,-1-25 0,25 25-16,0 0 15,0-25-15,0 25 16,0 0 0,-25 0-1,26 25 1,-26 0-1,50 25 1,-25-25 0,25 0-16,-25 25 15,-25-25-15,25-1 0,-25 26 16,26 50-16,-26-25 16,0-1-16,25-24 15,0 25 1,-50 24-16,51 51 15,-51-1-15,50-24 16,-25-1-16,0 1 16,1-1-16,-1 1 15,0-1-15,25-24 16,-25 24-16,50 1 16,-25-1-16,-25 1 15,26-1-15,-1 26 16,0-51-16,0 26 15,-25-50-15,25 24 16,25-49-16,-25 25 16,25-25-16,0-1 15,0 1 1,0 25-16,0-25 16,-25 24-16,25-24 0,-25 0 15,25 25 1,0-25-16,0 24 15,0 1-15,0-25 16,0 24-16,0 1 16,0 0-16,0-25 15,0 24-15,0 1 16,0-25-16,0 25 16,0-26-16,25 26 15,0 0-15,0 0 16,-25-26-16,25 26 15,0 0-15,-25-1 16,25 1 0,-25 0-16,25 24 15,0 1-15,0-25 0,-25 24 16,0 26-16,24-25 16,1 24-1,0-49-15,-25 24 16,0 1-16,0 0 15,0-1-15,50-49 16,-50 50-16,25-26 16,-25 26-16,0-25 15,0-26-15,25 51 16,-25 0-16,0-1 16,0 51-16,25-51 15,-25 1-15,0-25 16,0-1-16,25 26 15,-25-25-15,0-26 16,0 26-16,25-25 16,0 25-1,-25-26-15,24 51 16,1-25-16,-25 24 16,25-49-16,0 25 0,0 0 15,0-1 1,0 1-16,0 25 15,0-51-15,-25-24 16,25 100-16,-25-100 16,24 24-16,-24 1 15,25 0-15,0 25 16,-25-25-16,25-26 16,0 51-16,-25-50 15,0 25-15,25 0 16,0-25-1,-25 24-15,50 1 16,-50-25-16,0 0 16,0 0-16,25 0 15,-25 25-15,0-1 16,24-24 0,1 0-16,-25 25 15,25 0 1,-25-25-16,50 0 15,-25-25-15,0 25 16,-25-1-16,25-24 16,0 25-16,0-25 15,24 0 1,-24 0-16,50 25 16,-25-25-1,0 0-15,-1 0 16,1 0-16,0 0 15,0 0-15,0 0 16,24 0 0,-24-25-16,25 0 15,49-24-15,-24 24 16,24 0-16,-24 0 0,-25 0 16,-1 25-1,1-50-15,-25 50 16,0-25-16,49 25 15,-24-25-15,50 25 16,-51-24-16,51-1 16,-26 0-16,-24 25 15,50 0-15,-51-25 16,26 0-16,-50 25 16,24 0-16,-24 0 15,25-25-15,0 0 16,-1 0-16,-24 0 15,0 25-15,-25-25 16,25 25-16,-25-24 16,0 24-1,-1 0 1,1-25 0,0 25-16,0-25 15,0 0 16,0 25-31,-25-25 32,25 25-32,-25-50 15,25 25-15,-25 0 16,25 0-16,0 0 16,-25 1-16,0-1 15,24 25-15,-24-25 16,0-25-16,25 50 15,-25-50 1,0 25-16,25-25 16,-25 26-16,0-1 15,0-25-15,0 0 0,25 0 16,-25 25 0,25 0-16,-25 1 15,0-76-15,0 25 16,25 25-16,-25-24 15,25-26-15,-25 50 16,0 25-16,0-49 16,25-1-16,-25 25 15,25 0-15,0 1 16,-25 24-16,0 0 16,0-25-1,0 0-15,24 0 0,-24 25 16,0-24-16,25-26 15,-25 50 1,25 0-16,-25-25 16,25 25-1,-25 1-15,25-51 16,-25 25-16,25 25 16,0-25-16,-25-24 15,0 24-15,0 0 16,0 0-16,0 25 15,0-24-15,25-26 16,-25 25-16,0 0 16,0 0-16,0 1 15,0-51-15,0 50 16,0-49-16,0-1 16,0 0-16,0 1 15,0-1-15,0-24 16,0 49-1,0 25-15,0-25 0,0-24 16,0 49-16,0-25 16,25 1-1,0 24-15,-25 0 0,0 0 16,0 0 0,0 1-16,0-1 15,0 25-15,0-25 16,0-25-1,0 50-15,24 1 16,1-26-16,-25 0 16,0-25-16,0-24 15,0-26-15,0 75 16,0-24 0,0-26-16,0 0 0,0-24 15,0-26-15,0 26 16,0-1-16,0-24 15,0 25-15,0-26 16,-25 26 0,1-26-16,-1 26 15,25-1-15,0 26 16,0 24-16,0-25 16,0 1-16,0 49 0,-25-25 15,25 0 1,0 1-16,0-26 15,0 25-15,0 26 16,0-51 0,0 25-16,0 25 0,0 1 15,0-1 1,0-25-16,0 50 0,0-25 16,0 26-16,0-1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27T01:59:04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 3786 0,'25'0'250,"24"0"-235,-24 0-15,0 0 16,0 0 0,25 0-16,-25 0 15,0 0-15,49 0 16,-49 0-16,0 0 15,0 0-15,0 0 16,0 0 0,50 0-16,-26 0 15,-24 0-15,0 0 16,25 0-16,0 0 0,0 0 16,-1 0-1,1 0-15,0 0 16,0 0-16,25 0 15,-51 0-15,26 0 16,0 0-16,-25 0 16,25 0-16,0 0 15,-1 0-15,-24 0 16,0 0-16,25 0 16,0 0-1,0 0-15,-1 0 0,1 0 16,-25 0-16,50 0 15,-25 0-15,24 0 16,-24 0-16,25 0 16,-25 0-1,24 0-15,-24 0 16,75 24-16,-76-24 16,1 0-16,0 0 15,25 0-15,49 0 0,1 0 16,-26 0-1,26 0-15,-1 0 16,1 0-16,49 0 16,-24 0-16,49 0 15,-75 0-15,51 0 16,-26 0-16,25 0 16,1 0-16,-1 0 15,25 0-15,-49 0 16,24 0-1,-49 0-15,-1 0 0,25 25 16,-24-25 0,-1 0-16,-24 25 0,0-25 15,-1 0-15,-24 0 16,0 0 0,24 0-16,-49 0 15,25 0-15,-25 0 16,-1 0-16,26 0 15,-50 0-15,50 0 0,-25 0 16,-26 25 0,26-25-16,0 0 15,-25 0-15,25 50 16,24-50-16,-49 0 16,25 0-16,-25 25 15,25 0-15,0-25 16,-1 25-16,-24 0 15,0-1-15,25-24 16,-25 25 0,75 25-16,-51-50 15,-49 25-15,25 0 16,0 0-16,25-25 16,-50 25-16,25-25 15,0 0 16,0 0-31,-25 25 16,25-25 109,0 0-109,-1 0 15,1 0-15,0-25-1,25 0 1,0-25-16,-25 50 0,0-25 15,0 25 1,24-25-16,-24 0 16,0 0-16,25 1 15,0 24-15,-25-25 16,0 25-16,-1-25 16,1 25-16,25 0 15,-25-50-15,0 50 16,0 0-16,0 0 15,0 0 1,0 0-16,-1 0 16,1 0-16,0 0 0,25 0 15,0 0 1,0 0-16,0 0 0,-1 0 16,1 0-1,25 0-15,-50 0 16,25 0-16,-1 0 15,26 0-15,-25 0 16,25 0-16,-51-25 16,51 25-16,-25 0 15,0 0-15,0 0 16,-26 0-16,51 0 16,-50 0-16,0 0 15,50 0 1,-50 0-16,74 0 0,-74 0 15,25 0-15,0 0 16,-25 0-16,24 0 16,-24 0-1,50 0-15,-50 0 16,0 0-16,25 0 16,-1 0-16,-24 0 15,25 0-15,-25 0 16,25 0-16,0 0 15,-25 0-15,24 0 16,1 0-16,-25 0 16,25 0-16,-25 0 15,0 0-15,49 0 16,-49 0-16,0 0 16,0 0-16,0 0 15,25 0-15,24-25 16,-49 25-1,0 0-15,25 0 16,0 0-16,-25 0 0,50 0 16,-26 0-1,-24 0-15,25 0 16,0 0-16,0 0 16,-1 0-16,1-25 15,0 25-15,0 0 16,25 0-16,-26 0 15,-24 0-15,0 0 16,50 0-16,-50 0 16,25 0-16,-26 0 15,26 0-15,-25 0 16,25 0-16,25 0 16,-50 0-16,24 0 15,1 0-15,25 0 16,0 0-16,-26 0 15,1 0-15,50 0 16,-50 0 0,-1 0-16,1 0 15,0 0-15,0 0 16,0 0-16,-1 0 16,-24 0-16,25 0 15,0 0-15,25 0 16,-26 0-16,1 0 15,0 0-15,0 0 16,25 0-16,-26 0 16,26 0-16,50 25 15,-76 25-15,26-50 16,-25 0-16,0 0 16,49 0-16,1 0 15,-25 0 1,-26 0-16,1 0 15,50 0-15,-1 0 16,26 0-16,-25 0 0,-26 0 16,51 0-16,-26 0 15,1 0 1,0 0-16,-1 0 16,1 0-16,24 0 15,-24 0-15,0 0 16,-1 0-16,1 0 15,-1 0-15,1 0 16,-25 0-16,-1 0 16,1 0-16,-25 0 15,-25 0 1,25 0-16,-1 0 16,-24 0-16,0 0 0,25-25 15,-25 25-15,0-25 16,-25 0-16,50 0 15,-25 0 1,24 1-16,-24 24 16,-25-25-16,25 25 15,-25-25-15,25 0 16,0 0-16,-25 0 16,25-25-16,0 25 15,-25-24 1,0 24-16,25-25 15,-25 0-15,25 0 16,-25 25-16,0-25 16,0 1-16,0-1 15,0 0-15,0 0 16,0 25-16,0-49 16,0 49-1,0-25-15,0 25 16,0-25-16,0 25 15,0-49-15,0 49 0,0-25 16,-25 0-16,25 25 16,-25 0-1,25-24-15,-25 24 16,0-25-16,25 25 16,-25 0-16,0 0 15,25 0-15,-25 0 16,-25 0-16,26 1 15,-26-1-15,25 0 16,0 0-16,-25-25 16,0 50-1,25 0-15,-24-25 16,-1 0-16,0 25 16,25-50-16,-25 50 15,25 0-15,-24-25 16,24 25-1,0 0-15,0 0 16,0-24-16,0 24 16,0 0-16,0 0 15,-25-25 1,1 25 0,49-25-16,-50 25 15,25 0 1,25-25-16,-25 25 15,0 0-15,-25 0 16,1-25-16,24 25 16,0-25-16,-25 25 15,25-25-15,-99 0 16,99 25 0,-100-50-16,26 50 0,49 0 15,-50 0-15,-74-24 16,-50-1-16,0 25 15,-25-25-15,0 0 16,0 0 0,-25 25-16,49-25 15,-48 25-15,24 0 16,-25 0-16,0 0 16,25 0-16,-25 0 15,0 0-15,25 0 16,-25 0-16,50 0 15,-25 0-15,0 0 16,0 0-16,49 0 16,1 0-16,50 0 15,-50 0-15,24 0 16,1 0-16,0 0 16,-26 0-16,51 0 15,0 0 1,-26 0-16,26 0 15,24 0-15,26 0 16,-1 0-16,-24 0 16,24 0-16,0 0 15,-24 0-15,24 0 16,-24 0-16,-1 0 16,1 0-16,-1 0 15,-24 0-15,24 0 16,1 0-16,-1 0 15,26 0-15,-51 0 16,51 0-16,-1 0 16,-49 0-16,49 0 15,1 0-15,-26 0 16,1-25 0,-26 25-16,50 0 0,-49-25 15,0 0-15,24 25 16,-24-25-16,24 25 15,-24 0 1,24 0-16,-24 0 16,24 0-16,1 0 15,-1 0-15,1 0 16,24 0-16,-49 0 16,24 0-16,26 0 15,-51 0-15,51 0 16,-51 0-16,26 0 15,24 0 1,-24 0-16,24 0 0,25 0 16,-49 0-16,49 0 15,25 0-15,-24 0 16,24 25-16,0-25 16,-25 0-1,1 0-15,24 0 16,0 0-16,-25 25 15,25 0-15,26-25 0,-51 0 16,25 25-16,25-25 16,-50 0-1,51 0-15,-51 25 16,0-25-16,25 25 16,-24 25-16,49-50 15,-50 0-15,25 0 16,25 49-16,0-49 15,-24 0-15,24 25 16,0 0-16,-50 0 16,25 0-1,-24 50-15,24-1 0,25-49 16,-75 50-16,50-25 16,26-25-16,-26 50 15,25-51-15,-50 26 16,50-25-1,0 25-15,0 0 16,1-50-16,24 74 16,-25-74-16,25 25 15,-25 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A67E-827E-40BA-9851-F844FC96A7C1}" type="datetimeFigureOut">
              <a:rPr lang="vi-VN" smtClean="0"/>
              <a:t>27/09/2021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573-6E62-4312-9D5A-D10149FADFC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96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6ACD-87BF-4DA0-89BC-56DBA0C154F0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D68F-1981-4500-9A36-189AEF0C73BA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6D85F-2712-473F-9529-0261ADC6F9A8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B8FE-ED6C-40A5-BC87-FF6B28DA066D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9A4A-5460-44BE-8113-59F10A908959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AD44-36FE-4DE5-A8F9-0DB835EFDFBE}" type="datetime1">
              <a:rPr lang="vi-VN" smtClean="0"/>
              <a:t>27/09/2021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356D-58A9-4F30-A802-DE395038EE73}" type="datetime1">
              <a:rPr lang="vi-VN" smtClean="0"/>
              <a:t>27/09/2021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DBBD-61D3-4599-8342-6BB7382DA8C9}" type="datetime1">
              <a:rPr lang="vi-VN" smtClean="0"/>
              <a:t>27/09/2021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A9FF-02CD-4D95-A873-8ACC6DF4C7A9}" type="datetime1">
              <a:rPr lang="vi-VN" smtClean="0"/>
              <a:t>27/09/2021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F2FF-B00D-4650-95C9-A8F4C906F5D1}" type="datetime1">
              <a:rPr lang="vi-VN" smtClean="0"/>
              <a:t>27/09/2021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5733-2893-457B-9D38-1989EED27481}" type="datetime1">
              <a:rPr lang="vi-VN" smtClean="0"/>
              <a:t>27/09/2021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3C1-10BB-48A6-944D-9A3DA2D35844}" type="datetime1">
              <a:rPr lang="vi-VN" smtClean="0"/>
              <a:t>27/09/2021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tuanhai237/Sample-Project-CS42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Lab 1: </a:t>
            </a:r>
            <a:br>
              <a:rPr lang="en-US"/>
            </a:br>
            <a:r>
              <a:rPr lang="en-US"/>
              <a:t>Project plan</a:t>
            </a:r>
            <a:br>
              <a:rPr lang="en-US"/>
            </a:br>
            <a:r>
              <a:rPr lang="en-US"/>
              <a:t>Setup workspace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EF1F6F3-5096-40D9-BF95-7741B2CF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Choose your group, vote a leader and a topic.</a:t>
            </a:r>
          </a:p>
          <a:p>
            <a:pPr marL="0" indent="0">
              <a:buNone/>
            </a:pPr>
            <a:r>
              <a:rPr lang="en-US"/>
              <a:t>Setup environment as instructions.</a:t>
            </a:r>
          </a:p>
          <a:p>
            <a:pPr marL="0" indent="0">
              <a:buNone/>
            </a:pPr>
            <a:r>
              <a:rPr lang="en-US"/>
              <a:t>Update environment (Github repository link) in Files/Group Information.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84D5393-7725-429A-8FE4-E2D58B0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C46F38-2C62-4F5A-B55B-0C255E97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84779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FE047FF-3C08-43D3-8415-5EF0FD59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606" y="1825625"/>
            <a:ext cx="3954194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workspace is the surrounding space when you need to do something. The bedroom is an example. It has a bed, timetable, laptop, … Each thing takes a role when you get into the room.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 descr="Anime Bedroom Wallpapers - Top Free Anime Bedroom Backgrounds -  WallpaperAccess">
            <a:extLst>
              <a:ext uri="{FF2B5EF4-FFF2-40B4-BE49-F238E27FC236}">
                <a16:creationId xmlns:a16="http://schemas.microsoft.com/office/drawing/2014/main" id="{A7BDD1CF-6887-4F75-BDEF-58D0501CC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81578" cy="365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62A0F0-82ED-4F58-A38B-77A2543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Workspace in the software engineering process – CASE tool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It’s a collection of tools that are used in different phases (take requirements – analysis – design – implement – test – maintain) and different aspects of software engineering (manage – assign – deploy - …).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Note that in this practice class, these tools are used as illustrations. Deeper knowledge will be in other courses. Ex: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Information Systems Project Management: MSIS 3033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- System Analysis and Design: MSIS 3303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…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9769AE-6801-4BF6-B949-74128317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09D01833-2134-45B7-813C-5AA0B2637D32}"/>
                  </a:ext>
                </a:extLst>
              </p14:cNvPr>
              <p14:cNvContentPartPr/>
              <p14:nvPr/>
            </p14:nvContentPartPr>
            <p14:xfrm>
              <a:off x="591840" y="1067040"/>
              <a:ext cx="10928160" cy="541512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09D01833-2134-45B7-813C-5AA0B2637D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480" y="1057680"/>
                <a:ext cx="10946880" cy="54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15292B-ABBC-42EF-9590-773877E8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tool</a:t>
            </a:r>
            <a:endParaRPr lang="vi-VN"/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EA4F36F-3C94-4B87-95C2-74495BEA517D}"/>
              </a:ext>
            </a:extLst>
          </p:cNvPr>
          <p:cNvSpPr/>
          <p:nvPr/>
        </p:nvSpPr>
        <p:spPr>
          <a:xfrm>
            <a:off x="2449995" y="1825624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Upper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AB181DBB-254F-486C-9C64-FC18CB9F063D}"/>
              </a:ext>
            </a:extLst>
          </p:cNvPr>
          <p:cNvSpPr/>
          <p:nvPr/>
        </p:nvSpPr>
        <p:spPr>
          <a:xfrm>
            <a:off x="2449995" y="4032111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Lower CASE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0B967949-8684-4B43-AC2D-A1B8FD678D11}"/>
              </a:ext>
            </a:extLst>
          </p:cNvPr>
          <p:cNvSpPr/>
          <p:nvPr/>
        </p:nvSpPr>
        <p:spPr>
          <a:xfrm>
            <a:off x="10601739" y="5088835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3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DFE84DB2-935A-4EF9-BF97-715B837483B1}"/>
              </a:ext>
            </a:extLst>
          </p:cNvPr>
          <p:cNvSpPr/>
          <p:nvPr/>
        </p:nvSpPr>
        <p:spPr>
          <a:xfrm>
            <a:off x="9415341" y="507889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C986EE5C-F941-4BCE-B350-B0E269FB2319}"/>
              </a:ext>
            </a:extLst>
          </p:cNvPr>
          <p:cNvSpPr/>
          <p:nvPr/>
        </p:nvSpPr>
        <p:spPr>
          <a:xfrm>
            <a:off x="8205583" y="5088833"/>
            <a:ext cx="989274" cy="9077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Tool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60388DE-C1CF-4BCC-9670-A8060C32ED98}"/>
              </a:ext>
            </a:extLst>
          </p:cNvPr>
          <p:cNvSpPr/>
          <p:nvPr/>
        </p:nvSpPr>
        <p:spPr>
          <a:xfrm>
            <a:off x="10014170" y="3326293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2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ED40109-889E-49B5-B49A-48E2CF1A660F}"/>
              </a:ext>
            </a:extLst>
          </p:cNvPr>
          <p:cNvSpPr/>
          <p:nvPr/>
        </p:nvSpPr>
        <p:spPr>
          <a:xfrm>
            <a:off x="8309775" y="3336234"/>
            <a:ext cx="1430241" cy="90777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Workbench 1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D408E41-D2F2-43BA-BD46-57D348E0D968}"/>
              </a:ext>
            </a:extLst>
          </p:cNvPr>
          <p:cNvSpPr/>
          <p:nvPr/>
        </p:nvSpPr>
        <p:spPr>
          <a:xfrm>
            <a:off x="8700220" y="1573693"/>
            <a:ext cx="2225039" cy="90777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Enviroment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BBC6F40F-CC14-4989-A605-5A37FDEC5713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8700220" y="4244007"/>
            <a:ext cx="324676" cy="8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1BAF6CD5-7E17-4939-9C72-9715528C696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9024896" y="4244007"/>
            <a:ext cx="885082" cy="83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58BC2CF4-8C0B-45C2-AC45-38ACC603E0C3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909978" y="4234066"/>
            <a:ext cx="819313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7BD7136-91AC-4B6A-B630-2E4D7D955FEC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10729291" y="4234066"/>
            <a:ext cx="367085" cy="85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A61C195E-D278-4364-BA76-394F72C6301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9812740" y="2481466"/>
            <a:ext cx="916551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F216CF4-D9B7-4A8E-AD9B-798D3C14742C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24896" y="2481466"/>
            <a:ext cx="787844" cy="85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1F01EF93-64B3-4825-A77C-A4EC20B53B96}"/>
              </a:ext>
            </a:extLst>
          </p:cNvPr>
          <p:cNvSpPr/>
          <p:nvPr/>
        </p:nvSpPr>
        <p:spPr>
          <a:xfrm>
            <a:off x="4858578" y="5406887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Maintain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85C929F1-52DA-4DB2-A6B1-DD6235E5748B}"/>
              </a:ext>
            </a:extLst>
          </p:cNvPr>
          <p:cNvSpPr/>
          <p:nvPr/>
        </p:nvSpPr>
        <p:spPr>
          <a:xfrm>
            <a:off x="4858578" y="4719499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2442EABB-25D4-45DE-97DA-4D9EB7986664}"/>
              </a:ext>
            </a:extLst>
          </p:cNvPr>
          <p:cNvSpPr/>
          <p:nvPr/>
        </p:nvSpPr>
        <p:spPr>
          <a:xfrm>
            <a:off x="4852779" y="4032111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Implement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E25FC0-4D84-4A59-94E1-B85605A95504}"/>
              </a:ext>
            </a:extLst>
          </p:cNvPr>
          <p:cNvSpPr/>
          <p:nvPr/>
        </p:nvSpPr>
        <p:spPr>
          <a:xfrm>
            <a:off x="4852779" y="3200400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Design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86D95873-7EB9-47F5-903E-38C74642814F}"/>
              </a:ext>
            </a:extLst>
          </p:cNvPr>
          <p:cNvSpPr/>
          <p:nvPr/>
        </p:nvSpPr>
        <p:spPr>
          <a:xfrm>
            <a:off x="4852779" y="2513012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Analysis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2F3BBF42-5F2C-4BE3-9A0A-9386A6C777C6}"/>
              </a:ext>
            </a:extLst>
          </p:cNvPr>
          <p:cNvSpPr/>
          <p:nvPr/>
        </p:nvSpPr>
        <p:spPr>
          <a:xfrm>
            <a:off x="4846980" y="1825624"/>
            <a:ext cx="2225040" cy="589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Planning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8" name="Dấu ngoặc vuông Trái 47">
            <a:extLst>
              <a:ext uri="{FF2B5EF4-FFF2-40B4-BE49-F238E27FC236}">
                <a16:creationId xmlns:a16="http://schemas.microsoft.com/office/drawing/2014/main" id="{E724C226-B9F6-4E27-8AD1-67444723C569}"/>
              </a:ext>
            </a:extLst>
          </p:cNvPr>
          <p:cNvSpPr/>
          <p:nvPr/>
        </p:nvSpPr>
        <p:spPr>
          <a:xfrm>
            <a:off x="2045969" y="2057262"/>
            <a:ext cx="123576" cy="3816626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50F5E3F9-E0EB-4865-94EB-E2E9B953BDCD}"/>
              </a:ext>
            </a:extLst>
          </p:cNvPr>
          <p:cNvSpPr txBox="1"/>
          <p:nvPr/>
        </p:nvSpPr>
        <p:spPr>
          <a:xfrm>
            <a:off x="747589" y="3544665"/>
            <a:ext cx="12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Integrated CASE tool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887EC27F-0C81-48CB-B747-BEB0617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EACC276-BB31-47C4-9DAA-F0E53E373435}"/>
                  </a:ext>
                </a:extLst>
              </p14:cNvPr>
              <p14:cNvContentPartPr/>
              <p14:nvPr/>
            </p14:nvContentPartPr>
            <p14:xfrm>
              <a:off x="753120" y="1380600"/>
              <a:ext cx="10973160" cy="494892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EACC276-BB31-47C4-9DAA-F0E53E373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60" y="1371240"/>
                <a:ext cx="10991880" cy="49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30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8A9D263-6C50-4A8E-9959-250BEB030D5C}"/>
              </a:ext>
            </a:extLst>
          </p:cNvPr>
          <p:cNvSpPr/>
          <p:nvPr/>
        </p:nvSpPr>
        <p:spPr>
          <a:xfrm>
            <a:off x="838200" y="1308295"/>
            <a:ext cx="10515600" cy="48686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B82255-2A83-479A-A002-0A680E36F952}"/>
              </a:ext>
            </a:extLst>
          </p:cNvPr>
          <p:cNvSpPr txBox="1"/>
          <p:nvPr/>
        </p:nvSpPr>
        <p:spPr>
          <a:xfrm>
            <a:off x="729177" y="793039"/>
            <a:ext cx="270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Project management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815BCD3-E6DF-4FDF-AECA-7DD38CCC8EB0}"/>
              </a:ext>
            </a:extLst>
          </p:cNvPr>
          <p:cNvSpPr/>
          <p:nvPr/>
        </p:nvSpPr>
        <p:spPr>
          <a:xfrm>
            <a:off x="3548578" y="1516966"/>
            <a:ext cx="2855741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E7412DA-28AC-4495-B754-F358562F7C91}"/>
              </a:ext>
            </a:extLst>
          </p:cNvPr>
          <p:cNvSpPr txBox="1"/>
          <p:nvPr/>
        </p:nvSpPr>
        <p:spPr>
          <a:xfrm>
            <a:off x="3745525" y="1648821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 code: Git / Github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84751DC8-D12E-4A19-9B3A-E2897CF16C9A}"/>
              </a:ext>
            </a:extLst>
          </p:cNvPr>
          <p:cNvSpPr/>
          <p:nvPr/>
        </p:nvSpPr>
        <p:spPr>
          <a:xfrm>
            <a:off x="1080869" y="1516966"/>
            <a:ext cx="2225040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1DCD3D0-88C4-4E17-976B-80DED04BDF96}"/>
              </a:ext>
            </a:extLst>
          </p:cNvPr>
          <p:cNvSpPr txBox="1"/>
          <p:nvPr/>
        </p:nvSpPr>
        <p:spPr>
          <a:xfrm>
            <a:off x="1277815" y="1648821"/>
            <a:ext cx="18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Task: Trello / Jira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C5208CD2-55DD-4B6D-AA3B-DA4D389FB23E}"/>
              </a:ext>
            </a:extLst>
          </p:cNvPr>
          <p:cNvSpPr/>
          <p:nvPr/>
        </p:nvSpPr>
        <p:spPr>
          <a:xfrm>
            <a:off x="1080869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0BA539A-D1BE-4C3E-B7C5-3026567E2E09}"/>
              </a:ext>
            </a:extLst>
          </p:cNvPr>
          <p:cNvSpPr txBox="1"/>
          <p:nvPr/>
        </p:nvSpPr>
        <p:spPr>
          <a:xfrm>
            <a:off x="1277815" y="2504605"/>
            <a:ext cx="139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Take requirements</a:t>
            </a:r>
            <a:endParaRPr lang="vi-VN" sz="16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DAFD1BEB-AE48-454D-8EE9-7638CEE3C96C}"/>
              </a:ext>
            </a:extLst>
          </p:cNvPr>
          <p:cNvSpPr/>
          <p:nvPr/>
        </p:nvSpPr>
        <p:spPr>
          <a:xfrm>
            <a:off x="3038620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2DBFD61-8BDF-4837-B5F0-57CED3AAECDC}"/>
              </a:ext>
            </a:extLst>
          </p:cNvPr>
          <p:cNvSpPr txBox="1"/>
          <p:nvPr/>
        </p:nvSpPr>
        <p:spPr>
          <a:xfrm>
            <a:off x="3084343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Analysis</a:t>
            </a:r>
            <a:endParaRPr lang="vi-VN" sz="1600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312AF7A7-BEA8-4AF2-84C2-1503F4CB5BBC}"/>
              </a:ext>
            </a:extLst>
          </p:cNvPr>
          <p:cNvSpPr/>
          <p:nvPr/>
        </p:nvSpPr>
        <p:spPr>
          <a:xfrm>
            <a:off x="6646988" y="1516966"/>
            <a:ext cx="3158194" cy="6189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3F17466E-3ACA-42D2-A914-48F94876865F}"/>
              </a:ext>
            </a:extLst>
          </p:cNvPr>
          <p:cNvSpPr txBox="1"/>
          <p:nvPr/>
        </p:nvSpPr>
        <p:spPr>
          <a:xfrm>
            <a:off x="6843935" y="1648821"/>
            <a:ext cx="31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materials: Git / Drivers</a:t>
            </a:r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E241F0BC-8A3E-45ED-ACA4-FE4E9FF436B9}"/>
              </a:ext>
            </a:extLst>
          </p:cNvPr>
          <p:cNvSpPr/>
          <p:nvPr/>
        </p:nvSpPr>
        <p:spPr>
          <a:xfrm>
            <a:off x="4996371" y="2344615"/>
            <a:ext cx="1760805" cy="35356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F3F3330-B324-4EC0-B969-26D786B23630}"/>
              </a:ext>
            </a:extLst>
          </p:cNvPr>
          <p:cNvSpPr txBox="1"/>
          <p:nvPr/>
        </p:nvSpPr>
        <p:spPr>
          <a:xfrm>
            <a:off x="4996371" y="2504605"/>
            <a:ext cx="176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Design</a:t>
            </a:r>
            <a:endParaRPr lang="vi-VN" sz="1600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176D573B-4B51-4593-A949-652419F3E2C0}"/>
              </a:ext>
            </a:extLst>
          </p:cNvPr>
          <p:cNvSpPr/>
          <p:nvPr/>
        </p:nvSpPr>
        <p:spPr>
          <a:xfrm>
            <a:off x="6954122" y="2344615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EBE1FE8-C238-46BF-AE2B-6FE68AF0ABC2}"/>
              </a:ext>
            </a:extLst>
          </p:cNvPr>
          <p:cNvSpPr txBox="1"/>
          <p:nvPr/>
        </p:nvSpPr>
        <p:spPr>
          <a:xfrm>
            <a:off x="6999845" y="2504605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Implement</a:t>
            </a:r>
            <a:endParaRPr lang="vi-VN" sz="1600"/>
          </a:p>
        </p:txBody>
      </p:sp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F3C41575-4C5E-498A-AB10-47C3772446BF}"/>
              </a:ext>
            </a:extLst>
          </p:cNvPr>
          <p:cNvSpPr/>
          <p:nvPr/>
        </p:nvSpPr>
        <p:spPr>
          <a:xfrm>
            <a:off x="5219118" y="305183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25FF6A7-21C1-42E4-B10A-DE10F1759268}"/>
              </a:ext>
            </a:extLst>
          </p:cNvPr>
          <p:cNvSpPr/>
          <p:nvPr/>
        </p:nvSpPr>
        <p:spPr>
          <a:xfrm>
            <a:off x="5219118" y="3809570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UI / UX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C5834410-1A4A-4B2C-828F-B9C3998A72D5}"/>
              </a:ext>
            </a:extLst>
          </p:cNvPr>
          <p:cNvSpPr/>
          <p:nvPr/>
        </p:nvSpPr>
        <p:spPr>
          <a:xfrm>
            <a:off x="5219118" y="4553059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Figma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15062179-30C0-4129-83D9-C74C43A7C71F}"/>
              </a:ext>
            </a:extLst>
          </p:cNvPr>
          <p:cNvSpPr/>
          <p:nvPr/>
        </p:nvSpPr>
        <p:spPr>
          <a:xfrm>
            <a:off x="7192693" y="304833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Framework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D27ECB87-734D-46A0-95A3-11149AD66458}"/>
              </a:ext>
            </a:extLst>
          </p:cNvPr>
          <p:cNvSpPr/>
          <p:nvPr/>
        </p:nvSpPr>
        <p:spPr>
          <a:xfrm>
            <a:off x="7192693" y="3806072"/>
            <a:ext cx="1308292" cy="605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1D094105-6DAA-4A2E-9893-552042F4BF76}"/>
              </a:ext>
            </a:extLst>
          </p:cNvPr>
          <p:cNvSpPr/>
          <p:nvPr/>
        </p:nvSpPr>
        <p:spPr>
          <a:xfrm>
            <a:off x="7192693" y="4549560"/>
            <a:ext cx="1308292" cy="791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Other package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F204C01E-8569-4493-969E-76F259F08DCF}"/>
              </a:ext>
            </a:extLst>
          </p:cNvPr>
          <p:cNvSpPr/>
          <p:nvPr/>
        </p:nvSpPr>
        <p:spPr>
          <a:xfrm>
            <a:off x="8911873" y="2358679"/>
            <a:ext cx="1760805" cy="35538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3818F6A-F294-4B4A-9101-39CA4026308D}"/>
              </a:ext>
            </a:extLst>
          </p:cNvPr>
          <p:cNvSpPr txBox="1"/>
          <p:nvPr/>
        </p:nvSpPr>
        <p:spPr>
          <a:xfrm>
            <a:off x="8957596" y="2518669"/>
            <a:ext cx="1715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Test / Maintain</a:t>
            </a:r>
            <a:endParaRPr lang="vi-VN" sz="160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5572766-7F9D-4A2E-BBD3-5AFEBB0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133E658E-2A91-42D2-9276-A62E75AB5D5F}"/>
                  </a:ext>
                </a:extLst>
              </p14:cNvPr>
              <p14:cNvContentPartPr/>
              <p14:nvPr/>
            </p14:nvContentPartPr>
            <p14:xfrm>
              <a:off x="609480" y="233280"/>
              <a:ext cx="10784880" cy="621288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133E658E-2A91-42D2-9276-A62E75AB5D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223920"/>
                <a:ext cx="10803600" cy="62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29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E3DFEA-62FA-4456-9815-59C6C3E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project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AEE286E-225D-423E-841B-26685EE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Follow link: https://trello.com/b/N0dTGGkV/sample-project-plan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8633B6-6CC1-4C90-9461-E20457B2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0396C06D-9E11-40E5-B48B-DA793ADA52F3}"/>
                  </a:ext>
                </a:extLst>
              </p14:cNvPr>
              <p14:cNvContentPartPr/>
              <p14:nvPr/>
            </p14:nvContentPartPr>
            <p14:xfrm>
              <a:off x="753120" y="546840"/>
              <a:ext cx="6419160" cy="98676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0396C06D-9E11-40E5-B48B-DA793ADA5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60" y="537480"/>
                <a:ext cx="6437880" cy="10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93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B0175C6-5B23-45EC-A5AC-867429A0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6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179789-AE5D-44AC-884E-93FD24FE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sources control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2B7B4F-937B-4247-A29E-F935165A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Install Git / Github</a:t>
            </a:r>
          </a:p>
          <a:p>
            <a:pPr marL="0" indent="0">
              <a:buNone/>
            </a:pPr>
            <a:r>
              <a:rPr lang="en-US"/>
              <a:t>Follow link: </a:t>
            </a:r>
            <a:r>
              <a:rPr lang="en-US">
                <a:hlinkClick r:id="rId2"/>
              </a:rPr>
              <a:t>https://github.com/vutuanhai237/Sample-Project-CS4273</a:t>
            </a:r>
            <a:endParaRPr lang="en-US"/>
          </a:p>
          <a:p>
            <a:pPr>
              <a:buFontTx/>
              <a:buChar char="-"/>
            </a:pPr>
            <a:r>
              <a:rPr lang="en-US"/>
              <a:t>Leader clones this repository and add members into it.</a:t>
            </a:r>
          </a:p>
          <a:p>
            <a:pPr>
              <a:buFontTx/>
              <a:buChar char="-"/>
            </a:pPr>
            <a:r>
              <a:rPr lang="en-US"/>
              <a:t>Rename the repository.</a:t>
            </a:r>
          </a:p>
          <a:p>
            <a:pPr>
              <a:buFontTx/>
              <a:buChar char="-"/>
            </a:pPr>
            <a:r>
              <a:rPr lang="en-US"/>
              <a:t>Each member needs to fetch source code to local machine, create their own branch – switch branch and contribute to the repository.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40961D6-D447-4AE8-9F14-039CE9A6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72142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380</Words>
  <Application>Microsoft Office PowerPoint</Application>
  <PresentationFormat>Màn hình rộng</PresentationFormat>
  <Paragraphs>92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(Thân)</vt:lpstr>
      <vt:lpstr>Calibri Light</vt:lpstr>
      <vt:lpstr>Times New Roman</vt:lpstr>
      <vt:lpstr>Chủ đề Office</vt:lpstr>
      <vt:lpstr>Lab 1:  Project plan Setup workspace</vt:lpstr>
      <vt:lpstr>Bản trình bày PowerPoint</vt:lpstr>
      <vt:lpstr>Workspace</vt:lpstr>
      <vt:lpstr>Workspace in the software engineering process – CASE tool</vt:lpstr>
      <vt:lpstr>CASE tool</vt:lpstr>
      <vt:lpstr>Bản trình bày PowerPoint</vt:lpstr>
      <vt:lpstr>Setup project management</vt:lpstr>
      <vt:lpstr>Bản trình bày PowerPoint</vt:lpstr>
      <vt:lpstr>Setup sources control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16</cp:revision>
  <dcterms:created xsi:type="dcterms:W3CDTF">2021-09-07T14:26:04Z</dcterms:created>
  <dcterms:modified xsi:type="dcterms:W3CDTF">2021-09-27T03:43:56Z</dcterms:modified>
</cp:coreProperties>
</file>