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Hướng dẫn thực hành tuần 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Overload &amp; Override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Cú pháp: operator [kí hiệu toán tử]</a:t>
            </a:r>
          </a:p>
          <a:p>
            <a:pPr marL="0" indent="0">
              <a:buNone/>
            </a:pPr>
            <a:r>
              <a:rPr lang="en-US" smtClean="0"/>
              <a:t>Bao gồm 3 loại:</a:t>
            </a:r>
          </a:p>
          <a:p>
            <a:pPr>
              <a:buFontTx/>
              <a:buChar char="-"/>
            </a:pPr>
            <a:r>
              <a:rPr lang="en-US" smtClean="0"/>
              <a:t>Tiền tố (prefix): thực hiện trước câu lệnh</a:t>
            </a:r>
          </a:p>
          <a:p>
            <a:pPr>
              <a:buFontTx/>
              <a:buChar char="-"/>
            </a:pPr>
            <a:r>
              <a:rPr lang="en-US"/>
              <a:t>Trung tố (infix): </a:t>
            </a:r>
            <a:r>
              <a:rPr lang="en-US" smtClean="0"/>
              <a:t>thứ tự thực hiện bình thường</a:t>
            </a:r>
            <a:endParaRPr lang="en-US"/>
          </a:p>
          <a:p>
            <a:pPr>
              <a:buFontTx/>
              <a:buChar char="-"/>
            </a:pPr>
            <a:r>
              <a:rPr lang="en-US" smtClean="0"/>
              <a:t>Hậu tố (postfix): </a:t>
            </a:r>
            <a:r>
              <a:rPr lang="en-US"/>
              <a:t>thực hiện </a:t>
            </a:r>
            <a:r>
              <a:rPr lang="en-US" smtClean="0"/>
              <a:t>sau </a:t>
            </a:r>
            <a:r>
              <a:rPr lang="en-US"/>
              <a:t>câu </a:t>
            </a:r>
            <a:r>
              <a:rPr lang="en-US" smtClean="0"/>
              <a:t>lệnh</a:t>
            </a:r>
          </a:p>
          <a:p>
            <a:pPr marL="0" indent="0">
              <a:buNone/>
            </a:pPr>
            <a:r>
              <a:rPr lang="en-US" smtClean="0"/>
              <a:t>Lưu ý: phân biệt operator khác loại nhưng cùng tên bằng tham số giả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VD: prefix</a:t>
            </a:r>
          </a:p>
          <a:p>
            <a:pPr marL="0" indent="0">
              <a:buNone/>
            </a:pPr>
            <a:r>
              <a:rPr lang="en-US"/>
              <a:t>i</a:t>
            </a:r>
            <a:r>
              <a:rPr lang="en-US" smtClean="0"/>
              <a:t>nt a = 0; int b = 0;</a:t>
            </a:r>
          </a:p>
          <a:p>
            <a:pPr marL="0" indent="0">
              <a:buNone/>
            </a:pPr>
            <a:r>
              <a:rPr lang="en-US"/>
              <a:t>b</a:t>
            </a:r>
            <a:r>
              <a:rPr lang="en-US" smtClean="0"/>
              <a:t> = ++a + 1 ( b = 2, a = 1 ) // thực hiện a = a + 1 trước</a:t>
            </a:r>
          </a:p>
          <a:p>
            <a:pPr marL="0" indent="0">
              <a:buNone/>
            </a:pPr>
            <a:r>
              <a:rPr lang="en-US" smtClean="0"/>
              <a:t>VD: postfix</a:t>
            </a:r>
          </a:p>
          <a:p>
            <a:pPr marL="0" indent="0">
              <a:buNone/>
            </a:pPr>
            <a:r>
              <a:rPr lang="en-US"/>
              <a:t>b</a:t>
            </a:r>
            <a:r>
              <a:rPr lang="en-US" smtClean="0"/>
              <a:t> = (a++) + 1 ( b = 1, a = 1) // thực hiện a = a + 1 sau</a:t>
            </a:r>
          </a:p>
          <a:p>
            <a:pPr marL="0" indent="0">
              <a:buNone/>
            </a:pPr>
            <a:r>
              <a:rPr lang="en-US" smtClean="0"/>
              <a:t>VD: infix</a:t>
            </a:r>
          </a:p>
          <a:p>
            <a:pPr marL="0" indent="0">
              <a:buNone/>
            </a:pPr>
            <a:r>
              <a:rPr lang="en-US"/>
              <a:t>b</a:t>
            </a:r>
            <a:r>
              <a:rPr lang="en-US" smtClean="0"/>
              <a:t> = a + b ( b =  1, a = 1) // theo thứ tự từ trái sang phải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Một số toán tử đặc biệt</a:t>
            </a:r>
          </a:p>
          <a:p>
            <a:pPr>
              <a:buFontTx/>
              <a:buChar char="-"/>
            </a:pPr>
            <a:r>
              <a:rPr lang="en-US" smtClean="0"/>
              <a:t>Toán tử gán ( = ): cần implement khi class có con trỏ</a:t>
            </a:r>
          </a:p>
          <a:p>
            <a:pPr>
              <a:buFontTx/>
              <a:buChar char="-"/>
            </a:pPr>
            <a:r>
              <a:rPr lang="en-US" smtClean="0"/>
              <a:t>Toán tử truy xuất ([]): cần implement khi class là mảng đối tượng</a:t>
            </a:r>
          </a:p>
          <a:p>
            <a:pPr>
              <a:buFontTx/>
              <a:buChar char="-"/>
            </a:pP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Cùng tên hàm, cùng kiểu trả về nhưng khác đối số và nội dung hàm</a:t>
                </a:r>
              </a:p>
              <a:p>
                <a:pPr marL="0" indent="0">
                  <a:buNone/>
                </a:pPr>
                <a:r>
                  <a:rPr lang="en-US" smtClean="0"/>
                  <a:t>VD: </a:t>
                </a:r>
              </a:p>
              <a:p>
                <a:pPr marL="0" indent="0">
                  <a:buNone/>
                </a:pPr>
                <a:r>
                  <a:rPr lang="en-US" smtClean="0"/>
                  <a:t>PhanSo a, b; </a:t>
                </a:r>
              </a:p>
              <a:p>
                <a:pPr marL="0" indent="0">
                  <a:buNone/>
                </a:pPr>
                <a:r>
                  <a:rPr lang="en-US"/>
                  <a:t>a = a + 1</a:t>
                </a:r>
                <a:r>
                  <a:rPr lang="en-US" smtClean="0"/>
                  <a:t>; // a + new PhanSo 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Override bằng constructor</a:t>
                </a:r>
              </a:p>
              <a:p>
                <a:pPr marL="0" indent="0">
                  <a:buNone/>
                </a:pPr>
                <a:r>
                  <a:rPr lang="en-US" smtClean="0"/>
                  <a:t>a = a + 2; // a.tuso += 2*a.mauso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Override bằng </a:t>
                </a:r>
                <a:r>
                  <a:rPr lang="en-US" smtClean="0"/>
                  <a:t>operator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Override – Vấn đề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mtClean="0"/>
                  <a:t>Ambiguous: C++ có xu hướng tìm constructor và operator khi biên dịch. </a:t>
                </a:r>
              </a:p>
              <a:p>
                <a:pPr marL="0" indent="0">
                  <a:buNone/>
                </a:pPr>
                <a:r>
                  <a:rPr lang="en-US" smtClean="0"/>
                  <a:t>VD:</a:t>
                </a:r>
              </a:p>
              <a:p>
                <a:pPr marL="0" indent="0">
                  <a:buNone/>
                </a:pPr>
                <a:r>
                  <a:rPr lang="en-US" smtClean="0"/>
                  <a:t>PhanSo(int a){} *</a:t>
                </a:r>
              </a:p>
              <a:p>
                <a:pPr marL="0" indent="0">
                  <a:buNone/>
                </a:pPr>
                <a:r>
                  <a:rPr lang="en-US"/>
                  <a:t>friend PhanSo operator+ (PhanSo a, PhanSo </a:t>
                </a:r>
                <a:r>
                  <a:rPr lang="en-US"/>
                  <a:t>b</a:t>
                </a:r>
                <a:r>
                  <a:rPr lang="en-US" smtClean="0"/>
                  <a:t>) {}</a:t>
                </a:r>
              </a:p>
              <a:p>
                <a:pPr marL="0" indent="0">
                  <a:buNone/>
                </a:pPr>
                <a:r>
                  <a:rPr lang="en-US" smtClean="0"/>
                  <a:t>PhanSo a;</a:t>
                </a:r>
              </a:p>
              <a:p>
                <a:pPr marL="0" indent="0">
                  <a:buNone/>
                </a:pPr>
                <a:r>
                  <a:rPr lang="en-US" smtClean="0"/>
                  <a:t>PhanSo b = a + 3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Chạy *</a:t>
                </a:r>
                <a:endParaRPr lang="en-US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  <a:blipFill>
                <a:blip r:embed="rId2"/>
                <a:stretch>
                  <a:fillRect l="-114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301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Hướng dẫn thực hành tuần 4</vt:lpstr>
      <vt:lpstr>Overload</vt:lpstr>
      <vt:lpstr>Overload</vt:lpstr>
      <vt:lpstr>Overload</vt:lpstr>
      <vt:lpstr>Override</vt:lpstr>
      <vt:lpstr>Override –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 Vu</cp:lastModifiedBy>
  <cp:revision>34</cp:revision>
  <dcterms:created xsi:type="dcterms:W3CDTF">2020-03-13T13:49:04Z</dcterms:created>
  <dcterms:modified xsi:type="dcterms:W3CDTF">2020-05-06T16:27:38Z</dcterms:modified>
</cp:coreProperties>
</file>