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6" r:id="rId5"/>
    <p:sldId id="277" r:id="rId6"/>
    <p:sldId id="274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3135" autoAdjust="0"/>
  </p:normalViewPr>
  <p:slideViewPr>
    <p:cSldViewPr snapToGrid="0">
      <p:cViewPr varScale="1">
        <p:scale>
          <a:sx n="67" d="100"/>
          <a:sy n="67" d="100"/>
        </p:scale>
        <p:origin x="8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Sửa bài thực hành Lab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1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3. Hiện thực được ngôn ngữ thao tác dữ liệu và truy vấn đơn giản SQL trên hệ quản trị SQL Server: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Các lệnh thao tác dữ liệu : thêm, xóa, sửa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Cú pháp lệnh truy vấn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Phân biệt giữa ngôn ngữ định nghĩa dữ liệu (DDL) đã học ở trong Lab 1 và ngôn ngữ thao tác dữ liệu (DML)</a:t>
            </a: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209DA4-AFC0-4C43-81A0-067F16F0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truy vấn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22EF2F-91B5-43B1-A902-2963F53B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Tạo quan hệ (xem dữ liệu)</a:t>
            </a:r>
            <a:endParaRPr lang="en-US" b="1"/>
          </a:p>
          <a:p>
            <a:pPr marL="0" indent="0">
              <a:buNone/>
            </a:pPr>
            <a:r>
              <a:rPr lang="en-US" b="1"/>
              <a:t>SELECT</a:t>
            </a:r>
            <a:r>
              <a:rPr lang="en-US"/>
              <a:t> [Tên đối tượng cần xem] </a:t>
            </a:r>
            <a:r>
              <a:rPr lang="en-US" b="1"/>
              <a:t>FROM</a:t>
            </a:r>
            <a:r>
              <a:rPr lang="en-US"/>
              <a:t> [Nguồn truy vấn] … </a:t>
            </a:r>
          </a:p>
          <a:p>
            <a:pPr marL="0" indent="0">
              <a:buNone/>
            </a:pPr>
            <a:r>
              <a:rPr lang="en-US"/>
              <a:t>2. Cập nhật dữ liệu</a:t>
            </a:r>
          </a:p>
          <a:p>
            <a:pPr marL="0" indent="0">
              <a:buNone/>
            </a:pPr>
            <a:r>
              <a:rPr lang="en-US" b="1"/>
              <a:t>UPDATE</a:t>
            </a:r>
            <a:r>
              <a:rPr lang="en-US"/>
              <a:t> [Tên đối tượng cần cập nhât] </a:t>
            </a:r>
            <a:r>
              <a:rPr lang="en-US" b="1"/>
              <a:t>SET</a:t>
            </a:r>
            <a:r>
              <a:rPr lang="en-US"/>
              <a:t> [Biểu thức] </a:t>
            </a:r>
            <a:r>
              <a:rPr lang="en-US" b="1"/>
              <a:t>WHERE</a:t>
            </a:r>
            <a:r>
              <a:rPr lang="en-US"/>
              <a:t> …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0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B27341-05E8-44D0-A1E2-ED810020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thức điều kiện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9005295-FEDF-487E-B341-77326E44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Các từ khóa: AND, OR, IN, NOT, LIKE</a:t>
            </a:r>
          </a:p>
          <a:p>
            <a:pPr marL="0" indent="0">
              <a:buNone/>
            </a:pPr>
            <a:r>
              <a:rPr lang="en-US"/>
              <a:t>Hàm có sẵn: DAY(), MONTH(), YEAR()</a:t>
            </a:r>
          </a:p>
        </p:txBody>
      </p:sp>
    </p:spTree>
    <p:extLst>
      <p:ext uri="{BB962C8B-B14F-4D97-AF65-F5344CB8AC3E}">
        <p14:creationId xmlns:p14="http://schemas.microsoft.com/office/powerpoint/2010/main" val="7773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064762-B9B3-4A14-B970-FA85E80E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Mệnh đề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8D7563-785B-4FB1-A758-F2F53314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b="1"/>
              <a:t>ORDER BY </a:t>
            </a:r>
            <a:r>
              <a:rPr lang="en-US"/>
              <a:t>[Thuộc tính] </a:t>
            </a:r>
            <a:r>
              <a:rPr lang="en-US" b="1"/>
              <a:t>ASC</a:t>
            </a:r>
            <a:r>
              <a:rPr lang="en-US"/>
              <a:t> (Tăng dần) / </a:t>
            </a:r>
            <a:r>
              <a:rPr lang="en-US" b="1"/>
              <a:t>DESC</a:t>
            </a:r>
            <a:r>
              <a:rPr lang="en-US"/>
              <a:t> (Giảm dần)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242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2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</a:t>
                </a:r>
              </a:p>
              <a:p>
                <a:r>
                  <a:rPr lang="vi-VN">
                    <a:latin typeface="Calibri (Thân)"/>
                  </a:rPr>
                  <a:t>Toàn bộ Phần II</a:t>
                </a:r>
              </a:p>
              <a:p>
                <a:r>
                  <a:rPr lang="vi-VN">
                    <a:latin typeface="Calibri (Thân)"/>
                  </a:rPr>
                  <a:t>Phần III: Câu 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10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233</Words>
  <Application>Microsoft Office PowerPoint</Application>
  <PresentationFormat>Màn hình rộng</PresentationFormat>
  <Paragraphs>29</Paragraphs>
  <Slides>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2</vt:lpstr>
      <vt:lpstr>Nội dung</vt:lpstr>
      <vt:lpstr>Cú pháp truy vấn</vt:lpstr>
      <vt:lpstr>Biểu thức điều kiện</vt:lpstr>
      <vt:lpstr>Mệnh đề</vt:lpstr>
      <vt:lpstr>Deadline 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19</cp:revision>
  <dcterms:created xsi:type="dcterms:W3CDTF">2021-09-13T07:13:15Z</dcterms:created>
  <dcterms:modified xsi:type="dcterms:W3CDTF">2021-10-28T02:35:42Z</dcterms:modified>
</cp:coreProperties>
</file>