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74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93135" autoAdjust="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ACD1C-2A3C-4674-B5C6-4201F37CAA11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FDDC1-8F88-4202-9411-69A494C53F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76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4426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738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36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490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7907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05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Import file sql, file excel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FDDC1-8F88-4202-9411-69A494C53F51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323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FBE328-FB5B-43DF-813A-2A0B1753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C95D805-1D95-4605-A587-4802F6D75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6594A2-1A1D-401B-A2CC-D6F34872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71A9A31-7C22-4AD8-A454-829E8131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2C67C3-9B93-4EED-98AA-7C6394E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864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3AF1CC-5324-4066-99CD-38373795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ED5AA5F-1154-474D-8057-316C646A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2A9D77A-2D63-4BD1-8383-88A666D1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679D250-950D-4EAB-BBA5-EE945261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768F40-2CA6-4D03-B229-FF5B05B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02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D313EC3-0C19-45D4-BD52-1A70905B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8524A94-C1A5-4A36-B2EB-BF53827C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FDFA3DC-78CA-43B1-BFBD-E801636E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36C970E-28FF-47F7-8474-C76DB5C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DB49A9-190E-4F20-BC9D-97422EE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0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F5871FD-2A7D-4F5F-98D2-64364321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EE0A206-FA4F-4ECC-80B1-E2285F4D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BFB0938-02EF-45C0-837E-F211AFB2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00D9DA-2513-493A-AA81-E4A984FA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2DEF09-D665-43FF-88AC-EC68E8B6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48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B4F083-3DD4-43A9-B18E-9FF02153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2BBCBD2-2D7E-4A64-8E20-35B634A05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E9A336-2AC7-4038-968B-B791D54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F2825AF-3E8F-45C5-9A1C-DD7CF230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A8C56F-E777-4342-8AFE-41B3AF18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798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101013D-5F53-4016-A42E-07437562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3B90D7B-8BEF-41A8-AA17-B222EAA0D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698AC1-AFAF-4782-B073-0D077151E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9134EB9-6797-4577-AEB7-0684E3EC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0014F1B-BCC8-49AF-ACEE-58F08412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AB6102-50A8-4E05-AA83-A3B60C7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805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1F803F-46B5-45EA-9A25-949D60B5F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FF33469-DD6C-4B74-AD82-F3B9C897E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199617B-BB52-498D-B4F2-A1114196F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AEE5462-29CF-442A-8AA1-302068A73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B95FA61-0E11-4AA3-8514-12C915A5E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B261B39-E32E-4DEC-832F-BCA4FB0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AA52E0D-D673-41BF-8F17-26CA7982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86190AD3-F8F0-4556-9E0F-A7684EE9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59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E3A6598-E9B5-4FAD-95B0-0E808DAD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72F308A-1486-4B51-B5C9-BB13BCA6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AD9CAAA-9B1E-4498-91EF-2B1D3CF2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7683-019F-4633-ABCD-D59D4F48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81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4097556-B5C0-4CF6-9FCC-810DE95A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962EE30-2E5C-48A3-83B7-9883D69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942E8D2-9EA9-4419-8262-5A0895D2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424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CFB838D-9852-4924-8EC6-284531E1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E170940-D719-41AA-B86B-67110767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04F82B1-02EA-48A4-AE16-14E29145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5E246D7-F5E7-47FB-BF78-4D7C5BC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1929A66-83E3-4B70-9E57-A63027B1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59CE47A-7A1F-4F6D-93C0-F0E78752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283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B7199-E038-43C0-876A-5A625C39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7C71DBC-7FBC-4EF2-96A5-58E48FA51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878B0B-807E-44EC-804C-666A2E76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7BBD6C-586C-497E-B951-FF9DC182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67C51-3AE6-410C-A89A-2BB4E454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E0A1B8-668E-4C1C-9CB2-8CBDFF1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19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2FC804-3FF2-4DB7-9050-D6214DD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B9BBF0-E8ED-4E14-8716-DA6DFFDD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4AB9E1D-3D0D-460B-94F8-6C99C15B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8ED2-2D9F-4C81-BE7D-991A79BF6488}" type="datetimeFigureOut">
              <a:rPr lang="vi-VN" smtClean="0"/>
              <a:t>28/10/2021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93F4A5D-6F80-4867-8F07-C604D831D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A6E951-2A93-486D-BFCE-461EE3932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936ED-89B5-49BF-A03F-054AD168703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643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4C0C91-F510-47EA-8AD9-A6C8CC288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Hướng dẫn thực hành CSDL</a:t>
            </a:r>
            <a:br>
              <a:rPr lang="en-US"/>
            </a:br>
            <a:r>
              <a:rPr lang="en-US"/>
              <a:t>Lab 3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A92052D-54F5-4A9C-99B2-9F6648EE4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7663"/>
            <a:ext cx="2213317" cy="1487974"/>
          </a:xfrm>
        </p:spPr>
        <p:txBody>
          <a:bodyPr>
            <a:normAutofit/>
          </a:bodyPr>
          <a:lstStyle/>
          <a:p>
            <a:pPr algn="l"/>
            <a:r>
              <a:rPr lang="en-US"/>
              <a:t>GVTH: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Võ Viết Đạt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Vũ Tuấn Hải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849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1. Sửa bài thực hành Lab 2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- Các bài khó II.2, III.5, III.8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2. Điểm bài thực hành Lab 2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3. Bài học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Thực hiện các phép hội, giao, trừ, kết</a:t>
            </a:r>
          </a:p>
          <a:p>
            <a:pPr>
              <a:buFontTx/>
              <a:buChar char="-"/>
            </a:pPr>
            <a:r>
              <a:rPr lang="vi-VN">
                <a:latin typeface="Calibri (Thân)"/>
              </a:rPr>
              <a:t>Truy vấn con</a:t>
            </a: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29464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hợp (hội) - UNION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UNION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A và B cần có cùng số thuộc tính</a:t>
            </a:r>
          </a:p>
          <a:p>
            <a:r>
              <a:rPr lang="vi-VN">
                <a:latin typeface="Calibri (Thân)"/>
              </a:rPr>
              <a:t>Miền giá trị các thuộc tính tương thích</a:t>
            </a:r>
          </a:p>
          <a:p>
            <a:r>
              <a:rPr lang="vi-VN">
                <a:latin typeface="Calibri (Thân)"/>
              </a:rPr>
              <a:t>Các dòng duplicate sẽ bị xóa</a:t>
            </a:r>
          </a:p>
          <a:p>
            <a:r>
              <a:rPr lang="vi-VN">
                <a:latin typeface="Calibri (Thân)"/>
              </a:rPr>
              <a:t>Kết quả là các bộ chứa trong A hoặc B</a:t>
            </a:r>
            <a:endParaRPr lang="en-US">
              <a:latin typeface="Calibri (Thân)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6235F-6A5E-4EE5-B7BE-C3F81526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131" y="1534091"/>
            <a:ext cx="23812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654309-80DB-4BE9-9573-D8C640F2B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1" y="3529013"/>
            <a:ext cx="5081587" cy="186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6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giao - INTERSECT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vi-VN" b="1">
                <a:latin typeface="Calibri (Thân)"/>
              </a:rPr>
              <a:t>INTERSECT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A và B cần có cùng số thuộc tính</a:t>
            </a:r>
          </a:p>
          <a:p>
            <a:r>
              <a:rPr lang="vi-VN">
                <a:latin typeface="Calibri (Thân)"/>
              </a:rPr>
              <a:t>Miền giá trị các thuộc tính tương thích</a:t>
            </a:r>
          </a:p>
          <a:p>
            <a:r>
              <a:rPr lang="vi-VN">
                <a:latin typeface="Calibri (Thân)"/>
              </a:rPr>
              <a:t>Các dòng duplicate sẽ bị xóa</a:t>
            </a:r>
          </a:p>
          <a:p>
            <a:r>
              <a:rPr lang="vi-VN">
                <a:latin typeface="Calibri (Thân)"/>
              </a:rPr>
              <a:t>Kết quả là các bộ chứa trong A và B</a:t>
            </a:r>
            <a:endParaRPr lang="en-US">
              <a:latin typeface="Calibri (Thân)"/>
            </a:endParaRPr>
          </a:p>
          <a:p>
            <a:pPr marL="0" indent="0">
              <a:buNone/>
            </a:pPr>
            <a:endParaRPr lang="en-US">
              <a:latin typeface="Calibri (Thân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B512FE-D284-4315-8A13-48664D839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944" y="1395979"/>
            <a:ext cx="23812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0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trừ - EXCEPT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 FROM … </a:t>
            </a:r>
          </a:p>
          <a:p>
            <a:pPr marL="0" indent="0">
              <a:buNone/>
            </a:pPr>
            <a:r>
              <a:rPr lang="en-US" b="1"/>
              <a:t>EXCEPT</a:t>
            </a:r>
            <a:r>
              <a:rPr lang="vi-VN">
                <a:latin typeface="Calibri (Thân)"/>
              </a:rPr>
              <a:t>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 FROM …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r>
              <a:rPr lang="vi-VN">
                <a:latin typeface="Calibri (Thân)"/>
              </a:rPr>
              <a:t>Kết quả là các bộ chứa trong A 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nhưng không chứa trong B</a:t>
            </a:r>
            <a:endParaRPr lang="en-US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144281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nhân - Tích descartes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BANG1, BANG2</a:t>
            </a:r>
          </a:p>
        </p:txBody>
      </p:sp>
      <p:graphicFrame>
        <p:nvGraphicFramePr>
          <p:cNvPr id="4" name="Bảng 4">
            <a:extLst>
              <a:ext uri="{FF2B5EF4-FFF2-40B4-BE49-F238E27FC236}">
                <a16:creationId xmlns:a16="http://schemas.microsoft.com/office/drawing/2014/main" id="{ECCAB4B2-797F-4050-BE06-D5EEF315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3821"/>
              </p:ext>
            </p:extLst>
          </p:nvPr>
        </p:nvGraphicFramePr>
        <p:xfrm>
          <a:off x="838201" y="3058160"/>
          <a:ext cx="33909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1200766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Monhoc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Sotiet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graphicFrame>
        <p:nvGraphicFramePr>
          <p:cNvPr id="6" name="Bảng 4">
            <a:extLst>
              <a:ext uri="{FF2B5EF4-FFF2-40B4-BE49-F238E27FC236}">
                <a16:creationId xmlns:a16="http://schemas.microsoft.com/office/drawing/2014/main" id="{98395AE1-ACF1-4653-B207-A05DD21B2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82090"/>
              </p:ext>
            </p:extLst>
          </p:nvPr>
        </p:nvGraphicFramePr>
        <p:xfrm>
          <a:off x="4400550" y="3058160"/>
          <a:ext cx="22606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Bomon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graphicFrame>
        <p:nvGraphicFramePr>
          <p:cNvPr id="7" name="Bảng 4">
            <a:extLst>
              <a:ext uri="{FF2B5EF4-FFF2-40B4-BE49-F238E27FC236}">
                <a16:creationId xmlns:a16="http://schemas.microsoft.com/office/drawing/2014/main" id="{0B31D09D-6260-4514-908C-C9EDF08DE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15257"/>
              </p:ext>
            </p:extLst>
          </p:nvPr>
        </p:nvGraphicFramePr>
        <p:xfrm>
          <a:off x="6832598" y="3043356"/>
          <a:ext cx="5183190" cy="212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6638">
                  <a:extLst>
                    <a:ext uri="{9D8B030D-6E8A-4147-A177-3AD203B41FA5}">
                      <a16:colId xmlns:a16="http://schemas.microsoft.com/office/drawing/2014/main" val="424036999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141755028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120076634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672402951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317622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Monhoc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Sotiet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Khoa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Bomon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83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57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CNPM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1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CSDL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K14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</a:rPr>
                        <a:t>HTTT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783886"/>
                  </a:ext>
                </a:extLst>
              </a:tr>
            </a:tbl>
          </a:graphicData>
        </a:graphic>
      </p:graphicFrame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CE58336F-56E8-4EC7-B141-284E4443CC7C}"/>
              </a:ext>
            </a:extLst>
          </p:cNvPr>
          <p:cNvSpPr txBox="1"/>
          <p:nvPr/>
        </p:nvSpPr>
        <p:spPr>
          <a:xfrm>
            <a:off x="2400300" y="4303474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A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094C5095-C709-450A-904F-8A051AF82C99}"/>
              </a:ext>
            </a:extLst>
          </p:cNvPr>
          <p:cNvSpPr txBox="1"/>
          <p:nvPr/>
        </p:nvSpPr>
        <p:spPr>
          <a:xfrm>
            <a:off x="5353842" y="4265611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B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DC3765E5-FCD2-47F6-8D99-F1788477E0BD}"/>
              </a:ext>
            </a:extLst>
          </p:cNvPr>
          <p:cNvSpPr txBox="1"/>
          <p:nvPr/>
        </p:nvSpPr>
        <p:spPr>
          <a:xfrm>
            <a:off x="9206705" y="5302547"/>
            <a:ext cx="92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/>
              <a:t>A x B</a:t>
            </a:r>
          </a:p>
        </p:txBody>
      </p:sp>
    </p:spTree>
    <p:extLst>
      <p:ext uri="{BB962C8B-B14F-4D97-AF65-F5344CB8AC3E}">
        <p14:creationId xmlns:p14="http://schemas.microsoft.com/office/powerpoint/2010/main" val="4329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kết - JOIN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FFA085A-7B66-4014-962F-2CB9AC41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BANG1, BANG2 WHERE BANG1.TT = BANG2.TT</a:t>
            </a:r>
          </a:p>
          <a:p>
            <a:pPr marL="0" indent="0">
              <a:buNone/>
            </a:pPr>
            <a:endParaRPr lang="vi-VN">
              <a:latin typeface="Calibri (Thân)"/>
            </a:endParaRPr>
          </a:p>
          <a:p>
            <a:pPr marL="0" indent="0">
              <a:buNone/>
            </a:pPr>
            <a:r>
              <a:rPr lang="vi-VN">
                <a:latin typeface="Calibri (Thân)"/>
              </a:rPr>
              <a:t>SELECT …</a:t>
            </a:r>
          </a:p>
          <a:p>
            <a:pPr marL="0" indent="0">
              <a:buNone/>
            </a:pPr>
            <a:r>
              <a:rPr lang="vi-VN">
                <a:latin typeface="Calibri (Thân)"/>
              </a:rPr>
              <a:t>FROM BANG1 JOIN BANG2 ON BANG1.TT = BANG2.TT</a:t>
            </a:r>
          </a:p>
        </p:txBody>
      </p:sp>
    </p:spTree>
    <p:extLst>
      <p:ext uri="{BB962C8B-B14F-4D97-AF65-F5344CB8AC3E}">
        <p14:creationId xmlns:p14="http://schemas.microsoft.com/office/powerpoint/2010/main" val="168446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kết - JOIN</a:t>
            </a:r>
            <a:endParaRPr lang="vi-VN"/>
          </a:p>
        </p:txBody>
      </p:sp>
      <p:pic>
        <p:nvPicPr>
          <p:cNvPr id="5122" name="Picture 2" descr="cac kieu join">
            <a:extLst>
              <a:ext uri="{FF2B5EF4-FFF2-40B4-BE49-F238E27FC236}">
                <a16:creationId xmlns:a16="http://schemas.microsoft.com/office/drawing/2014/main" id="{51FE272B-1BED-4A4A-B16C-A8EAA3BA7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7"/>
            <a:ext cx="6276975" cy="456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0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A9D472-26F6-4D0D-8BB8-C36E50CF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Deadline lab 3</a:t>
            </a:r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Bài tập 2: Phần III câu 11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vi-VN">
                    <a:latin typeface="Calibri (Thân)"/>
                  </a:rPr>
                  <a:t> 18</a:t>
                </a:r>
              </a:p>
              <a:p>
                <a:pPr marL="0" indent="0">
                  <a:buNone/>
                </a:pPr>
                <a:r>
                  <a:rPr lang="vi-VN">
                    <a:latin typeface="Calibri (Thân)"/>
                  </a:rPr>
                  <a:t>Thời hạn: 1 tuần</a:t>
                </a:r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6FFA085A-7B66-4014-962F-2CB9AC41C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2166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347</Words>
  <Application>Microsoft Office PowerPoint</Application>
  <PresentationFormat>Màn hình rộng</PresentationFormat>
  <Paragraphs>106</Paragraphs>
  <Slides>9</Slides>
  <Notes>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(Thân)</vt:lpstr>
      <vt:lpstr>Calibri Light</vt:lpstr>
      <vt:lpstr>Cambria Math</vt:lpstr>
      <vt:lpstr>Times New Roman</vt:lpstr>
      <vt:lpstr>Chủ đề Office</vt:lpstr>
      <vt:lpstr>Hướng dẫn thực hành CSDL Lab 3</vt:lpstr>
      <vt:lpstr>Nội dung</vt:lpstr>
      <vt:lpstr>Phép hợp (hội) - UNION</vt:lpstr>
      <vt:lpstr>Phép giao - INTERSECT</vt:lpstr>
      <vt:lpstr>Phép trừ - EXCEPT</vt:lpstr>
      <vt:lpstr>Phép nhân - Tích descartes</vt:lpstr>
      <vt:lpstr>Phép kết - JOIN</vt:lpstr>
      <vt:lpstr>Phép kết - JOIN</vt:lpstr>
      <vt:lpstr>Deadline lab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CSDL Lab 1</dc:title>
  <dc:creator>Tuan Hai</dc:creator>
  <cp:lastModifiedBy>Tuan Hai</cp:lastModifiedBy>
  <cp:revision>27</cp:revision>
  <dcterms:created xsi:type="dcterms:W3CDTF">2021-09-13T07:13:15Z</dcterms:created>
  <dcterms:modified xsi:type="dcterms:W3CDTF">2021-10-28T02:36:43Z</dcterms:modified>
</cp:coreProperties>
</file>