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4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93135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ACD1C-2A3C-4674-B5C6-4201F37CAA11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DDC1-8F88-4202-9411-69A494C5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376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Import file sql, file excel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442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FBE328-FB5B-43DF-813A-2A0B1753E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C95D805-1D95-4605-A587-4802F6D75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6594A2-1A1D-401B-A2CC-D6F34872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71A9A31-7C22-4AD8-A454-829E8131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B2C67C3-9B93-4EED-98AA-7C6394EB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864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3AF1CC-5324-4066-99CD-3837379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ED5AA5F-1154-474D-8057-316C646A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2A9D77A-2D63-4BD1-8383-88A666D1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679D250-950D-4EAB-BBA5-EE945261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768F40-2CA6-4D03-B229-FF5B05B6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020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D313EC3-0C19-45D4-BD52-1A70905BD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8524A94-C1A5-4A36-B2EB-BF53827CF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FDFA3DC-78CA-43B1-BFBD-E801636E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36C970E-28FF-47F7-8474-C76DB5C3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DB49A9-190E-4F20-BC9D-97422EE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0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5871FD-2A7D-4F5F-98D2-6436432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E0A206-FA4F-4ECC-80B1-E2285F4D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BFB0938-02EF-45C0-837E-F211AFB2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A00D9DA-2513-493A-AA81-E4A984FA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2DEF09-D665-43FF-88AC-EC68E8B6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748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B4F083-3DD4-43A9-B18E-9FF02153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2BBCBD2-2D7E-4A64-8E20-35B634A0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E9A336-2AC7-4038-968B-B791D54D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F2825AF-3E8F-45C5-9A1C-DD7CF230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A8C56F-E777-4342-8AFE-41B3AF18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798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01013D-5F53-4016-A42E-07437562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3B90D7B-8BEF-41A8-AA17-B222EAA0D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E698AC1-AFAF-4782-B073-0D077151E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9134EB9-6797-4577-AEB7-0684E3EC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0014F1B-BCC8-49AF-ACEE-58F08412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8AB6102-50A8-4E05-AA83-A3B60C7C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80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1F803F-46B5-45EA-9A25-949D60B5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FF33469-DD6C-4B74-AD82-F3B9C897E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199617B-BB52-498D-B4F2-A1114196F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AEE5462-29CF-442A-8AA1-302068A73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B95FA61-0E11-4AA3-8514-12C915A5E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B261B39-E32E-4DEC-832F-BCA4FB0C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AA52E0D-D673-41BF-8F17-26CA7982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6190AD3-F8F0-4556-9E0F-A7684EE9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759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3A6598-E9B5-4FAD-95B0-0E808DAD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72F308A-1486-4B51-B5C9-BB13BCA6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AD9CAAA-9B1E-4498-91EF-2B1D3CF2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ADA7683-019F-4633-ABCD-D59D4F48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81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4097556-B5C0-4CF6-9FCC-810DE95A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962EE30-2E5C-48A3-83B7-9883D691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942E8D2-9EA9-4419-8262-5A0895D2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424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FB838D-9852-4924-8EC6-284531E1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E170940-D719-41AA-B86B-67110767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04F82B1-02EA-48A4-AE16-14E29145E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5E246D7-F5E7-47FB-BF78-4D7C5BCA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1929A66-83E3-4B70-9E57-A63027B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59CE47A-7A1F-4F6D-93C0-F0E78752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283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FB7199-E038-43C0-876A-5A625C39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7C71DBC-7FBC-4EF2-96A5-58E48FA51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878B0B-807E-44EC-804C-666A2E76F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37BBD6C-586C-497E-B951-FF9DC182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2B67C51-3AE6-410C-A89A-2BB4E454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E0A1B8-668E-4C1C-9CB2-8CBDFF16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9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42FC804-3FF2-4DB7-9050-D6214DDF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BB9BBF0-E8ED-4E14-8716-DA6DFFDD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4AB9E1D-3D0D-460B-94F8-6C99C15B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93F4A5D-6F80-4867-8F07-C604D831D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5A6E951-2A93-486D-BFCE-461EE3932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643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4C0C91-F510-47EA-8AD9-A6C8CC288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Hướng dẫn thực hành CSDL</a:t>
            </a:r>
            <a:br>
              <a:rPr lang="en-US"/>
            </a:br>
            <a:r>
              <a:rPr lang="en-US"/>
              <a:t>Lab 4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A92052D-54F5-4A9C-99B2-9F6648EE4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47663"/>
            <a:ext cx="2213317" cy="1487974"/>
          </a:xfrm>
        </p:spPr>
        <p:txBody>
          <a:bodyPr>
            <a:normAutofit/>
          </a:bodyPr>
          <a:lstStyle/>
          <a:p>
            <a:pPr algn="l"/>
            <a:r>
              <a:rPr lang="en-US"/>
              <a:t>GVTH: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Võ Viết Đạt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Vũ Tuấn Hải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849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vi-VN">
                <a:latin typeface="Calibri (Thân)"/>
              </a:rPr>
              <a:t>Sửa bài thực hành Lab 3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- Phép chia: câu 14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2. Điểm bài thực hành Lab 3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Bài học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Các lệnh tính toán, gom nhóm dữ liệu.</a:t>
            </a:r>
            <a:endParaRPr lang="en-US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129464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Deadline lab 4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FA085A-7B66-4014-962F-2CB9AC41C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Bài tập 2 Quản lý Giáo Vụ:</a:t>
                </a:r>
              </a:p>
              <a:p>
                <a:r>
                  <a:rPr lang="vi-VN">
                    <a:latin typeface="Calibri (Thân)"/>
                  </a:rPr>
                  <a:t>Phần III: Câu 19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>
                    <a:latin typeface="Calibri (Thân)"/>
                  </a:rPr>
                  <a:t> 35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Thời hạn: 13 ngày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FA085A-7B66-4014-962F-2CB9AC41C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12166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80</Words>
  <Application>Microsoft Office PowerPoint</Application>
  <PresentationFormat>Màn hình rộng</PresentationFormat>
  <Paragraphs>18</Paragraphs>
  <Slides>3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(Thân)</vt:lpstr>
      <vt:lpstr>Calibri Light</vt:lpstr>
      <vt:lpstr>Cambria Math</vt:lpstr>
      <vt:lpstr>Times New Roman</vt:lpstr>
      <vt:lpstr>Chủ đề Office</vt:lpstr>
      <vt:lpstr>Hướng dẫn thực hành CSDL Lab 4</vt:lpstr>
      <vt:lpstr>Nội dung</vt:lpstr>
      <vt:lpstr>Deadline lab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CSDL Lab 1</dc:title>
  <dc:creator>Tuan Hai</dc:creator>
  <cp:lastModifiedBy>Tuan Hai</cp:lastModifiedBy>
  <cp:revision>28</cp:revision>
  <dcterms:created xsi:type="dcterms:W3CDTF">2021-09-13T07:13:15Z</dcterms:created>
  <dcterms:modified xsi:type="dcterms:W3CDTF">2021-10-28T02:55:40Z</dcterms:modified>
</cp:coreProperties>
</file>