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9" r:id="rId2"/>
    <p:sldId id="279" r:id="rId3"/>
    <p:sldId id="280" r:id="rId4"/>
    <p:sldId id="281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5D742-84C4-4986-A84B-DC3E04175793}" type="datetimeFigureOut">
              <a:rPr lang="vi-VN" smtClean="0"/>
              <a:t>22/09/2022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6BA36-61F4-4E28-84F0-F631BFE24D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121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24BC-BCC2-4BAD-A06B-AAD059CC69DE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94A2-C23B-45FC-A4C9-E8DD448DD7B8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CD16-D323-46F5-95E5-AFA80E4E6C4D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F03A-F89A-41E0-8A0F-867B43C91033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7027-130F-47B2-A872-AE2A2F443AEB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9E1C-453D-4B97-A122-1BBC1BD3C80F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F4C4-F4C1-456E-80F7-B84FD9C9A251}" type="datetime1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2057-8843-40FC-89F4-BCAB84D62AE4}" type="datetime1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45-D533-438B-AF3B-44AC7A16A9EB}" type="datetime1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E530-2BF5-4B8E-9F51-B07667E1021A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772C-2FA7-4C75-BDD4-D2F8B54F9662}" type="datetime1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DE86-662E-4F31-A7F9-80320A031D92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409"/>
            <a:ext cx="9144000" cy="1895157"/>
          </a:xfrm>
        </p:spPr>
        <p:txBody>
          <a:bodyPr/>
          <a:lstStyle/>
          <a:p>
            <a:pPr algn="l"/>
            <a:r>
              <a:rPr lang="en-US"/>
              <a:t>MSIS2433 - 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543945"/>
            <a:ext cx="10467703" cy="3464969"/>
          </a:xfrm>
        </p:spPr>
        <p:txBody>
          <a:bodyPr>
            <a:normAutofit/>
          </a:bodyPr>
          <a:lstStyle/>
          <a:p>
            <a:pPr algn="l"/>
            <a:r>
              <a:rPr lang="en-US"/>
              <a:t>Vu Tuan Hai</a:t>
            </a:r>
          </a:p>
          <a:p>
            <a:pPr algn="l"/>
            <a:endParaRPr lang="en-US"/>
          </a:p>
          <a:p>
            <a:pPr algn="l"/>
            <a:r>
              <a:rPr lang="en-US"/>
              <a:t>Email: haivt@uit.edu.vn</a:t>
            </a:r>
          </a:p>
          <a:p>
            <a:pPr algn="l"/>
            <a:r>
              <a:rPr lang="en-US"/>
              <a:t>Facebook: fb.com/vutuanhai237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1C43FC9-B34F-4847-A874-FD241E9D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5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673ED6-FD1D-89F3-E751-395B9040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Grading procedures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F527703-9918-D498-C89A-CAB806F2B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5 Labs: 50%</a:t>
            </a:r>
          </a:p>
          <a:p>
            <a:pPr marL="0" indent="0">
              <a:buNone/>
            </a:pPr>
            <a:r>
              <a:rPr lang="en-US"/>
              <a:t>Final examination: 50%</a:t>
            </a:r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54EC5E1-E1B3-ABFC-545B-C34BFF79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BCDD0B-C436-E2C4-28AD-4ADA7219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Hackerrank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540A573-CDD6-37CE-3AA0-338803816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All assignments of each lab are available on Hackerrank in one week, register by your edu email and submit your code on it.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- Valid user name: ____[ 2052xxxx ]</a:t>
            </a:r>
          </a:p>
          <a:p>
            <a:pPr marL="0" indent="0">
              <a:buNone/>
            </a:pPr>
            <a:r>
              <a:rPr lang="en-US"/>
              <a:t>- The system will automatically get your highest point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768B43A-091A-FB7C-B3BB-1704E89C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6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362C24-3BF2-5CAD-C05A-872BE007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the next 6 weeks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259A512-936B-168E-BE3B-5F6804FF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Bảng 9">
            <a:extLst>
              <a:ext uri="{FF2B5EF4-FFF2-40B4-BE49-F238E27FC236}">
                <a16:creationId xmlns:a16="http://schemas.microsoft.com/office/drawing/2014/main" id="{7E89DBC3-4794-F6A8-CF0A-CF95F7D94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845977"/>
              </p:ext>
            </p:extLst>
          </p:nvPr>
        </p:nvGraphicFramePr>
        <p:xfrm>
          <a:off x="838200" y="1825625"/>
          <a:ext cx="10080488" cy="4124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77">
                  <a:extLst>
                    <a:ext uri="{9D8B030D-6E8A-4147-A177-3AD203B41FA5}">
                      <a16:colId xmlns:a16="http://schemas.microsoft.com/office/drawing/2014/main" val="451587251"/>
                    </a:ext>
                  </a:extLst>
                </a:gridCol>
                <a:gridCol w="4390970">
                  <a:extLst>
                    <a:ext uri="{9D8B030D-6E8A-4147-A177-3AD203B41FA5}">
                      <a16:colId xmlns:a16="http://schemas.microsoft.com/office/drawing/2014/main" val="1475027546"/>
                    </a:ext>
                  </a:extLst>
                </a:gridCol>
                <a:gridCol w="4539941">
                  <a:extLst>
                    <a:ext uri="{9D8B030D-6E8A-4147-A177-3AD203B41FA5}">
                      <a16:colId xmlns:a16="http://schemas.microsoft.com/office/drawing/2014/main" val="3740750862"/>
                    </a:ext>
                  </a:extLst>
                </a:gridCol>
              </a:tblGrid>
              <a:tr h="50378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Homework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18193"/>
                  </a:ext>
                </a:extLst>
              </a:tr>
              <a:tr h="650532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Java programming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Lab 1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84288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Lab 2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746852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Lab 3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539773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Inheritance and polymorphism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Lab 4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07759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Inheritance and polymorphism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Lab 5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750557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Final examination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65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44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E73C05-1EF8-4D23-B751-1C98845D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48FFE89-317D-488E-AD43-07F1CCC4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4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122</Words>
  <Application>Microsoft Office PowerPoint</Application>
  <PresentationFormat>Màn hình rộng</PresentationFormat>
  <Paragraphs>41</Paragraphs>
  <Slides>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MSIS2433 - OOP</vt:lpstr>
      <vt:lpstr>Grading procedures</vt:lpstr>
      <vt:lpstr>Hackerrank</vt:lpstr>
      <vt:lpstr>In the next 6 weeks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Vũ Tuấn Hải</cp:lastModifiedBy>
  <cp:revision>42</cp:revision>
  <dcterms:created xsi:type="dcterms:W3CDTF">2020-03-13T13:49:04Z</dcterms:created>
  <dcterms:modified xsi:type="dcterms:W3CDTF">2022-09-22T06:14:22Z</dcterms:modified>
</cp:coreProperties>
</file>