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2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26/09/2022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26/09/2022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requirements template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96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[when?] [under what conditions?]</a:t>
                </a:r>
              </a:p>
              <a:p>
                <a:pPr marL="0" indent="0">
                  <a:buNone/>
                </a:pPr>
                <a:r>
                  <a:rPr lang="en-US"/>
                  <a:t>THE SYSTEM SHALL | SHOULD | WILL &lt;process&gt;</a:t>
                </a:r>
              </a:p>
              <a:p>
                <a:pPr marL="0" indent="0">
                  <a:buNone/>
                </a:pPr>
                <a:r>
                  <a:rPr lang="en-US"/>
                  <a:t>&lt;thing to be processed&gt; [&lt;process details&gt;*]|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Missing contextual information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96500"/>
              </a:xfrm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01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Volere template*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6BDD624-0518-0BD1-E1A8-CE73C2CE46F9}"/>
              </a:ext>
            </a:extLst>
          </p:cNvPr>
          <p:cNvSpPr txBox="1"/>
          <p:nvPr/>
        </p:nvSpPr>
        <p:spPr>
          <a:xfrm>
            <a:off x="740390" y="6033184"/>
            <a:ext cx="1021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[*] https://www.volere.org/templates/volere-requirements-specification-template/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EA8C8-19F4-2E18-6286-CE1A7045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35" y="511245"/>
            <a:ext cx="7973065" cy="49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B8A4B-8BFE-6484-4604-29A5733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0C7E0-42D2-4C3B-0B5A-77359A4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537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IEEE Software Requirements Specification Template 830-1998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EDAFC0-CF4B-EED9-B8BA-B7A5B11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2D0A9E-2D69-533C-834D-3FFF20187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18109" r="31476" b="9911"/>
          <a:stretch/>
        </p:blipFill>
        <p:spPr>
          <a:xfrm>
            <a:off x="5568286" y="234895"/>
            <a:ext cx="5450006" cy="59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B8A4B-8BFE-6484-4604-29A5733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0C7E0-42D2-4C3B-0B5A-77359A4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537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IEEE Software Requirements Specification Template 29148 – 2011. 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EDAFC0-CF4B-EED9-B8BA-B7A5B11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3767533-EDB2-0475-392A-D17F0604D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8" t="16859" r="24298" b="7294"/>
          <a:stretch/>
        </p:blipFill>
        <p:spPr>
          <a:xfrm>
            <a:off x="5495924" y="829469"/>
            <a:ext cx="6229351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F816EA-E040-FA02-62F0-6A08548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 29148:2011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68A116-8B26-4772-2722-E2D78A7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Description: This standard replaces IEEE 830-1998, IEEE 1233-1998, IEEE 1362-1998. </a:t>
            </a:r>
          </a:p>
          <a:p>
            <a:pPr marL="0" indent="0">
              <a:buNone/>
            </a:pPr>
            <a:r>
              <a:rPr lang="en-US"/>
              <a:t>- ISO/IEC/IEEE 29148:2011 contains provisions for the processes and products related to the engineering of requirements for systems and software products and services throughout the life cycle.</a:t>
            </a:r>
          </a:p>
          <a:p>
            <a:pPr marL="0" indent="0">
              <a:buNone/>
            </a:pPr>
            <a:r>
              <a:rPr lang="en-US"/>
              <a:t>- We can custom this template for my own purpose.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E10870-E9E7-B7CF-9B69-0DD6CDC2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78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3F8E0-BFE7-F16D-FE70-DC12B619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F201B8-D253-0ED1-6E47-765142BA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kind of frameworks have you used?</a:t>
            </a:r>
          </a:p>
          <a:p>
            <a:pPr marL="0" indent="0">
              <a:buNone/>
            </a:pPr>
            <a:r>
              <a:rPr lang="en-US"/>
              <a:t>How were they organized?</a:t>
            </a:r>
          </a:p>
          <a:p>
            <a:pPr marL="0" indent="0">
              <a:buNone/>
            </a:pPr>
            <a:r>
              <a:rPr lang="en-US"/>
              <a:t>What did they provide?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E39255-90A8-B02A-30BF-1171D227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45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2645D7-4309-9651-51B2-3949FDE2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5FDEA0-D450-BB33-4C03-1377EBA7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[1] Birgit Penzenstadler lectures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ABFD3-351F-627F-C00C-B6E4382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9595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176</Words>
  <Application>Microsoft Office PowerPoint</Application>
  <PresentationFormat>Màn hình rộng</PresentationFormat>
  <Paragraphs>33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Framework</vt:lpstr>
      <vt:lpstr>Simple requirements template</vt:lpstr>
      <vt:lpstr>Standards</vt:lpstr>
      <vt:lpstr>Standards</vt:lpstr>
      <vt:lpstr>Standards</vt:lpstr>
      <vt:lpstr>Standards 29148:2011</vt:lpstr>
      <vt:lpstr>Content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46</cp:revision>
  <dcterms:created xsi:type="dcterms:W3CDTF">2021-09-07T14:26:04Z</dcterms:created>
  <dcterms:modified xsi:type="dcterms:W3CDTF">2022-09-26T15:03:58Z</dcterms:modified>
</cp:coreProperties>
</file>