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E83C-1D8B-468C-8A3C-A3F54F548DDF}" type="datetimeFigureOut">
              <a:rPr lang="vi-VN" smtClean="0"/>
              <a:t>09/03/2022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8E4-365E-475A-BEA1-FC015273D8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12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8C8BC9-87D3-4C00-A5DB-F30FF210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C95DA03-86BE-454A-A2D3-D9659DF5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736D301-F807-4524-9F6B-96679035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E63C-2897-4FCC-807E-47BE898085DD}" type="datetime1">
              <a:rPr lang="vi-VN" smtClean="0"/>
              <a:t>09/03/2022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63DBB32-D231-48A0-A1B6-EAA33595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022A42-D5AF-4169-8876-BE8017A2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956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B5F857-E976-46D8-8690-9CDE373F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5146D1-9EE1-4E12-9C7D-ECA5EA1FA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A0CEE0-7624-4A9A-90E9-5DD6F475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8BD7-9CAD-4CB9-94E3-C4152499CF34}" type="datetime1">
              <a:rPr lang="vi-VN" smtClean="0"/>
              <a:t>09/03/2022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3FD9FC-C767-46FB-83B0-69E781F2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C04E4D-10F4-45BA-99E7-3EF3FFDA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776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484AB6F-7110-4742-9E15-F6A31AB42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FAEEF07-98EB-45C1-B564-E9AF0539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CA51B18-5809-4375-AA77-9EAD65D8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EB7B-E9EC-4D87-B9F5-FE88F322C0D8}" type="datetime1">
              <a:rPr lang="vi-VN" smtClean="0"/>
              <a:t>09/03/2022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C65A5CA-2BA5-4469-96CD-063B1DE4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2A9E59B-28AE-4228-9AFA-75A174E2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17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8A92BA-381C-4D40-9B9E-4CE4D09C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DBB6EF-0CB8-4616-AC2D-AAB59B7A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AB6134A-F8CF-4CB0-ACB6-3B543BEA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2ED7-1702-4847-BD16-BE2593A1BD50}" type="datetime1">
              <a:rPr lang="vi-VN" smtClean="0"/>
              <a:t>09/03/2022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5D2B47-8C2A-49EB-903B-9BB03785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7EB1C5-8DA9-4DB1-91D1-5385802E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3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FEF0F8-FD61-4FA6-B639-A2C493FD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2715C21-5354-4E6B-BC89-3859DBBD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2BAF7B-2F64-402D-B125-F39E548B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FCFB-529F-4822-AFC3-05A4317A42FE}" type="datetime1">
              <a:rPr lang="vi-VN" smtClean="0"/>
              <a:t>09/03/2022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8D42DCB-5607-45FB-8891-AF577376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4AB21B-78B9-4680-943E-06223EC2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10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F8E6AB-CA37-44DF-9DF4-DC43B763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1988A5-2B6D-4FF3-9C18-02D16B61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2B7D074-1585-4885-8A75-7E09EE3F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93ED2D9-36F6-4CD2-B9D2-9F29D625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81A1-A812-4CA2-BB7D-6BAAA7FBA28D}" type="datetime1">
              <a:rPr lang="vi-VN" smtClean="0"/>
              <a:t>09/03/2022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333CC94-69F9-4DC2-A9D8-82E59BC3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4B3050-2E8B-4CB1-9363-FE2D4D67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29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A32EDD-744D-49A7-93AF-A2AA82F8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68829CE-83DF-4695-9BBC-642E68D2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AC7A9B8-EB74-4F7D-A4AF-066DBDB7B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23F1A7D-4B1D-4188-905D-EDE84EDB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BD13E97-1B26-4DCC-BAC3-308D52E5F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AFED6C8-EC15-4294-8F9F-122D288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640D-8428-4879-8090-270FBE5D58DE}" type="datetime1">
              <a:rPr lang="vi-VN" smtClean="0"/>
              <a:t>09/03/2022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7A736FB-2C2D-44A0-A057-3E33F679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9A26BC0-7845-441B-8DA8-14DFDD01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0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5C9668-A477-49E3-952D-DD4DB0E1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9346E21-8729-4027-A532-0BA59932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E90F-AC45-4A87-899F-087D9F13610A}" type="datetime1">
              <a:rPr lang="vi-VN" smtClean="0"/>
              <a:t>09/03/2022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628AA52-7D36-4810-B310-2A484546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E781BAA-23B2-4B27-9211-8185A871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091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BF39950-DB60-474A-BD30-33FD99AC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3408-AC33-44F8-A2E3-0326A47809B2}" type="datetime1">
              <a:rPr lang="vi-VN" smtClean="0"/>
              <a:t>09/03/2022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302537B-D911-4416-8110-FDC797E0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3B4D47C-47F3-4321-B89D-D2D63CF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48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AD51A4-7DB7-4036-A8FD-82A86B87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73E7BD-F966-4E18-95BF-8CC4CE53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AF2571B-DA2D-4D83-A9E9-DD0718BD8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A41C040-9E6F-4503-8860-D8F40DEE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3BBF-06AB-43B8-8316-D425C85D772E}" type="datetime1">
              <a:rPr lang="vi-VN" smtClean="0"/>
              <a:t>09/03/2022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D7C9C41-007B-4474-BCDA-EAF4370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885CAF0-08EC-4C34-ADDE-7F779106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961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FE4871-7495-40FC-9D09-F46185EF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370A8F7-0A84-4A68-9CAC-7313DFC22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1CBBAA9-F7B6-40E0-88E1-EB029670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F7B8672-631A-4597-87B8-FA8B1855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2907-7E3F-4A3C-85EA-8E2E38312752}" type="datetime1">
              <a:rPr lang="vi-VN" smtClean="0"/>
              <a:t>09/03/2022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C85FAF2-DB15-4F0A-8EAC-47F7F016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9DA0678-84DE-4580-9A89-98E8643D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370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EE2BCA5-316C-409B-9C74-CE95D738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E5FAAA0-F66E-4961-A632-4923961C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0D0B447-5930-472E-AB0F-E4AF3169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3B767-5D49-4E1C-B746-7B47C52E891C}" type="datetime1">
              <a:rPr lang="vi-VN" smtClean="0"/>
              <a:t>09/03/2022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733255-6B1D-4A11-B421-FA2ECD6C0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84425BD-A100-4EE4-AC00-4ABB23A99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2FB5-34E0-4E63-BACB-4364A3DA6D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6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1B42C4-0D3F-4163-A797-0F3ED4980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Figma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6B76316-1434-410C-A245-91E281B4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Vũ Tuấn Hải</a:t>
            </a:r>
          </a:p>
          <a:p>
            <a:r>
              <a:rPr lang="en-US">
                <a:hlinkClick r:id="rId2"/>
              </a:rPr>
              <a:t>haivt@uit.edu.vn</a:t>
            </a:r>
            <a:r>
              <a:rPr lang="en-US"/>
              <a:t>  - fb.com/vutuanhai237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AA93EE1-EC4F-4152-9E62-B14B10B6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66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778BCF-FBF7-4456-B1A6-BBD75658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007AF0-D15E-442F-9F14-8374E8A9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Thiết kế một số sản phẩm bằng Figma:</a:t>
            </a:r>
          </a:p>
          <a:p>
            <a:pPr>
              <a:buFontTx/>
              <a:buChar char="-"/>
            </a:pPr>
            <a:r>
              <a:rPr lang="en-US"/>
              <a:t>UI.</a:t>
            </a:r>
          </a:p>
          <a:p>
            <a:pPr>
              <a:buFontTx/>
              <a:buChar char="-"/>
            </a:pPr>
            <a:r>
              <a:rPr lang="en-US"/>
              <a:t>UX.</a:t>
            </a:r>
          </a:p>
          <a:p>
            <a:pPr>
              <a:buFontTx/>
              <a:buChar char="-"/>
            </a:pPr>
            <a:r>
              <a:rPr lang="en-US"/>
              <a:t>Tư duy thiết kế giao diện phần mềm.</a:t>
            </a:r>
          </a:p>
          <a:p>
            <a:pPr marL="0" indent="0">
              <a:buNone/>
            </a:pPr>
            <a:r>
              <a:rPr lang="en-US"/>
              <a:t>(Học kĩ hơn trong môn Giao tiếp người máy)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Tải Figma tại: https://www.figma.com/downloads/</a:t>
            </a:r>
          </a:p>
        </p:txBody>
      </p:sp>
      <p:pic>
        <p:nvPicPr>
          <p:cNvPr id="1028" name="Picture 4" descr="Figma&amp;#39;s new icon">
            <a:extLst>
              <a:ext uri="{FF2B5EF4-FFF2-40B4-BE49-F238E27FC236}">
                <a16:creationId xmlns:a16="http://schemas.microsoft.com/office/drawing/2014/main" id="{9E4A57CB-8655-4292-9415-B2E74461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495" y="1690688"/>
            <a:ext cx="3194783" cy="319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0207EB0-752B-4632-9A67-33115F68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33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B4306B-5A6A-4313-A1CE-592CCE4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6FDF37-86D2-4F51-9C08-0AEE840B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Công cụ cơ bản</a:t>
            </a:r>
          </a:p>
          <a:p>
            <a:pPr marL="514350" indent="-514350">
              <a:buAutoNum type="arabicPeriod"/>
            </a:pPr>
            <a:r>
              <a:rPr lang="en-US"/>
              <a:t>Một số đối tượng thiết kế: frame, shape, text, …</a:t>
            </a:r>
          </a:p>
          <a:p>
            <a:pPr marL="514350" indent="-514350">
              <a:buAutoNum type="arabicPeriod"/>
            </a:pPr>
            <a:r>
              <a:rPr lang="en-US"/>
              <a:t>Figma component</a:t>
            </a:r>
          </a:p>
          <a:p>
            <a:pPr marL="514350" indent="-514350">
              <a:buAutoNum type="arabicPeriod"/>
            </a:pPr>
            <a:r>
              <a:rPr lang="en-US"/>
              <a:t>Animation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E177FC3-4E84-4A61-8735-9042B05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505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C06623-573C-4366-ACCC-E1FCD01F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87C55C-C635-4D28-A5CD-D02D41BA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Hãy thử thiết kế trang web Ban học tập, trên đó có một số tính năng:</a:t>
            </a:r>
          </a:p>
          <a:p>
            <a:pPr>
              <a:buFontTx/>
              <a:buChar char="-"/>
            </a:pPr>
            <a:r>
              <a:rPr lang="en-US"/>
              <a:t>Tin tức hoạt động</a:t>
            </a:r>
          </a:p>
          <a:p>
            <a:pPr>
              <a:buFontTx/>
              <a:buChar char="-"/>
            </a:pPr>
            <a:r>
              <a:rPr lang="en-US"/>
              <a:t>Tài liệu học tập</a:t>
            </a:r>
          </a:p>
          <a:p>
            <a:pPr>
              <a:buFontTx/>
              <a:buChar char="-"/>
            </a:pPr>
            <a:r>
              <a:rPr lang="en-US"/>
              <a:t>Blog</a:t>
            </a:r>
          </a:p>
          <a:p>
            <a:pPr>
              <a:buFontTx/>
              <a:buChar char="-"/>
            </a:pPr>
            <a:r>
              <a:rPr lang="en-US"/>
              <a:t>Hỏi đáp bài tập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Phông màu chủ đạo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Phiên bản draft: https://tinyurl.com/webbht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40F0A7F-D322-4479-A419-A0AEDC3EAE20}"/>
              </a:ext>
            </a:extLst>
          </p:cNvPr>
          <p:cNvSpPr/>
          <p:nvPr/>
        </p:nvSpPr>
        <p:spPr>
          <a:xfrm>
            <a:off x="4053385" y="4503761"/>
            <a:ext cx="1078173" cy="6277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BED42F5-F924-447A-9AF5-A6F7E1D5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190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03E4E-D2C6-4E84-9286-E9AA0C7F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Xin cảm ơn các bạn!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8937E1-F7CB-4D3F-8876-7AEB16CF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FB5-34E0-4E63-BACB-4364A3DA6D6A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733372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148</Words>
  <Application>Microsoft Office PowerPoint</Application>
  <PresentationFormat>Màn hình rộng</PresentationFormat>
  <Paragraphs>33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Chủ đề Office</vt:lpstr>
      <vt:lpstr>Figma</vt:lpstr>
      <vt:lpstr>Mục tiêu</vt:lpstr>
      <vt:lpstr>Nội dung</vt:lpstr>
      <vt:lpstr>Bài tập</vt:lpstr>
      <vt:lpstr>Xin cảm ơn các bạn!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Tuan Hai</dc:creator>
  <cp:lastModifiedBy>Tuan Hai</cp:lastModifiedBy>
  <cp:revision>5</cp:revision>
  <dcterms:created xsi:type="dcterms:W3CDTF">2022-02-25T14:03:12Z</dcterms:created>
  <dcterms:modified xsi:type="dcterms:W3CDTF">2022-03-09T01:37:39Z</dcterms:modified>
</cp:coreProperties>
</file>