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2" r:id="rId3"/>
    <p:sldId id="273" r:id="rId4"/>
    <p:sldId id="275" r:id="rId5"/>
    <p:sldId id="274" r:id="rId6"/>
    <p:sldId id="256" r:id="rId7"/>
    <p:sldId id="267" r:id="rId8"/>
    <p:sldId id="276" r:id="rId9"/>
    <p:sldId id="277" r:id="rId10"/>
    <p:sldId id="278" r:id="rId11"/>
    <p:sldId id="279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4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EBEF0-1929-6C4C-9D10-0A24CA585262}" type="datetimeFigureOut">
              <a:t>27/09/2023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A350-7AA6-6B4E-830A-A5509294DF4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06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B0C27-5CC0-AE4B-A9B6-1C1A8F15976E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976C-5E89-BE46-B6A2-18E033DC7B7F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9961-F7AC-F442-9DA7-5C044E83E8F0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5C2EC-D52B-4E49-9BD2-7F34EF2A2110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9BA2-5EDF-204F-BDB5-47A63D89879F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BC0A1-3625-D949-894B-12A4B1103545}" type="datetime1">
              <a:t>27/09/2023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F034-057E-7E42-A703-A16CE37858B1}" type="datetime1">
              <a:t>27/09/2023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2224-5262-0D45-8752-AD88DF7DF160}" type="datetime1">
              <a:t>27/09/2023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C3894-04D4-E046-8AC0-98EC70D1D50C}" type="datetime1">
              <a:t>27/09/2023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227EF-D3E1-B74B-97FE-FE43DF3D709B}" type="datetime1">
              <a:t>27/09/2023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ECCB-56EF-1541-9CBC-CE4FC0155FEE}" type="datetime1">
              <a:t>27/09/2023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D353B-B5AB-CF4C-8D9F-51BDAFC66301}" type="datetime1">
              <a:t>27/09/2023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tuanhai237/CourseMaterials" TargetMode="External"/><Relationship Id="rId2" Type="http://schemas.openxmlformats.org/officeDocument/2006/relationships/hyperlink" Target="mailto:haivt@uit.edu.v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groups/bht.cnpm.ui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409"/>
            <a:ext cx="9144000" cy="1004705"/>
          </a:xfrm>
        </p:spPr>
        <p:txBody>
          <a:bodyPr/>
          <a:lstStyle/>
          <a:p>
            <a:pPr algn="l"/>
            <a:r>
              <a:rPr lang="en-US"/>
              <a:t>Giới thiệu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43743"/>
            <a:ext cx="9597887" cy="4365171"/>
          </a:xfrm>
        </p:spPr>
        <p:txBody>
          <a:bodyPr>
            <a:normAutofit/>
          </a:bodyPr>
          <a:lstStyle/>
          <a:p>
            <a:pPr algn="l"/>
            <a:r>
              <a:rPr lang="en-US"/>
              <a:t>Vũ Tuấn Hải, Bộ môn Phát triển phần mềm, khoa CNPM</a:t>
            </a:r>
          </a:p>
          <a:p>
            <a:pPr algn="l"/>
            <a:r>
              <a:rPr lang="en-US"/>
              <a:t>Email: </a:t>
            </a:r>
            <a:r>
              <a:rPr lang="en-US">
                <a:hlinkClick r:id="rId2"/>
              </a:rPr>
              <a:t>haivt@uit.edu.vn</a:t>
            </a:r>
            <a:endParaRPr lang="en-US"/>
          </a:p>
          <a:p>
            <a:pPr algn="l"/>
            <a:r>
              <a:rPr lang="en-US" b="1"/>
              <a:t>Tài liệu học tập</a:t>
            </a:r>
            <a:r>
              <a:rPr lang="en-US"/>
              <a:t>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Moodle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Github</a:t>
            </a:r>
            <a:endParaRPr lang="en-US"/>
          </a:p>
          <a:p>
            <a:pPr algn="l"/>
            <a:r>
              <a:rPr lang="en-US"/>
              <a:t>Giải đáp bài tập hàng tuần: vui lòng post tại group: </a:t>
            </a:r>
            <a:r>
              <a:rPr lang="en-US">
                <a:hlinkClick r:id="rId4"/>
              </a:rPr>
              <a:t>Ban học tập CNPM - Ngôi nhà sẻ chia</a:t>
            </a:r>
            <a:r>
              <a:rPr lang="en-US"/>
              <a:t> theo định dạng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33275-80ED-C475-7A0C-867978AF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421E8-3143-9423-9E30-BDA8A8EF46F8}"/>
              </a:ext>
            </a:extLst>
          </p:cNvPr>
          <p:cNvSpPr/>
          <p:nvPr/>
        </p:nvSpPr>
        <p:spPr>
          <a:xfrm>
            <a:off x="1610140" y="4857396"/>
            <a:ext cx="6460434" cy="1006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>
                <a:solidFill>
                  <a:schemeClr val="tx1"/>
                </a:solidFill>
              </a:rPr>
              <a:t>[Bài Lab] – [vấn đề cần hỏi]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[Trình bày vấn đề]</a:t>
            </a:r>
          </a:p>
          <a:p>
            <a:pPr algn="l"/>
            <a:r>
              <a:rPr lang="en-US">
                <a:solidFill>
                  <a:schemeClr val="tx1"/>
                </a:solidFill>
              </a:rPr>
              <a:t>#LTTQ</a:t>
            </a:r>
          </a:p>
        </p:txBody>
      </p:sp>
    </p:spTree>
    <p:extLst>
      <p:ext uri="{BB962C8B-B14F-4D97-AF65-F5344CB8AC3E}">
        <p14:creationId xmlns:p14="http://schemas.microsoft.com/office/powerpoint/2010/main" val="409325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0A6-C0E4-6BF4-8077-68B35E7F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1.4.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EBF8-EAB2-9CF0-BFBE-9C2B6612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FFA6EA-48EA-E50D-977F-D5B8F63DBCF8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Initialization on Git &amp; Github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7E99CC-4322-CA37-1B72-CE4112ED723E}"/>
              </a:ext>
            </a:extLst>
          </p:cNvPr>
          <p:cNvSpPr txBox="1">
            <a:spLocks/>
          </p:cNvSpPr>
          <p:nvPr/>
        </p:nvSpPr>
        <p:spPr>
          <a:xfrm>
            <a:off x="1134533" y="2757534"/>
            <a:ext cx="2514599" cy="4767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2"/>
              </a:rPr>
              <a:t>Git</a:t>
            </a:r>
            <a:endParaRPr lang="en-US" sz="2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6CC15D-18A7-4501-0530-51C0696D1E9A}"/>
              </a:ext>
            </a:extLst>
          </p:cNvPr>
          <p:cNvSpPr txBox="1">
            <a:spLocks/>
          </p:cNvSpPr>
          <p:nvPr/>
        </p:nvSpPr>
        <p:spPr>
          <a:xfrm>
            <a:off x="1134533" y="3366608"/>
            <a:ext cx="2514599" cy="10614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Install </a:t>
            </a:r>
            <a:r>
              <a:rPr lang="en-US" sz="2000">
                <a:hlinkClick r:id="rId3"/>
              </a:rPr>
              <a:t>Github desktop</a:t>
            </a:r>
            <a:r>
              <a:rPr lang="en-US" sz="2000"/>
              <a:t> and register </a:t>
            </a:r>
            <a:r>
              <a:rPr lang="en-US" sz="2000">
                <a:hlinkClick r:id="rId4"/>
              </a:rPr>
              <a:t>Github account</a:t>
            </a:r>
            <a:endParaRPr lang="en-US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7A22B5-EC57-456B-CABF-D4971C986F3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3649133" y="2155044"/>
            <a:ext cx="8551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717A2-1AA5-ADE4-BCF3-15F5CB2E5B3F}"/>
              </a:ext>
            </a:extLst>
          </p:cNvPr>
          <p:cNvSpPr txBox="1">
            <a:spLocks/>
          </p:cNvSpPr>
          <p:nvPr/>
        </p:nvSpPr>
        <p:spPr>
          <a:xfrm>
            <a:off x="4504266" y="1690689"/>
            <a:ext cx="28109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Setup repository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391620-57B1-D3FE-06CD-9B2146060D45}"/>
              </a:ext>
            </a:extLst>
          </p:cNvPr>
          <p:cNvSpPr txBox="1">
            <a:spLocks/>
          </p:cNvSpPr>
          <p:nvPr/>
        </p:nvSpPr>
        <p:spPr>
          <a:xfrm>
            <a:off x="4800600" y="2757534"/>
            <a:ext cx="2514599" cy="10614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/>
              <a:t>Create by Github desktop / git command line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46CE6EF-A098-7C19-6D28-A9A03088F10F}"/>
              </a:ext>
            </a:extLst>
          </p:cNvPr>
          <p:cNvSpPr txBox="1">
            <a:spLocks/>
          </p:cNvSpPr>
          <p:nvPr/>
        </p:nvSpPr>
        <p:spPr>
          <a:xfrm>
            <a:off x="8458198" y="3499357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Code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3CE37D84-06BA-A30E-ADEF-81010C430F5B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7315199" y="2155044"/>
            <a:ext cx="1735666" cy="13443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B56889C-9060-F5AE-1308-318BFF97949D}"/>
              </a:ext>
            </a:extLst>
          </p:cNvPr>
          <p:cNvSpPr txBox="1">
            <a:spLocks/>
          </p:cNvSpPr>
          <p:nvPr/>
        </p:nvSpPr>
        <p:spPr>
          <a:xfrm>
            <a:off x="8458198" y="5772380"/>
            <a:ext cx="1185333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Push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E44C8158-7039-5C41-FF8D-65ECC472C4FD}"/>
              </a:ext>
            </a:extLst>
          </p:cNvPr>
          <p:cNvCxnSpPr>
            <a:cxnSpLocks/>
            <a:stCxn id="13" idx="3"/>
            <a:endCxn id="49" idx="0"/>
          </p:cNvCxnSpPr>
          <p:nvPr/>
        </p:nvCxnSpPr>
        <p:spPr>
          <a:xfrm>
            <a:off x="9643531" y="3963712"/>
            <a:ext cx="1092201" cy="641005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CB4B4E1-89E1-6B8C-5BD6-E92966C3446A}"/>
              </a:ext>
            </a:extLst>
          </p:cNvPr>
          <p:cNvSpPr txBox="1">
            <a:spLocks/>
          </p:cNvSpPr>
          <p:nvPr/>
        </p:nvSpPr>
        <p:spPr>
          <a:xfrm>
            <a:off x="6239934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Check commit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433ACB1E-FA0A-97A8-F3A5-3F561A5C1B85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7425268" y="5533427"/>
            <a:ext cx="1032931" cy="703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1DEFB8A-057D-5556-421B-54890EA9F6EF}"/>
              </a:ext>
            </a:extLst>
          </p:cNvPr>
          <p:cNvCxnSpPr>
            <a:cxnSpLocks/>
            <a:stCxn id="22" idx="0"/>
            <a:endCxn id="13" idx="1"/>
          </p:cNvCxnSpPr>
          <p:nvPr/>
        </p:nvCxnSpPr>
        <p:spPr>
          <a:xfrm rot="5400000" flipH="1" flipV="1">
            <a:off x="7621230" y="3767750"/>
            <a:ext cx="641005" cy="103293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E72762F-B0F5-0447-4A61-C67153CF8E28}"/>
              </a:ext>
            </a:extLst>
          </p:cNvPr>
          <p:cNvSpPr txBox="1">
            <a:spLocks/>
          </p:cNvSpPr>
          <p:nvPr/>
        </p:nvSpPr>
        <p:spPr>
          <a:xfrm>
            <a:off x="9550399" y="4604717"/>
            <a:ext cx="2370666" cy="928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/>
              <a:t>Commit</a:t>
            </a: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581BE091-1D5F-E51F-CD09-4208EA922AFB}"/>
              </a:ext>
            </a:extLst>
          </p:cNvPr>
          <p:cNvCxnSpPr>
            <a:cxnSpLocks/>
            <a:stCxn id="49" idx="2"/>
            <a:endCxn id="18" idx="3"/>
          </p:cNvCxnSpPr>
          <p:nvPr/>
        </p:nvCxnSpPr>
        <p:spPr>
          <a:xfrm rot="5400000">
            <a:off x="9837978" y="5338981"/>
            <a:ext cx="703308" cy="1092201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41CEF1F-85DB-8627-3066-71EE7D49EA92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https://youtu.be/1JuYQgpbrW0?si=TVMVuIf-FNR3HLIm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3788218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8EE4-FBC7-F688-9829-940B0B564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1.5.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ABF5-C4BD-3C6F-DE75-735E2EDFB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A91AE-29D4-A9FC-2871-0C4B0F67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6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02C3-A45C-E570-D159-6CE93CE9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1528-8417-4036-664B-C222F8DD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VN"/>
              <a:t>MAUI -.net</a:t>
            </a:r>
          </a:p>
          <a:p>
            <a:pPr marL="0" indent="0">
              <a:buNone/>
            </a:pPr>
            <a:r>
              <a:rPr lang="en-VN"/>
              <a:t>Alavonia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935DA-3732-80D5-2999-AE1E6CF8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0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2E09-B0A8-E8B9-48E6-7DFDBC66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Nội dung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8A95BAC-2D72-099D-A4C4-6645783D16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241107"/>
              </p:ext>
            </p:extLst>
          </p:nvPr>
        </p:nvGraphicFramePr>
        <p:xfrm>
          <a:off x="838201" y="1825625"/>
          <a:ext cx="10330541" cy="445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056">
                  <a:extLst>
                    <a:ext uri="{9D8B030D-6E8A-4147-A177-3AD203B41FA5}">
                      <a16:colId xmlns:a16="http://schemas.microsoft.com/office/drawing/2014/main" val="1597097040"/>
                    </a:ext>
                  </a:extLst>
                </a:gridCol>
                <a:gridCol w="2662410">
                  <a:extLst>
                    <a:ext uri="{9D8B030D-6E8A-4147-A177-3AD203B41FA5}">
                      <a16:colId xmlns:a16="http://schemas.microsoft.com/office/drawing/2014/main" val="3095679711"/>
                    </a:ext>
                  </a:extLst>
                </a:gridCol>
                <a:gridCol w="2181733">
                  <a:extLst>
                    <a:ext uri="{9D8B030D-6E8A-4147-A177-3AD203B41FA5}">
                      <a16:colId xmlns:a16="http://schemas.microsoft.com/office/drawing/2014/main" val="370887998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511080248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3683299383"/>
                    </a:ext>
                  </a:extLst>
                </a:gridCol>
              </a:tblGrid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Thời gian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Nội 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Trọng số [30%]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9385586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3 - 4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1. OOP in C#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092040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5 - 6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2. GUI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4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Bài tập Lab 2 - 3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877085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7 - 8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3. Event handler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915165"/>
                  </a:ext>
                </a:extLst>
              </a:tr>
              <a:tr h="62420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9 - 10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4. Database connection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6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824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Kiểm tra tiến độ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5715"/>
                  </a:ext>
                </a:extLst>
              </a:tr>
              <a:tr h="608339"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11 - 12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5. GDI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2 tuần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973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Demo [5%]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86057"/>
                  </a:ext>
                </a:extLst>
              </a:tr>
              <a:tr h="616274"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13 - 14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Lab 6. Báo cáo đồ án nhỏ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>
                          <a:solidFill>
                            <a:schemeClr val="tx1"/>
                          </a:solidFill>
                        </a:rPr>
                        <a:t>10 - 15 phút / nhóm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VN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r>
                        <a:rPr lang="en-VN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18239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C5A5C-B4D0-43F2-C574-6D11E876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5BB5-470E-6BE1-91E7-0DEF567D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Quy định trong lớp thực hành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45D9-F0FD-DE3A-C291-BCDF3355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/>
              <a:t>Có thể làm bài tập tại nhà và không cần tới lớp.</a:t>
            </a:r>
          </a:p>
          <a:p>
            <a:r>
              <a:rPr lang="en-VN"/>
              <a:t>Sinh viên lớp .1 nộp bài tập theo deadline lớp .1, sinh viên .2 nộp bài tập theo deadline lớp 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59E1-7796-494C-E32C-07E1C966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F522-5588-044B-BAE5-FBD746F94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Yêu cầu đồ án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7534-75D9-005F-FF66-733005FC2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 b="1"/>
              <a:t>Nội dung:</a:t>
            </a:r>
          </a:p>
          <a:p>
            <a:r>
              <a:rPr lang="en-VN"/>
              <a:t>Bắt buộc phải có giao diện (interface).</a:t>
            </a:r>
          </a:p>
          <a:p>
            <a:r>
              <a:rPr lang="en-VN"/>
              <a:t>Không giới hạn ngôn ngữ và framework.</a:t>
            </a:r>
          </a:p>
          <a:p>
            <a:pPr marL="0" indent="0">
              <a:buNone/>
            </a:pPr>
            <a:r>
              <a:rPr lang="en-VN" b="1"/>
              <a:t>Hình thức:</a:t>
            </a:r>
          </a:p>
          <a:p>
            <a:r>
              <a:rPr lang="en-VN"/>
              <a:t>Đăng ký nhóm: theo nhóm lớp lý thuyết</a:t>
            </a:r>
          </a:p>
          <a:p>
            <a:r>
              <a:rPr lang="en-VN"/>
              <a:t>Update source code thường xuyên (trước 0:00 T4 mỗi 2 tuần) lên Github.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9C78-4947-13D0-632A-6C9DC365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2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DE1D-5218-3F1F-6883-B51BD45E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Một số 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D8E6-5791-BBC3-7777-4A414C03A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62B03-52A4-2A31-A5A0-829B2A0F8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3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OOP, C#, Winform và Github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5A5AA-092F-F762-FC4A-5FE44A096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1. Ôn tập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Lớp, Interface.</a:t>
            </a:r>
          </a:p>
          <a:p>
            <a:r>
              <a:rPr lang="en-US"/>
              <a:t>Thuộc tính, phương thức.</a:t>
            </a:r>
          </a:p>
          <a:p>
            <a:r>
              <a:rPr lang="en-US"/>
              <a:t>Kế thừa, đa hình.</a:t>
            </a:r>
          </a:p>
          <a:p>
            <a:r>
              <a:rPr lang="en-US"/>
              <a:t>Static method</a:t>
            </a:r>
          </a:p>
          <a:p>
            <a:r>
              <a:rPr lang="en-US"/>
              <a:t>Generic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3737D-6DC2-9949-18DB-A8A6DF6C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C1856-D89D-CB9C-197F-E996FC2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1.2.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F826-746B-38D0-57CF-FB7229BD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System; </a:t>
            </a:r>
          </a:p>
          <a:p>
            <a:pPr marL="0" indent="0">
              <a:buNone/>
            </a:pP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Hello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{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static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>
                <a:solidFill>
                  <a:srgbClr val="006881"/>
                </a:solidFill>
                <a:effectLst/>
                <a:latin typeface="SFMono-Regular"/>
              </a:rPr>
              <a:t>Main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() {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Console.WriteLine(</a:t>
            </a:r>
            <a:r>
              <a:rPr lang="en-US" b="0" i="0">
                <a:solidFill>
                  <a:srgbClr val="A31515"/>
                </a:solidFill>
                <a:effectLst/>
                <a:latin typeface="SFMono-Regular"/>
              </a:rPr>
              <a:t>"Hello, World"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pPr marL="0" indent="0">
              <a:buNone/>
            </a:pPr>
            <a:r>
              <a:rPr lang="en-US">
                <a:solidFill>
                  <a:srgbClr val="161616"/>
                </a:solidFill>
                <a:latin typeface="SFMono-Regular"/>
              </a:rPr>
              <a:t>	</a:t>
            </a: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</a:p>
          <a:p>
            <a:pPr marL="0" indent="0">
              <a:buNone/>
            </a:pPr>
            <a:r>
              <a:rPr lang="en-US" b="0" i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A176-EF59-A79F-CCED-546D633F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F3A8A-8405-0A0B-16A1-F5E9181CD251}"/>
              </a:ext>
            </a:extLst>
          </p:cNvPr>
          <p:cNvSpPr txBox="1"/>
          <p:nvPr/>
        </p:nvSpPr>
        <p:spPr>
          <a:xfrm>
            <a:off x="838200" y="6198255"/>
            <a:ext cx="4461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Tham khảo:</a:t>
            </a:r>
          </a:p>
          <a:p>
            <a:r>
              <a:rPr lang="en-VN" sz="1400"/>
              <a:t>[x] </a:t>
            </a:r>
            <a:r>
              <a:rPr lang="en-US" sz="1400"/>
              <a:t>https://learn.microsoft.com/en-us/dotnet/csharp/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14767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D507-70E2-B2D6-C18A-89E4073C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1.3. Winform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C61CF-6715-4AD2-C302-341576D3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A193BE-6A75-2E43-0CD4-877959A7E3AC}"/>
              </a:ext>
            </a:extLst>
          </p:cNvPr>
          <p:cNvSpPr txBox="1">
            <a:spLocks/>
          </p:cNvSpPr>
          <p:nvPr/>
        </p:nvSpPr>
        <p:spPr>
          <a:xfrm>
            <a:off x="1523999" y="2001050"/>
            <a:ext cx="1557867" cy="8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A6C08-2E95-1BF5-397F-17122E2AA3F3}"/>
              </a:ext>
            </a:extLst>
          </p:cNvPr>
          <p:cNvSpPr txBox="1"/>
          <p:nvPr/>
        </p:nvSpPr>
        <p:spPr>
          <a:xfrm>
            <a:off x="2785533" y="1965583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989D5F-2308-9488-5896-863222F361B6}"/>
              </a:ext>
            </a:extLst>
          </p:cNvPr>
          <p:cNvSpPr txBox="1">
            <a:spLocks/>
          </p:cNvSpPr>
          <p:nvPr/>
        </p:nvSpPr>
        <p:spPr>
          <a:xfrm>
            <a:off x="2074333" y="302693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A8AA1-AB9D-93D0-1CE2-3E568EDA4D55}"/>
              </a:ext>
            </a:extLst>
          </p:cNvPr>
          <p:cNvSpPr txBox="1"/>
          <p:nvPr/>
        </p:nvSpPr>
        <p:spPr>
          <a:xfrm>
            <a:off x="2785533" y="299146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2E95B25-65BB-7662-1530-761AE68D4827}"/>
              </a:ext>
            </a:extLst>
          </p:cNvPr>
          <p:cNvSpPr txBox="1">
            <a:spLocks/>
          </p:cNvSpPr>
          <p:nvPr/>
        </p:nvSpPr>
        <p:spPr>
          <a:xfrm>
            <a:off x="2074333" y="3713622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37697-D6E6-D825-F840-383698994684}"/>
              </a:ext>
            </a:extLst>
          </p:cNvPr>
          <p:cNvSpPr txBox="1"/>
          <p:nvPr/>
        </p:nvSpPr>
        <p:spPr>
          <a:xfrm>
            <a:off x="2785533" y="3678155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E779E7-FA24-9835-5F0E-C370D2E52451}"/>
              </a:ext>
            </a:extLst>
          </p:cNvPr>
          <p:cNvSpPr txBox="1">
            <a:spLocks/>
          </p:cNvSpPr>
          <p:nvPr/>
        </p:nvSpPr>
        <p:spPr>
          <a:xfrm>
            <a:off x="2074333" y="4400921"/>
            <a:ext cx="1007533" cy="552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C335F-6C9D-F033-6048-C5B228B6E692}"/>
              </a:ext>
            </a:extLst>
          </p:cNvPr>
          <p:cNvSpPr txBox="1"/>
          <p:nvPr/>
        </p:nvSpPr>
        <p:spPr>
          <a:xfrm>
            <a:off x="2785533" y="4365454"/>
            <a:ext cx="36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B1DB57-6D81-8683-E4E4-8A6C34C2EAA7}"/>
              </a:ext>
            </a:extLst>
          </p:cNvPr>
          <p:cNvSpPr txBox="1"/>
          <p:nvPr/>
        </p:nvSpPr>
        <p:spPr>
          <a:xfrm>
            <a:off x="1523999" y="1641343"/>
            <a:ext cx="155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516738-5FAB-07C6-45DC-DC66BB21D767}"/>
              </a:ext>
            </a:extLst>
          </p:cNvPr>
          <p:cNvSpPr txBox="1"/>
          <p:nvPr/>
        </p:nvSpPr>
        <p:spPr>
          <a:xfrm>
            <a:off x="838200" y="3821288"/>
            <a:ext cx="1261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Sub-windows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D48B5E-919A-A1B3-406D-A0A5017F5E56}"/>
              </a:ext>
            </a:extLst>
          </p:cNvPr>
          <p:cNvSpPr txBox="1"/>
          <p:nvPr/>
        </p:nvSpPr>
        <p:spPr>
          <a:xfrm>
            <a:off x="6777567" y="1568234"/>
            <a:ext cx="2311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Project folder:</a:t>
            </a:r>
          </a:p>
          <a:p>
            <a:r>
              <a:rPr lang="en-VN"/>
              <a:t>---src</a:t>
            </a:r>
          </a:p>
          <a:p>
            <a:r>
              <a:rPr lang="en-VN"/>
              <a:t>    ---main.Design.cs</a:t>
            </a:r>
          </a:p>
          <a:p>
            <a:r>
              <a:rPr lang="en-VN"/>
              <a:t>    ---main.cs</a:t>
            </a:r>
          </a:p>
          <a:p>
            <a:r>
              <a:rPr lang="en-VN"/>
              <a:t>---</a:t>
            </a:r>
            <a:r>
              <a:rPr lang="en-US"/>
              <a:t>properties</a:t>
            </a:r>
            <a:endParaRPr lang="en-VN"/>
          </a:p>
          <a:p>
            <a:r>
              <a:rPr lang="en-VN"/>
              <a:t>---obj</a:t>
            </a:r>
          </a:p>
          <a:p>
            <a:r>
              <a:rPr lang="en-VN"/>
              <a:t>    ---Debug</a:t>
            </a:r>
          </a:p>
          <a:p>
            <a:r>
              <a:rPr lang="en-VN"/>
              <a:t>---bin</a:t>
            </a:r>
          </a:p>
          <a:p>
            <a:r>
              <a:rPr lang="en-VN"/>
              <a:t>    ---Debug</a:t>
            </a:r>
          </a:p>
          <a:p>
            <a:r>
              <a:rPr lang="en-VN"/>
              <a:t>    ---Releases</a:t>
            </a:r>
          </a:p>
          <a:p>
            <a:r>
              <a:rPr lang="en-VN"/>
              <a:t>---resources</a:t>
            </a:r>
          </a:p>
          <a:p>
            <a:endParaRPr lang="en-VN"/>
          </a:p>
          <a:p>
            <a:r>
              <a:rPr lang="en-VN"/>
              <a:t>    ….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CA93307-1A8A-BD76-239F-FBB052F3DB5A}"/>
              </a:ext>
            </a:extLst>
          </p:cNvPr>
          <p:cNvSpPr txBox="1">
            <a:spLocks/>
          </p:cNvSpPr>
          <p:nvPr/>
        </p:nvSpPr>
        <p:spPr>
          <a:xfrm>
            <a:off x="6980767" y="215984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1026" name="Picture 2" descr="EXE file format symbol icon">
            <a:extLst>
              <a:ext uri="{FF2B5EF4-FFF2-40B4-BE49-F238E27FC236}">
                <a16:creationId xmlns:a16="http://schemas.microsoft.com/office/drawing/2014/main" id="{39A06086-DD15-6072-133E-71B92EE1B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83" y="3410973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82C9F1A-2025-517A-3A66-A0FE79E40D43}"/>
              </a:ext>
            </a:extLst>
          </p:cNvPr>
          <p:cNvSpPr txBox="1"/>
          <p:nvPr/>
        </p:nvSpPr>
        <p:spPr>
          <a:xfrm>
            <a:off x="4174064" y="2970565"/>
            <a:ext cx="188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Executable file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2790D9A-F9C6-DF7C-4465-7C25100EAA24}"/>
              </a:ext>
            </a:extLst>
          </p:cNvPr>
          <p:cNvSpPr/>
          <p:nvPr/>
        </p:nvSpPr>
        <p:spPr>
          <a:xfrm>
            <a:off x="3263900" y="2001050"/>
            <a:ext cx="266699" cy="3583224"/>
          </a:xfrm>
          <a:prstGeom prst="rightBrace">
            <a:avLst>
              <a:gd name="adj1" fmla="val 84524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B30C3F-B719-9DCC-DCB7-EB766AFC7993}"/>
              </a:ext>
            </a:extLst>
          </p:cNvPr>
          <p:cNvCxnSpPr>
            <a:cxnSpLocks/>
            <a:stCxn id="43" idx="1"/>
            <a:endCxn id="1026" idx="1"/>
          </p:cNvCxnSpPr>
          <p:nvPr/>
        </p:nvCxnSpPr>
        <p:spPr>
          <a:xfrm flipV="1">
            <a:off x="3530599" y="3791973"/>
            <a:ext cx="1051984" cy="6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D469E9-15C0-44CC-2352-7392364C2A10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3081866" y="2439247"/>
            <a:ext cx="3898901" cy="48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B82288D6-7A9A-43D1-2719-29DA7AF37EE1}"/>
              </a:ext>
            </a:extLst>
          </p:cNvPr>
          <p:cNvSpPr txBox="1">
            <a:spLocks/>
          </p:cNvSpPr>
          <p:nvPr/>
        </p:nvSpPr>
        <p:spPr>
          <a:xfrm>
            <a:off x="6980767" y="3801237"/>
            <a:ext cx="1794933" cy="558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5B6EFE74-3533-8D26-FAD3-C8F6CDCA79C2}"/>
              </a:ext>
            </a:extLst>
          </p:cNvPr>
          <p:cNvCxnSpPr>
            <a:stCxn id="51" idx="1"/>
            <a:endCxn id="1026" idx="3"/>
          </p:cNvCxnSpPr>
          <p:nvPr/>
        </p:nvCxnSpPr>
        <p:spPr>
          <a:xfrm rot="10800000">
            <a:off x="5344583" y="3791973"/>
            <a:ext cx="1636184" cy="288664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09703-2B9E-4FCE-551E-8F937473D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7" y="5117327"/>
            <a:ext cx="495844" cy="495844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6A3908-07C5-3984-11AB-1473D7DBC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725" y="5107807"/>
            <a:ext cx="495844" cy="495844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6FA587-ECBF-3752-D121-C11DF331CF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953" y="5117327"/>
            <a:ext cx="495844" cy="495844"/>
          </a:xfrm>
          <a:prstGeom prst="rect">
            <a:avLst/>
          </a:prstGeom>
        </p:spPr>
      </p:pic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F500B0D2-FBE6-2A7D-B30C-0C11F807B896}"/>
              </a:ext>
            </a:extLst>
          </p:cNvPr>
          <p:cNvSpPr txBox="1">
            <a:spLocks/>
          </p:cNvSpPr>
          <p:nvPr/>
        </p:nvSpPr>
        <p:spPr>
          <a:xfrm>
            <a:off x="6980767" y="4400921"/>
            <a:ext cx="1794933" cy="23966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C53C05B-016F-863D-8346-ADE7DE6A4309}"/>
              </a:ext>
            </a:extLst>
          </p:cNvPr>
          <p:cNvCxnSpPr>
            <a:cxnSpLocks/>
            <a:stCxn id="61" idx="1"/>
            <a:endCxn id="59" idx="3"/>
          </p:cNvCxnSpPr>
          <p:nvPr/>
        </p:nvCxnSpPr>
        <p:spPr>
          <a:xfrm rot="10800000" flipV="1">
            <a:off x="3098797" y="4520751"/>
            <a:ext cx="3881970" cy="844498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61717E0-0DF0-7186-03D8-4F83778804B3}"/>
              </a:ext>
            </a:extLst>
          </p:cNvPr>
          <p:cNvSpPr txBox="1"/>
          <p:nvPr/>
        </p:nvSpPr>
        <p:spPr>
          <a:xfrm>
            <a:off x="3650191" y="3872020"/>
            <a:ext cx="667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Build</a:t>
            </a:r>
          </a:p>
        </p:txBody>
      </p:sp>
    </p:spTree>
    <p:extLst>
      <p:ext uri="{BB962C8B-B14F-4D97-AF65-F5344CB8AC3E}">
        <p14:creationId xmlns:p14="http://schemas.microsoft.com/office/powerpoint/2010/main" val="23001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15874</TotalTime>
  <Words>482</Words>
  <Application>Microsoft Macintosh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Office Theme</vt:lpstr>
      <vt:lpstr>Giới thiệu</vt:lpstr>
      <vt:lpstr>Nội dung</vt:lpstr>
      <vt:lpstr>Quy định trong lớp thực hành</vt:lpstr>
      <vt:lpstr>Yêu cầu đồ án</vt:lpstr>
      <vt:lpstr>Một số câu hỏi</vt:lpstr>
      <vt:lpstr>Lab 1</vt:lpstr>
      <vt:lpstr>1. 1. Ôn tập OOP</vt:lpstr>
      <vt:lpstr>1.2. C#</vt:lpstr>
      <vt:lpstr>1.3. Winform</vt:lpstr>
      <vt:lpstr>1.4. Github</vt:lpstr>
      <vt:lpstr>1.5.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40</cp:revision>
  <dcterms:created xsi:type="dcterms:W3CDTF">2020-03-13T13:49:04Z</dcterms:created>
  <dcterms:modified xsi:type="dcterms:W3CDTF">2023-09-29T06:53:21Z</dcterms:modified>
</cp:coreProperties>
</file>