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9" r:id="rId13"/>
    <p:sldId id="270" r:id="rId14"/>
    <p:sldId id="275" r:id="rId15"/>
    <p:sldId id="276" r:id="rId16"/>
    <p:sldId id="277" r:id="rId17"/>
    <p:sldId id="278" r:id="rId18"/>
    <p:sldId id="265" r:id="rId19"/>
    <p:sldId id="279" r:id="rId20"/>
    <p:sldId id="271" r:id="rId21"/>
    <p:sldId id="272" r:id="rId22"/>
    <p:sldId id="273" r:id="rId23"/>
    <p:sldId id="274" r:id="rId24"/>
    <p:sldId id="280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10:55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8965 5379 0,'0'-25'15,"0"0"16,-25 1-31,0 24 32,0 0-32,25-25 15,-25 25 1,0-25 0,0 25-1,0-25 1,0 0-16,1 25 15,-1-25-15,0 25 16,0 0-16,0-25 16,0 25-16,0-25 31,0 25 0,0 0-31,0 0 16,1 0-1,-1 0 1,0 0 0,-25 0 15,25 0-15,0 0-1,0 0-15,0 0 16,0 25-1,1-25 1,24 25-16,-25 0 31,0 0-15,0 0 31,0 0-32,0 24 17,25-24-1,0 0-15,0 0-1,0 0-15,0 0 16,0 0-16,-25 0 15,25 49-15,-25 1 16,-25 0 0,50-50-16,0 0 15,0 49-15,-24-24 16,24-25-16,0 0 16,0 25-16,0-25 15,0 0-15,0 24 16,0 1-16,0-25 15,0 0-15,0 0 16,0 0 0,0 0-1,0 25 17,0-26-32,24 1 31,26-25-16,-25 25 1,0 0 0,0-25-16,25 25 15,0-25-15,-26 0 16,26 0-16,0 0 16,-25 0-16,0 25 15,0-25 1,0 0-1,0 0 1,-1 0 0,1 0-16,0 0 47,0 0-32,0 0-15,0 0 16,0 0-16,0-25 15,0 25-15,0-25 16,-1 0 0,-24 0-1,25 0-15,25 1 16,-50-1 0,25 0-16,0 0 15,25 0 1,-50 0-16,25 25 15,-25-50-15,25 25 16,-25 0-16,25 25 16,-25-49-16,24 24 15,-24 0 1,0 0-16,0-25 16,0 25-16,0 0 15,0 0 1</inkml:trace>
  <inkml:trace contextRef="#ctx0" brushRef="#br0" timeOffset="22360.64">15439 5280 0,'0'-25'109,"0"0"-109,0 0 16,-25 25-1,0-25 1,1 25-16,-1 0 15,0-25-15,0 25 16,0-25-16,0 0 31,0 25-15,0 0 0,0-25-16,0 25 15,0 0 1,1 0-16,-1 0 15,0-24-15,-25 24 16,0 0 0,25 0-1,-25 0 1,1 0-16,24 0 16,0 0-16,0 0 15,0 0-15,0 0 16,0 0-1,0 0 1,0 0 0,1 0-1,-1 24-15,0-24 32,0 0-32,-25 25 15,25 25 1,0-25-1,0-25 1,0 25 0,25 0-1,-24 0 1,-26 49 15,50-49-15,-25 0-1,0 25-15,0-25 0,25 0 16,-25-25 0,25 25-1,0 0 1,0 0 0,-25-1-16,25 1 15,-25 25 1,25-25-1,0 0 1,0 50 0,0-50-16,0 24 15,0-24-15,0 0 16,0 25 0,0 0-16,0-25 15,0 0-15,0 0 16,0-1 15,0 1-15,0 0-1,0 0 1,25 0 0,-25 0-1,25-25 1,-25 25-1,25 0-15,0-25 16,25 25-16,-25 0 16,0-1-1,-1-24 1,26 50 0,-25-25-16,0-25 15,-25 25-15,50-25 16,-50 25-16,25-25 0,0 0 15,0 0 1,-25 25 0,24-25-1,1 25 1,0-25 0,0 0-16,25 0 15,-25 0 1,0 0-1,0 0 1,0 0 0,-1 0-16,26 0 15,0 0-15,0 0 16,-25 0-16,0 0 16,0 0-16,-1 0 15,1 0 1,0 0-1,0 0 1,0 0 0,0 0-1,0 0 1,-25-25 15,25 25-31,0-25 31,25 25-15,-50-25-16,24 0 16,1 25 15,-25-25-31,25 0 31,0 0-15,-25 1-1,25-1 1,0 25 0,0-50-1,0 0 1,0 25 0,0 0-1,-1 0-15,1 0 16,0 1 15,-25-1-31,25-25 16,0 25-16,-25 0 15,25-25-15,-25 25 16,0 0 0,0-24-1,25 24 1,-25-25-1,0 0 1,0 25-16,0-25 16,0 25-1,0-24-15,0 24 16,-25 25-16,25-25 16,-25 25-1,25-25 16,-25 25-31,25-25 16,-25 25 0,25-25-1,-25 25 1,25-25 0,-25 0-1,25 0 32,-24 25-16,-1 0-31,0 0 16,25-24 0,-25 24-1,0 0 32,25-25-47,-25 25 16,0 0-1,25-25-15,-25 25 47</inkml:trace>
  <inkml:trace contextRef="#ctx0" brushRef="#br0" timeOffset="42890.08">14095 12526 0,'24'0'47,"1"0"-47,0 25 16,25 0-1,-25-25 1,-25 25-16,25-25 15,0 0 1,0 0 0,0 0 15,-1 0 0,1 0-31,0 0 16,0 0-1,0 0-15,0 0 16,0 0 0,0 0 46,0 0-31,24 0-15,1 0 15,-25 0-15,0 0 0,0 0-1,0 0 16,0 0-31,0 25 47,-25 0-31,0 0 218,25 24-218,-1-74 156,26 1-157,0-51-15,-25 50 32,0 0-32,-25 0 15,25 0-15,0 0 16,0 25 78,-1 0-79,1 0 1,0 0 0,0 0-1,0 0 32,25 0-16</inkml:trace>
  <inkml:trace contextRef="#ctx0" brushRef="#br0" timeOffset="66678.23">20843 7546 0,'0'-25'47,"-25"25"78,0 0-94,0 25 47,25 0-46,-25 0-17,25-1 1,-25 1-16,25 0 15,0 0 32,0 0-15,0 0 46,0 25-63,25-50 1,-25 25 0,25-25-1,-25 25 1,25-25-16,0 24 31,0 1-31,0-25 78,25 0-47,-25 25-31,-1-25 16,1 0 15,0 0 1,0 0-17,0 0 63,-25-25-46,0 0-17,0 1 1,0-1-16,0 0 15,0 0 1,0 0 0,0 0-1,0 0 17,0 0-1,0 0-16,0 0 1,0 1-16,-25-1 47,0 25 15,25-25-46,-25 0 0,0 25 15,1 0 0,-1 0-31,0 0 16,0 0-1,0 0-15</inkml:trace>
  <inkml:trace contextRef="#ctx0" brushRef="#br0" timeOffset="68173.07">21042 8641 0,'25'0'15,"0"0"32,0 0-47,0-24 16,0 24-1,-25-25 17,25 0-17,-25 0-15,24 0 16,-24 0-16,0 0 31,0 0-31,0 0 16,0 0 15,0 0-31,0 1 78,25 48 78,-25 26-156,25-25 16,-25 0-16,0 25 16,25 25-1,-25-50-15,0-1 0,0 1 16,25 0 0,-25 0-1,0 0 16,0 0-15,25 0 15,0-25-15,-25 25 0,0 0 15,25-25-16,-25 25 1,0-1 125</inkml:trace>
  <inkml:trace contextRef="#ctx0" brushRef="#br0" timeOffset="69178.23">21192 8915 0,'24'0'140,"1"-25"-124,0 25-1,0 0-15,0 0 16,25 0 0,-25 0-1,0 0 1,0 0 0,-1 0-1,1 0 16,0 0-31,0-24 16,0 24 0,0 0-16,0-25 15,0 25-15</inkml:trace>
  <inkml:trace contextRef="#ctx0" brushRef="#br0" timeOffset="73017.14">20420 7745 0,'-25'0'78,"-25"0"-62,25 0-1,-50-25-15,25 25 16,26-25-16,-26 25 16,0-50-16,0 25 15,0-24-15,1 24 16,24-25-16,0 50 16,-25-25-16,50 0 15,-25 0-15,0 25 16,0 0-1,25-25-15,-25 0 16,0 1-16,1-1 31</inkml:trace>
  <inkml:trace contextRef="#ctx0" brushRef="#br0" timeOffset="74516.7">20096 7894 0,'25'0'63,"0"0"-47,0 0-1,-1 0-15,26 0 16,-25 0-1,0 0 1,0 0 62,0 0-47,0-49 79,0 49-63,0-25-16,-25 0 235,0 0-251,0 0 1,0 0-1,0-50 1,-25 50 0,0 1-16,0-26 15,0 25 1,25 0-16,0 0 16,-25 25-16,25-50 15</inkml:trace>
  <inkml:trace contextRef="#ctx0" brushRef="#br0" timeOffset="80481.25">24553 7023 0,'-25'0'94,"-24"0"-79,24 0 1,0 25-16,-75-25 16,75 0-16,-24 0 15,24 0-15,0 0 16,0 0-1,0 0 1,0 0 93,0 25-93,-25-25 62,25 0-62,0 24-1</inkml:trace>
  <inkml:trace contextRef="#ctx0" brushRef="#br0" timeOffset="81632.05">23433 8318 0,'0'74'79,"25"-24"-64,49 50-15,-49-25 16,0-1-16,-25 26 15,25-1-15,0-24 16,-25 25-16,25-26 16,0 26-16,-25 0 15,25-1-15,0-24 16,-1 25-16,-24-51 16,0 1-1,0-25-15,0 50 16,0-50-16,0 0 15,0 0 1,0-1-16</inkml:trace>
  <inkml:trace contextRef="#ctx0" brushRef="#br0" timeOffset="88323.93">24130 8741 0,'-25'-25'16,"0"25"78,0 0-79,-74 75-15,74-50 16,25 25-16,0-26 0,0 1 16,-25 50-1,25-50-15,0 0 0,0 25 16,0-25-1,0-1 1,0 1 0,0 25-16,0-25 31,25-25-15,0 25-16,0-25 15,24 25 1,-24-25-1,0 0 1,0 0-16,0 0 16,0 0-1,0 0-15,0 0 16,0 0 0,0 0-1,-1 0-15,1-25 31,0 0-15,-25 0 0,25 0-1,-25 0 1,0 0-16,0 1 16,0-1-16,0 0 15,0 0-15,0 0 16,0 0-16,0-50 15,0 50-15,0 1 16,0-1 0,0-25-1,0 25 1,-25 0-16,0 0 31,0 0-31,-24 0 16,24 25-1,0 0 1,0 0-16,0 0 16</inkml:trace>
  <inkml:trace contextRef="#ctx0" brushRef="#br0" timeOffset="89374.76">24802 8567 0,'0'-25'15,"-25"25"17,1 0-17,-1 0-15,-25 0 32,25 25-17,0 0 1,0-25-16,0 25 15,25-1 1,-25 1-16,0 0 16,1 0-1,24 0 1,0 0 0,0 0-16,0 0 15,0 0 16,0 0-31,0-1 16,0 1 0,0 0-1,24 25-15,1-50 16,0 0-16,0 25 16,25-25-16,-25 25 15,0-25-15,25 0 16,-26 0-16,1 0 15,0 0 1,0 0-16,0 0 0,0 0 16,0 0 31,0 0-32,0-25 1,-25 0-1,0 0 1,0 0-16,0 0 16,0 0-1,0 1 1,-25-1 0,25 0-16,0 0 15,-25 25-15</inkml:trace>
  <inkml:trace contextRef="#ctx0" brushRef="#br0" timeOffset="90650.36">24977 8019 0,'25'0'94,"-1"50"-94,26-25 15,25 49-15,-25-74 16,0 50-16,49 0 15,-49-25 1,25 0-16,-1-25 16,1 49-16,-25-49 15,-25 25-15,0-25 16,0 0-16,0 25 16,-25 25 155,0-25-171,0 0 0,0 50 16,0-26-16,-25 51 16,0-25-1,0 49-15,25-49 16,0 0-16,-25 24 16,0-74-16,25 0 15,0 0-15,0 0 16,0 0-1,0 0 1</inkml:trace>
  <inkml:trace contextRef="#ctx0" brushRef="#br0" timeOffset="92419.98">24005 9339 0,'0'-25'78,"0"-25"-78,25 0 16,-25 0-16,25-49 16,25-1-1,-50 1-15,50 24 0,-25-25 16,0 50-16,-25 1 16,25 74 77,-25 49-77,25 26-16,24 24 16,-49-74-16,0 0 15,0 25-15,0 49 16,25-49-16,0 24 15,-25-24-15,0 0 16,25 24-16,0-74 16,-25 25-16</inkml:trace>
  <inkml:trace contextRef="#ctx0" brushRef="#br0" timeOffset="93132.69">23956 9189 0,'0'-25'78,"0"-49"-78,0 24 16,0-50-16,25 26 16,-1 49-16,-24-50 15,50 25-15,-50 0 16,0 25-16,0 1 15,50 73 64,-50-24-64,0 50-15,25 0 16,0 49-1,0-24-15,0 24 16,0-49-16,-25 0 16,49-26-16,-49-24 15,0 25-15,25 0 16,0-25 0,0 0 15,-25 0-31</inkml:trace>
  <inkml:trace contextRef="#ctx0" brushRef="#br0" timeOffset="93873.07">24653 9065 0,'25'-25'63,"0"-75"-47,0 50-16,-25 26 15,74-26-15,-49 0 16,-25 0-16,25 0 15,0 1-15,0 24 16,0-25-16,-25 25 16,25 25 62,0 0-63,-25 75-15,49-26 16,-49 76-16,50-75 16,-50 24-16,0 1 15,0 0-15,0 49 16,25-49-16,0 25 16,-25-51-16,0 26 15,25 0-15,0-75 16,-25 25-16,0-50 109,0 0-93</inkml:trace>
  <inkml:trace contextRef="#ctx0" brushRef="#br0" timeOffset="94619.69">24753 9040 0,'-25'-100'62,"25"75"-46,0-24-16,25-1 16,24-25-16,1 0 15,-50 26-15,50-1 16,-50 25-16,0-25 16,25 25-16,-25 0 15,25 25-15,0 0 125,0 25-125,-1 25 16,-24 0-16,25 0 0,0 24 15,0 1 1,0 0-16,-25 49 16,0-74-16,0 0 15,0 49-15,25 26 16,-25-50-16,0 49 16,0-74-16,0-25 15</inkml:trace>
  <inkml:trace contextRef="#ctx0" brushRef="#br0" timeOffset="95326.2">26247 8691 0,'25'0'15,"-1"0"-15,1 0 16,0-25-16,0 25 15,25 0 1,-25 0 0,0 0-1,0 0 1,0 0 15,-1-25-15</inkml:trace>
  <inkml:trace contextRef="#ctx0" brushRef="#br0" timeOffset="95758.55">26122 8417 0,'50'0'62,"-25"0"-62,0 0 16,25 0-16,-26 0 15,26 0-15,-25 0 16,0 0 0,0 0-16,0 0 15,-25-25-15</inkml:trace>
  <inkml:trace contextRef="#ctx0" brushRef="#br0" timeOffset="98397.67">27442 6251 0,'-25'0'78,"-25"0"-46,0 0-1,1 0-16,-1 0 1,25 0-16,-25 25 31,50 0 188,0 0-219,0 24 16,0 1-1,0 0-15,0-25 0,0 50 16,0-51-16,0 1 16,0 0-16,0 0 15,0 75 1,0-50-16,0-1 15,25 51-15,-25 0 16,0-1-16,0 1 16,0-25-16,0-26 15,0 26-15,25 25 16,0-26-16,0 51 16,-25-26-16,0-24 15,25 50-15,0-26 16,-25 51-16,0-51 15,24 26-15,-24-50 16,25 49-16,-25-49 16,0 24-16,0-24 15,0 25-15,0-51 16,0 26 0,0 0-16,0-25 15,0 24-15,0 1 0,0-25 16,0 0-16,0-1 15,0 1 1,0-25-16,0 25 16,0 25-16,25-25 15,-25-26-15,0 26 16,0 0-16,0 0 16,0 0-16,0-25 15,0-1-15,0 26 16,0-25-16,0 0 15,0 50-15,0-50 16,0 0-16,0-1 16,0 1-16,0 0 15,0 0 1,0 25-16,0-25 16,25 0-1,-25 0 1,0 24-16,0-24 15,0 0 1,0 0-16,0 0 16,0 0-16,0 0 15,0 0-15,0 25 16,25-1-16,-25 1 31,0 0-31,25-25 250,0-25-219,0 0-31,49 0 16,-49 0-16,25 0 16,0 0-16,-25 0 15,0 0 1,0 0 0,0 0-1,-1 0-15,1 0 16,0 0-16,0 0 0,0 0 15,0 0 1,0 0 15,0 0-31</inkml:trace>
  <inkml:trace contextRef="#ctx0" brushRef="#br0" timeOffset="101321.38">28612 6450 0,'-25'-25'46,"1"0"-30,-1 25 15,-25 0-15,25 0 0,0 0-1,0 0-15,0 0 16,0 0-1,0 0-15,-24 25 16,49 0 0,-25 25-16,25 25 15,0-26-15,0 1 16,0 0-16,0-25 0,0 50 16,0-26-1,25-24 1,0 0-1,-1-25-15,26 25 16,-25-25 0,25 25-16,0-25 15,0 0-15,-26 0 16,1 0-16,0 0 16,25 0-1,-25 0 1,0 0-16,0-25 15,0 0-15,0-25 16,-1 25-16,-24-24 16,0 24-16,0-25 15,0 0 1,0 0-16,0 1 16,0 24-16,0-25 15,0 0-15,0 25 16,0 0-16,0 0 15,0 0 1,-24-24-16,-1 49 16,0 0-16</inkml:trace>
  <inkml:trace contextRef="#ctx0" brushRef="#br0" timeOffset="102351.26">28612 7670 0,'25'0'31,"-50"0"79,0 0-110,-49 0 15,49 0-15,-25 0 16,0 0-16,0 0 16,26 25-16,-1 0 15,-25 0-15,25 50 16,0-26-1,25 26-15,0-25 16,0-25-16,0 99 16,0-74-16,0 0 0,0 0 15,0 49-15,0-74 16,0 25 0,0 0-1,25-25 1,0 0-16,0-25 15,0 0-15,0 0 16,-1 0-16,1 0 16,0 0-16,0 0 15,25 0-15,0 0 16,-25 0 0,24-25-16,-24 0 0,0 0 15,0 25-15,-25-25 16,25 25-16,0-25 15,-25 0-15,0-25 32,25 26-32,25-51 15,-25 50-15,-25 0 16,0-50-16,0 1 16,0 24-16,0 0 15,0 0-15,0-49 16,0 74-16,0-50 15,0 50-15,0-25 16,0 1-16,0 24 31</inkml:trace>
  <inkml:trace contextRef="#ctx0" brushRef="#br0" timeOffset="103434.69">28687 9239 0,'0'-25'31,"-25"25"47,0 0-78,0 0 16,-24 0 0,24 0-1,0 0-15,0 25 0,0 0 16,0-25 15,25 25-31,0 0 16,0 25-1,0 24 1,0 1-16,0-25 16,0-25-16,0 74 15,25-74-15,0 25 16,0 0-1,25-25 1,-26-25-16,-24 25 16,25-25-1,0 25-15,0-1 16,25-24 0,-25 0-1,0 0 1,25 0-1,-26 0 17,1 0-32,-25-24 15,25-1 1,-25 0 0,25 0-1,-25 0-15,0 0 16,0 0-16,0 0 15,0-25-15,0 25 16,0 1-16,0-1 16,0 0-16,0 0 15,0 0-15,0-25 16,0 0 0,0 25-16,0 1 15,0-26-15,0 25 16,0 0-1</inkml:trace>
  <inkml:trace contextRef="#ctx0" brushRef="#br0" timeOffset="104307.1">28538 11032 0,'0'25'31,"0"-50"-16,25 0 1,-25-25-16,24 25 16,1-24-16,25-1 15,0-25-15,-25 50 16,-25 0-16,25 0 0,25-24 16,-50-26-1,49 25-15,-49 25 16,50-25-16,-50 25 15,50 75 95,-50 0-110,25 25 0,-25 24 15,25-49 1,0 25-16,-25-25 16,0 24-16,0-24 15,0 0-15,0 25 16,0-25-16,0-26 16,49 51-16,-49-50 15,0 0 1</inkml:trace>
  <inkml:trace contextRef="#ctx0" brushRef="#br0" timeOffset="105917.47">29534 6002 0,'25'0'78,"0"0"-78,24 0 16,1 0-16,-25 0 16,50 0-16,-50 0 15,49-50 1,-49 50-16,25 0 16,-25 0-16,0 0 15,0 0-15,0 0 125,-25 50-125,0-25 16,0 49-16,25 1 15,-25 25-15,0-1 16,0-74-16,0 75 16,24 24-16,1 76 15,-25-26-15,0 0 16,0 25-16,0-24 16,25-26-16,0 25 15,0-24-15,-25-1 16,0 26-16,0-51 15,0 26-15,0-51 16,0 1 0,0-1-16,0-24 15,0 0-15,0 24 0,0-24 16,0 25-16,0-26 16,0 26-1,0-25-15,0-1 16,0 26-16,0-50 15,0 49-15,0 1 16,0-25-16,0-25 16,0 49-16,0-49 15,0 0-15,25 24 16,-25 1-16,0-50 16,0 50-16,0-25 15,0-26-15,0 26 16,0 0-16,0 0 15,0-25-15,0 0 16,0 0-16,0 24 16,0-24-1,0 0-15,0 0 16,0 0-16,0 0 16,0 0 140,-25 0-156,-25-25 31,25 0-31,0 25 0,-24-25 16,24 0-16,-75 25 15,25-25 1,51 24 0,-26-24-16,0 0 15</inkml:trace>
  <inkml:trace contextRef="#ctx0" brushRef="#br0" timeOffset="107615.07">29434 9438 0,'0'-25'16,"25"25"-16,25-25 15,25 1-15,24-1 16,1 0-16,-50 0 16,49 25-16,26-50 15,24 25 1,0 0-16,26 0 15,-26-24-15,1-1 0,-51 50 16,-74-25 0</inkml:trace>
  <inkml:trace contextRef="#ctx0" brushRef="#br0" timeOffset="108499.23">29559 9015 0,'0'25'63,"0"25"-48,0-25-15,0 49 16,0-49-16,0 25 16,0 0-16,0 0 15,-25-26-15,0 26 16,25-25-16,0 0 16,-25 0-16,25 0 15,-25 25 1,25-25 78,0-1-94,50 1 15,-25-25-15,74 25 16,-74-25-16,75 0 15,-75 0-15,25 0 16,49 0-16,-24 0 16,-25 0-16,-1 0 15,-24 0-15,25 0 16,-25 0-16</inkml:trace>
  <inkml:trace contextRef="#ctx0" brushRef="#br0" timeOffset="110093.12">29534 8044 0,'0'-25'31,"25"-25"-16,0 25-15,74 0 16,1-49-16,-1 24 16,-24 25-1,25-25-15,49 0 0,0 0 16,1 1-16,24 24 16,-49 0-16,-1 0 15,-24-25 1,-50 25-16,-25 25 15,-1 0-15,1 0 16,-25-25 0</inkml:trace>
  <inkml:trace contextRef="#ctx0" brushRef="#br0" timeOffset="111190.97">29559 7645 0,'0'75'109,"-25"-25"-93,0-25-16,25 0 15,-50 49-15,25 1 16,25-50-16,-25 0 16,-25 25-16,50-1 15,-49-24-15,24 0 16,25 0-16,0 0 15,50-25 126,-1 0-125,-24 0-16,75 0 15,-1 0-15,-49 0 16,50 0-16,24 0 16,-49 0-16,25 0 15,24 0-15,-74 0 16,-25 0-1</inkml:trace>
  <inkml:trace contextRef="#ctx0" brushRef="#br0" timeOffset="112908.78">29584 6624 0,'49'0'16,"-24"0"-1,50-25 1,0 1-16,-26-26 16,76 0-16,-50 25 15,-26 0-15,51 0 16,25-25-16,24 1 15,-49-26-15,49 25 16,0-25-16,-24 26 16,24-1-16,-24 0 15,-50 0-15,-26 25 16,26 0-16,-25 0 16,0 1-16</inkml:trace>
  <inkml:trace contextRef="#ctx0" brushRef="#br0" timeOffset="113629.74">29559 6101 0,'0'25'15,"0"25"1,0-25-16,0 0 16,0 0-16,0 50 15,-25-1-15,25-24 16,-25 0-16,0 0 16,25-25-16,0-1 15,-25-24-15,25 25 16,0 0-1,0 0-15,0 0 16,0 0 0,0 0 46,25-25-46,25 0-1,-25 25-15,49 0 16,1-25-16,0 0 16,-25 0-16,24 25 15,-24-25-15,-25 0 16,25 0-16,0 0 16,-26 0-16,1 0 15,0 0-15</inkml:trace>
  <inkml:trace contextRef="#ctx0" brushRef="#br0" timeOffset="114532.85">31800 5255 0,'75'74'93,"-75"1"-77,0 0-16,24-25 16,1 49-16,0-24 15,0-50-15,0 25 0,-25-25 16,25-1 0,-25 1-16,25-25 15,0 0 16,0 0-15,0 0-16,24-25 16,-24 1-1,-25-26 1,0 25-16,0-25 16,0 0-16,0 0 15,0 1 1,0 24-16,0 0 15,0 0-15,0 0 0,0-25 16,-25 25-16,0 0 16,-24 1-1,49-1 1,-25 0 0,0 0-1,0 25-15,0 0 16,0 0-16,0 0 15,0 0-15,-24 0 16</inkml:trace>
  <inkml:trace contextRef="#ctx0" brushRef="#br0" timeOffset="115318.63">32472 5080 0,'-50'75'78,"25"-50"-78,25 25 16,-24 0-16,24 24 15,-25-24-15,25 0 16,0-25-16,0 74 16,0-74-16,0 50 15,49-50-15,-49 0 16,25-25-16,0 0 16,0 25-16,0-25 31,0 0 0,0 0-31,0 0 16,0-50-16,-25 0 0,0 25 15,25-25 1,-1 1-16,-24-1 16,0 0-16,0 0 15,0 0-15,0 26 16,0-1-1,0 0-15</inkml:trace>
  <inkml:trace contextRef="#ctx0" brushRef="#br0" timeOffset="116330.81">31725 7023 0,'-25'0'47,"0"0"-47,0 50 16,0-26-1,25 1-15,-24 75 16,24-50-1,0 0-15,0-1 16,0 51-16,0-25 16,0-50-16,0 0 15,0 24 17,0-24-32,24-25 15,-24 25-15,25-25 16,0 0-16,0 0 15,0 0 1,0 0 0,0 0-16,0 0 15,0 0-15,-25-25 32,25 0-32,-25 0 15,0 1-15,0-1 16,25 0-16,-25 0 15,0 0-15,0 0 0,0-25 16,0 0 0,0 26-16,0-1 15,0 0-15,0 0 16,0-25-16,0 25 16,0 0-16,0 0 15,0 0-15,0 0 16,0 1-16,0-1 15,0 0 1,0 0 0</inkml:trace>
  <inkml:trace contextRef="#ctx0" brushRef="#br0" timeOffset="118042.11">31999 7297 0,'0'-25'94,"0"0"-78,25-25-16,0 25 15,0-25-15,0 25 16,24-49-16,-49 24 16,50 0-1,-25 100 126,0 0-141,-25 24 16,25-24-16,0 0 15,-25 0-15,25 0 0,-25-25 16,0 0-16,25-1 15,24 26 1,-49 0-16,0-25 16,0 0-1,0 0 79</inkml:trace>
  <inkml:trace contextRef="#ctx0" brushRef="#br0" timeOffset="118489.7">32323 7596 0,'25'0'94,"24"0"-78,-24-25-16,25 25 0,-25-25 15,25 25 1</inkml:trace>
  <inkml:trace contextRef="#ctx0" brushRef="#br0" timeOffset="120301.84">31426 9065 0,'50'-25'94,"0"-50"-78,0 25-16,-1-24 15,-49 49-15,25 0 16,0 0-16,0 50 141,-25 25-141,25-1 0,0 26 15,-25-25 1,0-25-16,25-25 15,-25 25-15,0 0 16,0 0-16,25 24 16,-25-24-16,0 0 15,0 0 63,25-25-78,-25 25 16</inkml:trace>
  <inkml:trace contextRef="#ctx0" brushRef="#br0" timeOffset="121002.2">32223 8716 0,'-50'0'78,"25"25"-62,1 0-16,-26 25 15,25 0 1,25-26-16,0 26 16,0 0-1,0 0-15,0 0 16,0-25-16,0-1 31,0 1-15,25-25-16,0 25 15,24-25 1,-24 0 0,25 0-16,-25 0 15,0 0 1,0-25-1,-25 0-15,0-24 16,0 24 0,0 0-1,25 0-15,-25-25 16,0 25 0,0 0-1</inkml:trace>
  <inkml:trace contextRef="#ctx0" brushRef="#br0" timeOffset="121780.12">29783 10733 0,'25'0'31,"0"0"-15,74 25-16,-49-25 15,74 50-15,-74-50 16,25 25-16,25 0 15,-1-25-15,-24 0 16,0 25-16,-26-25 16,26 0-16,-25 0 15,-25 0-15,25 0 16,-1 0 15</inkml:trace>
  <inkml:trace contextRef="#ctx0" brushRef="#br0" timeOffset="122486.79">30032 10609 0,'-50'0'62,"25"0"-46,0 0-1,0 0 1,-25 25 0,26-25-16,-1 24 0,0-24 15,0 0 1,25 25 78,25 25-94,0-25 15,0 0-15,24 0 16,26 50-16,0-51 15,-50 1-15,24 25 16,-24-25 0</inkml:trace>
  <inkml:trace contextRef="#ctx0" brushRef="#br0" timeOffset="123222.72">31725 10982 0,'0'0'0,"25"0"15,0 0 1,0 0 0,0 0-1,0 0 1,24-50-16,-24 25 0,25-74 15,-25 49-15,25-25 16,-25 1-16,0 49 16,-25 0-16,25-25 15,-25 25 1,24 25 62,1 25-62,-25 75-16,0-75 15,0 49-15,25 1 16,-25 0-16,0-26 16,0 1-16,0 0 15,0-25-15,0 0 16,25 25-16,-25-25 15,25 24 1,-25-24-16,0 0 16</inkml:trace>
  <inkml:trace contextRef="#ctx0" brushRef="#br0" timeOffset="123908.1">32472 10982 0,'25'-25'31,"-25"-25"-15,25 26-1,-25-26-15,50 0 16,-25 0-16,0-25 16,24 26-16,-24-1 15,25 0-15,-50 25 16,25-25-16,-25 25 16,0 1-16,25-1 15,-25 0-15,25 0 31,-25 0-31,25 75 94,0 24-94,-25-24 16,0 25-16,24 25 15,1-1-15,-25 1 0,0-50 16,0 24 0,0-24-16,0-25 15,0 0-15,0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06:35.4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3835 9463 0,'25'0'16,"0"0"15,0 25-31,-25 0 15,25 0-15,-1 0 32,1 0-32,0-25 140,-25 25-124,25-25-16,0 24 0,25 1 31,-25 0-15,0-25-16,0 0 15,-1 0 1,26 0-16,-25 0 16,25 0-16,-25 0 15,0 0-15,25 0 16,-26 0 0,1 0-16,0 0 15,0 0-15,0 0 16,25 0-16,-25 0 15,0 0-15,0 0 16,-1 0 0,26 0-16,-25 0 15,0 0-15,0 0 16,0 0-16,25 0 31,-25 25-31,24-25 16,-24 0-16,25 25 0,0 0 15,0 0 1,49 25-16,-74-25 16,50 49-16,-50-74 15,25 50-15,-25-25 16,24 0-16,-24 0 16,0-25-16,-25 25 15,25-25-15,-25 25 16,25 0-1,-25-1-15,25 1 32,-25-74 93,0 24-94,0 0-31,0 0 16,0-25 15,25 50-31,0-25 15,0 25 1,24-25 0,1-25-1,-25 50-15,0 0 16,25-24 0,-25 24-16,0 0 15,-1 0-15,1 0 16,0 0-16,0 0 15,0 0-15,25 0 16,25 0 0,-1 0-16,26 0 15,-50 0-15,24 0 16,-24 0-16,-25 0 16,0 0-1</inkml:trace>
  <inkml:trace contextRef="#ctx0" brushRef="#br0" timeOffset="13167.31">8018 9737 0,'0'25'78,"0"0"-62,0 0 15,25-25-15,0 0-1,0 25-15,0-25 0,25 0 32,-25 0-17,0 0 1,0 0-16,-1 0 16,1 0-1,0 0-15,0 0 16,25 0-1,0-25-15,-25 25 16,0-25 15,-1 25-31,1 0 32,0 0-1,25 0-16,-25 0 1,0 0 31,0 0-16,25 0-31,-26 0 16,1 0 15,0 0-31,0 0 31,0 0-31,25 0 16,-25 0 0,0 25-1,0-25-15,24 25 16,-24-25-16,0 25 15,0-25-15,0 0 0,0 49 16,0-49 0,0 25-1,25 0-15,-26 0 16,1 0 0,0 0-1,-25-50 204,0 0-219,50-25 16,-25 25-1,0 25 1,0-24-16,0-1 31,0 25-15,-25-25 46,24 25-62,-24-25 31,25 25 1,0 0-17,0 0 1,0 0 0,0 0-1,0 0-15,0 0 16,0 0-1,0 0 1,-1 0 0,1 0-16,0 0 15,25 0 1,-25 0-16,0 0 16,0 0 15,0 0 0,0 0-15,-1 0-16,1 0 15,0 0 1,0 0 0,0 0-1,0 0-15,0 0 31,0 0-31,0 0 16,0 0 0,0 0-1,-1 0-15,1 0 16,25 0 0,-25 0-16,0 0 15,0 0-15,0 0 16,0 0-1,0 0 1,-1 0 31</inkml:trace>
  <inkml:trace contextRef="#ctx0" brushRef="#br0" timeOffset="60146.99">14493 9687 0,'25'0'78,"0"0"-78,0 0 15,0 0-15,-1 25 16,1-25 0,0 0-1,0 0 1,25 0 0,-25 0-16,0 25 15,0-25 1,0 0-16,-1 0 0,1 0 15,0 0 1,0 0-16,0 0 16,0 0-16,0 0 15,0 0-15,0 0 16,0 0-16,-1 0 16,26 0-1,-25 0-15,0 0 16,0 0-16,25 0 31,-25 0-31,0 0 16,0 0-1,24 0-15,-24 0 16,25 0 0,-25 0-1,0 0 1,25 0-16,-25 0 31,-1 0-15,1 0-1,0 0-15,0 0 16,0 0-16,0 0 16,50 0-1,-50 0-15,-1 0 0,26 0 16,-25-25-16,0 25 15,25 0-15,0 0 16,-25 0-16,24 0 16,1 0-1,25 0-15,-50 0 16,25 0-16,-26 0 16,1 0-16,25 0 15,0 0-15,-25 0 31,0 0-15,0 0 31,25 0-31,-26 0-1,1 0 1,0 0-1,0 0-15,0 25 16,0 0-16,25 0 16,-25 0-16,0-25 15,-1 25-15,26 0 16,-25-25 0,0 25-1,0-25 32,0 24-16,-25-48 172,0-1-171,25 0-17,-25 0 1,50 0 0,-50 0-1,24 25 1,1 0-1,-25-25 1,25 25 0,0 0-1,0 0 1,0 0 0,25-25-1,-25 25-15,24 0 16,-24 0-1,0 0 1,0 0 0,0 0-1,0 0-15,0 0 16,0 0-16,0 0 16,0 0-16,-1 0 15,1 0-15,0 0 16,0 0-16,0 0 31,25 0-31,0 0 16,-25 0-16,0 0 31,-1 0-31,1 0 16,25 0-1,-25 0 1,0 0-1,0 0-15,0 0 16,0 0 0,0 0-16,-1 0 15,1 0 1,0 0-16,0 0 31,0 0-31,0 0 16,0 0-16,0 0 31,0 0-31,0 0 16,-1 0-1,1 0 1,0 0 0,0 0-1,0 0 1,0 0-16,0 0 15,0 0-15,0 0 16,0 0-16,-1 0 16,1 0-16,25 0 15,0 0 1,-25 0-16,0 0 16,0 0-16,0 0 15,-1 0-15,1 0 16,0 0-1,0 0-15,0 0 16,25 0-16,-25 0 47,0-25-31,0 25 15,0 0 31,-1-25 1,1 0-63,0 1 47,0-1-32,-25 0 1,0 0 0</inkml:trace>
  <inkml:trace contextRef="#ctx0" brushRef="#br0" timeOffset="78043.16">24155 9812 0,'50'0'125,"-25"25"-109,0-25-16,24 25 16,26 24-16,25 1 15,-51 0-15,26-50 16,25 0-16,-26 25 0,26 0 15,-50-25 1,25 25-16,24-25 16,26 25-16,-26 0 15,1-25-15,-25 0 16,-26 0-16,26 0 16,-25 0-16,0 0 15,0 0-15,-26 0 16</inkml:trace>
  <inkml:trace contextRef="#ctx0" brushRef="#br0" timeOffset="78955.05">24354 10086 0,'-25'-50'47,"0"25"-47,0-25 16,1-24 0,-26-1-16,25 50 15,0-25-15,25 25 16,-25 0-16,0-25 15,0 26 1,75 24 172,-25 49-188,50-24 15,-26 0-15,26-25 16,0 25-16,-25-25 15,24 25-15,-24-25 16,-25 0-16,0 0 16,25 0-1</inkml:trace>
  <inkml:trace contextRef="#ctx0" brushRef="#br0" timeOffset="100755.33">30231 8168 0,'-25'0'78,"25"-25"-78,-25 0 15,-25 1-15,25 24 16,-74-25 0,74 0-16,-100-25 15,101 0-15,-26 25 0,-50 0 16,50 25-16,-49-49 16,24 49-16,-25-25 15,51 0 1,-26 25-16,-50 0 15,76 0-15,-26 0 16,-25 0-16,1 0 16,-1 0-16,-24 0 15,24 0-15,-25 0 16,1 0-16,-1 0 16,-24 0-16,24 0 15,26 0-15,-51 0 16,26 0-16,24 0 15,-49 0-15,24 0 16,26 0-16,-51 0 16,26 0-16,-26 0 15,26 0 1,-1 0-16,-24 0 16,25 0-16,-1 25 0,1-25 15,-1 25 1,25-25-16,-49 24 0,49-24 15,-24 0 1,-1 25-16,26-25 16,-26 25-16,51 0 15,-26-25-15,0 25 16,26-25-16,-26 0 16,25 0-16,-24 25 15,49-25-15,0 0 16,-25 0-16,26 0 15,-26 25 1,25-25-16,0 0 16,25 0-16,-74 0 0,74 0 15,-25 0-15,0 0 16,25 0-16,-49 0 16,49 0-1,-25 0-15,25 0 16,0 0-16,0 0 15,0 0-15,-49 0 16,24 0 0,25 0-16,0 0 15,0 0-15,0 0 16,-49 0-16,49 0 16,0 0-1,0 0-15,-50 0 16,25 0-16,25 0 15,-24 0-15,-1 0 16,25 0-16,0 0 16,0 0-1,0 0-15,0 0 16,0 0-16,0 25 0,-24-25 16,24 0-1,-25 0 1,25 0-1,0 25-15,0-25 16,0 0-16,0 0 16,25 25-16,-49-25 15,24 0-15,0 24 16,0-24 0,0 0 15,0 25-16,0 0 1,25 0-16,-25 0 16,0 0-1,25 0-15,-24 0 16,-1 0 0,-25 24-1,0 26 1,25-50-16,0 25 15,25-25-15,-50 25 16,50-25-16,0 24 16,-24 1-16,24-25 15,-25 25-15,0 0 16,0-25-16,25 24 16,0 1-16,0-25 15,0 0-15,0 0 16,0 0-16,0 0 15,0 49-15,0-49 16,0 25 0,0 0-16,0 0 15,0 24-15,0-49 0,0 0 16,0 0 0,0 0-16,25 0 15,-25 0 1,25-25-1,-25 25-15,25 0 16,24-1 0,-24-24-1,50 25 1,-25-25-16,24 25 16,-24-25-16,25 0 15,0 25-15,-26 0 16,1-25-16,0 0 15,25 0-15,-1 0 16,1 0-16,25 0 16,-1 0-16,1 0 15,-25 0 1,-1 0-16,1 0 16,0 0-16,0 0 15,-51 0-15,51 0 16,-50 0-16,25 0 15,0 0-15,-1 0 16,1 0-16,0 0 16,-25 0-16,25 0 15,0 0-15,24 0 16,-24-25-16,0 0 16,0 25-16,-25 0 15,24 0-15,26 0 16,-50 0-16,25 0 15,0 0 1,-25 0-16,49 0 16,-24 0-16,0 0 15,0 0-15,-1 0 0,1 0 16,25 0 0,-25 0-16,24 0 15,-24 0-15,50 0 16,-25 0-16,-51 0 15,51 0-15,0 0 16,-25 0-16,-25 0 16,74 0-16,1 0 15,-50 0-15,24 0 16,1 0-16,0 0 16,-25 0-16,24 0 15,-24 0-15,25 0 16,-25 0-1,24 0-15,-24 0 0,25 0 16,24 0-16,-24 0 16,0 0-1,24 0-15,-49 0 16,25 25-16,25-25 16,-26 25-16,1-25 15,-50 0-15,50 0 16,-26 25-16,26-25 15,0 0-15,-1 0 16,1 25-16,0 0 16,24-25-16,-24 0 15,0 0-15,49 0 16,-49 0-16,0 0 16,49 25-16,-24-25 15,-25 0-15,24 0 16,-24 0-1,0 0-15,-1 0 16,1 0-16,-25 0 16,49 25-16,-24-25 0,0 0 15,24 0-15,-49 0 16,0 25 0,25-25-16,-25 0 15,24 0-15,-24 0 16,0 0-16,25 0 15,-1 0-15,1 0 16,0 0-16,-50 0 16,0 0-16,24 0 15,-24 0-15,25-25 16,0 25-16,-25 0 16,0-25-16,24 0 15,-24 25-15,25-25 16,-25 25-16,0-50 15,0 50-15,0-25 16,0-25 0,0 50-1,-25-25-15,24 1 16,1-1-16,-25 0 16,25 0-16,-25 0 15,0 0-15,25-50 16,-25 50-16,0-24 15,0 24-15,0 0 16,0 0-16,0-25 16,0 0-16,0 25 15,0 1-15,0-1 16,0-25 0,0 0 15,0 0-31,0 25 31,0 0-31,0 1 31,0-1 1,-25 0-1,25 0-16,0 0 17,0 0-1,0 0-31,0 0 16,-25 0-1,25 0-15,-25 1 16,25-1-1,-24 0 1,-1 0 0,25 0-16,0 0 15,0 0-15,-25 0 16,0 0-16,25 0 31,-50 0-31</inkml:trace>
  <inkml:trace contextRef="#ctx0" brushRef="#br0" timeOffset="102549.51">22013 9787 0,'-25'0'31,"1"25"-15,-1 0-16,-50 25 15,50-50 1,-50 0-16,50 24 16,-74 1-16,49 0 15,-75 0 1,51 0-16,-1 0 15,0-25-15,-49 25 16,49-25-16,0 25 16,26-25-16,-26 0 0,-74 25 15,24-25 1,-49 49-16,49-24 16,-24-25-16,-1 0 15,26 0-15,-50 0 16,24 0-16,-24 25 15,49-25-15,-24 25 16,49 0-16,-49 0 16,-1-25-16,1 25 15,0 0 1,-1-25-16,51 0 0,-51 25 16,51-25-16,-1 0 15,-25 0-15,26 0 16,24 0-16,-24 0 15,24 0 1,0 0-16,-49 0 16,49 0-16,0 0 15,1 0-15,-26 0 16,25 0-16,25 0 16,-49 0-16,24 0 15,0 0-15,1 0 16,-1 0-16,-25 0 15,26 0-15,-51 0 16,50 0-16,1 0 16,-51 0-16,26 0 15,24 0-15,-25 0 16,51 0-16,-1 0 16,-25 0-1,25 0-15,0 0 16,1 0-16,24 0 0,0 0 15,0 0 1,0 0 0,-25 0-1,25 0 1,-25 0 0,26 0-1,-1 0 1,0 0-16,0 0 15,-25 0 1,25 0-16,-25 25 16,25-25-1,1 24-15,-1 1 16,0-25 0,0 0-16,25 25 31,-25 0-16,25 0 1,0 0 0,0 0-1,0 0-15,0 0 16,0 0 15</inkml:trace>
  <inkml:trace contextRef="#ctx0" brushRef="#br0" timeOffset="103351.26">14244 10584 0,'25'0'78,"0"0"-78,0 25 16,0-25-1,-1 25-15,1-1 16,0-24 0,-25 25-16,25-25 15,0 25 1,0-25 15,0 0 47,0 0-62,-25-25 0,25 0-1,0 1 1,-1-1-16,1 25 15,-25-25 1,25 25-16,0-25 16,0 25-1,0 0-15,0-25 16</inkml:trace>
  <inkml:trace contextRef="#ctx0" brushRef="#br0" timeOffset="115575.87">22960 12551 0,'74'50'62,"26"25"-62,-25-26 16,24 26-16,26 0 15,-26-1-15,1 26 16,-75-100-16,99 50 16,1 0-1,24-1-15,26 1 16,-26 0-16,25 0 15,1 25-15,-26-51 16,-24 1-16,-101-25 0,-24 25 16,25-25-1</inkml:trace>
  <inkml:trace contextRef="#ctx0" brushRef="#br0" timeOffset="116141.95">24628 13597 0,'0'0'0,"100"25"16,-75-25 0,49 0-16,-49 25 15,25-25 1,0 0-16,-25 0 15,0 0-15,-1 0 16,1 0-16,0 0 16,25 0-16,0 0 15,-25 0-15,0-25 16,0 0 0,-1-25-1,-24 25-15,0 0 16,0 0-16,0 0 15,0-24-15,0 24 16</inkml:trace>
  <inkml:trace contextRef="#ctx0" brushRef="#br0" timeOffset="118881.38">26471 12900 0,'0'25'47,"-25"-25"-16,0 0-31,0 0 16,0 0-16,0 0 15,0 24-15,0-24 16,1 0-16,-1 0 16,0 0-1,0 0-15,0 25 16,0-25-1,0 0 1,0 0 15,25 25 110,0 0-125,0 0-16,0 50 15,0-50-15,0 24 16,0-24-1,0 25-15,0-25 16,0 50-16,0-25 16,0 24-16,0-24 0,50 50 15,-50-26-15,25-24 16,0 0 0,-25 50-16,0-51 15,0-24-15,0 25 16,0-25-16,0 50 15,25-75-15,-25 50 16,0-26 0,0 1-1,25 0 32,0-25 94,-1 0-126,51 0-15,-50 0 16,0 0-16,0 0 16,25 0-16,-25 0 15,24 0-15,-24 0 16,0 0-16,0 0 16,0 0-16,0 0 31</inkml:trace>
  <inkml:trace contextRef="#ctx0" brushRef="#br0" timeOffset="121528.26">26645 13248 0,'50'0'62,"-25"-25"-46,0-24-1,0-1-15,24 0 16,-49 0-16,25-25 16,0 51-1,-25-1-15,50-25 16,-25 50 124,-25 50-140,0-25 16,0-1-16,0 1 16,0 0-16,0 0 15,0 0-15,0 0 16,0 25-16,0-25 16,0 24-16,0-24 15,0 0 1</inkml:trace>
  <inkml:trace contextRef="#ctx0" brushRef="#br0" timeOffset="122571.45">26994 13721 0,'0'-24'235,"-25"-1"-204</inkml:trace>
  <inkml:trace contextRef="#ctx0" brushRef="#br0" timeOffset="125049.42">27890 12875 0,'-25'0'63,"-25"0"31,50 25-94,0 74 15,-24-49-15,-1 0 16,25-25-16,0 25 15,0-26 1,0 1-16,0 25 16,0-25-16,0 0 15,49 0-15,-49 0 16,25-25-16,0 0 0,0 0 16,0 0-1,0 0-15,0 0 16,0 0-1,0-50 17,-25 25-17,0-50-15,0 50 16,0 1-16,0-26 16,0 25-1,0-50-15,0 50 0,0 0 16,0 0-16,0 1 15</inkml:trace>
  <inkml:trace contextRef="#ctx0" brushRef="#br0" timeOffset="125952.28">28513 12676 0,'25'0'171,"0"0"-171,24 0 16,1 0 0,-25 24-1,0-24-15,-25 25 110,0 0-110,0 0 15,0 0-15,0 50 16,0-50-16,0 74 16,0-24-16,0-25 15,0-25 1,0 24-16,0 1 15,0 25-15,25 0 0,-25-26 16,0 26 0,0-50-16,0 0 15,0 0 1,25-25-16,-25 25 31,0 0-15,0 0-1,-50-25 1,25 0-16,-50 0 16,26 0-16,24 0 15,-25 0-15,0 0 16,25 0 0</inkml:trace>
  <inkml:trace contextRef="#ctx0" brushRef="#br0" timeOffset="127076.88">29683 11879 0,'-25'0'62,"0"25"-62,-49-1 16,49-24-16,-25 25 16,-25 0-16,50-25 0,0 0 15,1 0 1,24 25-16,-25-25 16,0 25 30,25 25-14,-25 0-32,25-1 15,0 26-15,0-25 16,0 50 0,0-51-16,0 26 15,0 25-15,0 24 0,0-24 16,0 24-16,0 1 15,0-26-15,0 1 16,0 0 0,0-26-16,0-24 15,0 25-15,0-25 16,0 24-16,0-24 16,0 0-16,0-25 15,0 0-15,0 0 16,0 0 31,0 0-32,25-25 1,0 24-16,0-24 16,-1 0-16,26 0 15,0 0 1,-25 0-16,0 0 15,25 0-15,-25 0 16,24 0-16,-24 25 31</inkml:trace>
  <inkml:trace contextRef="#ctx0" brushRef="#br0" timeOffset="127818.54">29907 12153 0,'25'0'94,"0"-25"-78,0-25-1,0 25-15,0-25 16,0-25-16,0 51 16,-1-26-16,1 0 15,-25 25 1,0 75 78,0 49-94,25 26 15,-25-75-15,0 24 16,0 1-1,0 0-15,0-50 16,0 0 0,0 0-16,0 0 31</inkml:trace>
  <inkml:trace contextRef="#ctx0" brushRef="#br0" timeOffset="128681.69">30032 13198 0,'-50'0'32,"25"25"-32,25 0 15,0 50-15,-25-25 16,25-25-16,0 24 16,0-24-1,0 0-15,0 0 16,0 25-1,0-25-15,0 0 16,25 25-16,0-25 16,0-25-16,-25 24 15,25-24 1,0 25-16,0-25 16,-1 0-1,1 0 1,0 0-16,0 0 0,0 0 15,0 0 1,0-25 0,-25-24-1,0 24-15,0 0 16,25-25-16,-25 25 16,0 0-16,0-50 15,0 51-15,0-1 16,0-50-16,0 25 15,0 25 1,0-25-16</inkml:trace>
  <inkml:trace contextRef="#ctx0" brushRef="#br0" timeOffset="129564.31">30605 11879 0,'24'0'47,"1"0"-32,25 0-15,0 0 16,0 0-1,-25 0-15,0 0 0,-1 0 16,1 0 62,-25 25-78,0 24 16,0 1-16,0 50 15,0-50-15,0 49 0,0 51 16,0 24 0,0 0-16,0 25 15,0-49-15,0 49 16,25-74-16,25-26 16,-50-74-16,25 25 15,0-50-15,-25 25 16,0 25-16,25-50 15,-50 49 64,0-24-64,-50-25 1,1 25-16,-26-25 15,25 25-15,25-25 16,26 0 0,-1 0 15</inkml:trace>
  <inkml:trace contextRef="#ctx0" brushRef="#br0" timeOffset="130033.52">31501 12949 0,'50'0'31,"-25"25"-15,0-25-16,-1 0 15,1 0 1,0 25 0</inkml:trace>
  <inkml:trace contextRef="#ctx0" brushRef="#br0" timeOffset="130450.71">31376 12875 0,'25'0'31,"0"-25"-31,0 25 16,0 0-16,0 0 15,0-25-15,0 25 16,0 0-16,0 0 15,-1 0 1,1-25-16</inkml:trace>
  <inkml:trace contextRef="#ctx0" brushRef="#br0" timeOffset="135418.44">27716 11231 0,'-25'0'62,"0"0"-30,0 0 15,0 0-32,0 0 1,0 0-1,1 0 1,-1 0 0,0 0-1,0 25-15,25 0 16,0 25 0,-25 0-16,25-25 31,-50 24-16,50-24-15,0 0 16,0 25-16,0-25 16,0 25-16,25 24 15,0-49-15,0 0 16,-25 0-16,25-25 31,-25 25-31,25 0 31,0-25-15,-1 0-16,1 0 16,0 0-16,25 0 31,-25 0-15,0 0-1,0 0-15,-25-25 0,25 0 16,0 25-1,-25-25 1,0 0-16,0 0 16,24-24-1,-24 24 1,0-25-16,0 25 16,0 0-16,0 0 15,0 0-15,0-25 16,0 1-16,0 24 15,0-75 1,0 50 0,-24 25-1,24 1-15,-25-1 0,0 0 16,0 25 0,0 0-1,0 0-15,-25 0 16,0 0-16,26 25 15,-1-25-15,-25 25 16,25-25-16,0 24 16,0 26-16,0-25 15,25 25-15,-25 0 16,25 0-16,0-1 16,0 1-16,0-25 15,0 0-15,0 25 16,0-25-16,0 0 15,0-1-15,25-24 16,-25 50-16,25-25 16,0 0-1,0-25-15,0 25 16,-25 0 0,25-25-16,0 0 0,0 0 15,24 0-15,-24 0 16,0 0-1,0 0-15,0 0 16,0 0 0,0-25-1</inkml:trace>
  <inkml:trace contextRef="#ctx0" brushRef="#br0" timeOffset="136411.54">32173 12825 0,'0'0'0,"75"0"16,-50-25-1,0 0 1,25-25-16,-25 1 0,-1-1 15,26 0 1,-25 25-16,0 0 16,0-25-16,25 1 15,-25-1 1,0 25-16,-25 0 16,24 0-16,-24 50 109,0 50-93,0-1-16,0 26 15,0-25-15,0-1 16,0 26-16,0 49 15,0-49 1,0-50-16,0 24 16,0-24-1,0-25-15,-24 0 78,-1-25-46</inkml:trace>
  <inkml:trace contextRef="#ctx0" brushRef="#br0" timeOffset="137203.87">32348 13298 0,'49'0'62,"-24"0"-62,0 0 16,0 0 0,0 0-16,0 0 15,0 0 1,0 0 0,25 0-16,-26 0 15,1 0 16,0 0 48,0 0-48,0 0-16,0 0 1,25 0 0,-25 0-16,0 0 15,24 0 1,-24 0 0</inkml:trace>
  <inkml:trace contextRef="#ctx0" brushRef="#br0" timeOffset="144356.41">26969 14767 0,'-75'0'78,"25"0"-63,25 0-15,-74 0 16,74 0-16,-50 0 16,50 0-16,0 0 15,0 0-15,1 0 32,24 25 124,0 25-141,0 0 17,0-25-32,49 49 15,-49-49 1,25 25-16,0-25 16,25 50-16,-50-25 0,25-1 15,0 1 1,-25 50-16,25-50 15,-25 24-15,25-24 16,-25 0-16,0 0 16,0-1-16,25-24 15,-25 0-15,0 50 16,0-25 0,24-50 93,-24 25-109,25-25 16,50 25-16,-50-25 15,25 0-15,0 0 16,24 0-16,-24 0 15,0 0-15,0 0 16,-25 0-16,-1 0 16,1 0-1</inkml:trace>
  <inkml:trace contextRef="#ctx0" brushRef="#br0" timeOffset="145112.91">27193 15340 0,'50'-50'62,"-25"25"-62,24-24 16,-24-26-16,25 0 16,0 50-16,-25-25 15,0 26 1,0 24 62,-25 24-62,25 1-16,-25 50 15,0-50-15,0 25 16,0-25-16,0 24 15,0-24-15,24 50 16,-24-50-16,0 0 16,0 0-16,0 0 15,0 0 17</inkml:trace>
  <inkml:trace contextRef="#ctx0" brushRef="#br0" timeOffset="146127.37">28538 14942 0,'0'-25'63,"-25"25"-32,0 0-31,0 0 16,-50 50-16,75-1 15,-50 51-15,26-50 16,-1 24-16,25-49 0,-25 25 16,25-25-1,0 0 1,0 0-16,0 0 15,0 0 1,25-25-16,24 25 16,1-1-16,-25 1 15,0 0 1,0-25 0,0 0-1,0 0-15,0 0 0,0 0 16,24 0-1,1 0 1,-25-25 15,-25-24-31,25 24 16,-25 0-16,0 0 16,0-50-16,0 25 15,0 25 1,0-24-1,0 24-15,0-50 16,0 50 0,0 0-1,0 0-15,0 0 0,-25 1 16,0-1 0,-25 0-1,25 25 16,1 0-31</inkml:trace>
  <inkml:trace contextRef="#ctx0" brushRef="#br0" timeOffset="147104.03">28538 14543 0,'25'-25'16,"-1"25"0,1 0-16,25 0 15,-25 0-15,25 25 16,0-25-16,24 0 15,-49 0-15,0 0 16,25 0-16,0 0 16,-25 0-16,0 0 15,-1 0-15,1 0 141,-25 50-125,0-25-1,-25 50-15,25-26 16,0 26-16,0-25 15,0 25-15,0-1 16,0 1-16,0 25 16,0-1-16,0-24 15,0-50 1,0 50-16,0-26 0,0 26 16,0-25-16,0 0 15,0-1-15,0-24 16,0 0-16,0 0 15,-24-25 110,-1 0-125,0 0 32,0 0-32,0 0 15,0 0 1,0 0 15,-25 0-15</inkml:trace>
  <inkml:trace contextRef="#ctx0" brushRef="#br0" timeOffset="148420.87">29833 14344 0,'-25'0'94,"-25"0"-78,25 0-1,0 0 1,-25 25-16,25 0 15,0 0 17,1-25-17,24 25 63,0 24-62,0-24-16,0 50 16,0-25-16,0 0 15,0 24-15,0-24 16,0 25-16,0 24 16,0 26-16,0-25 15,0-1-15,0 26 16,0-51-16,0 1 15,0 25-15,0-51 16,0 1-16,0-25 16,0 25-16,0-25 15,0 0 1,0 0-16,0 0 16,0-1-16,0 1 15,0 0 16,24 0 1,-24 0-17,25 0-15,0-25 16,-25 25 0,25-25-16,0 0 15,25 25 1,-25-25-1,25 0-15,24 0 16,1 0 0,0 0-16,-1 0 0,1 0 15,25 0-15,-1 0 16,-74 0-16,25 0 16,0 0-1,-25 0-15</inkml:trace>
  <inkml:trace contextRef="#ctx0" brushRef="#br0" timeOffset="149211.84">30405 14394 0,'0'-25'31,"-25"0"-15,0 25-1,1-25 1,-1 25 0,0 0-1,0 0-15,0 0 16,0 0 0,25 50-16,0 0 15,0-25-15,0 24 16,0-24-16,0 25 15,0 25-15,25-50 16,0 0 0,0-25-16,0 24 15,24 1 1,1-25-16,-25 0 16,0 0-1,0 0 1,0 0-1,0 0 1,-25-49-16,0-1 16,0 25-16,0-25 15,0-25-15,25 75 16,-25-25-16</inkml:trace>
  <inkml:trace contextRef="#ctx0" brushRef="#br0" timeOffset="149928.04">30306 15714 0,'25'0'47,"24"-25"-47,-49-25 15,25 25-15,-25 0 16,25-25 0,-25 0-1,0 26 1,25-1-16,-25 0 31,0 0 47,25 25-78,-25 25 16,50 0-16,-50 74 16,25-74-16,-25 50 0,25-25 15,-25-1 1,0-24-16,0 0 15,0 0-15,25 0 16,-25 0-16</inkml:trace>
  <inkml:trace contextRef="#ctx0" brushRef="#br0" timeOffset="150940.91">30953 14394 0,'25'0'93,"0"0"-77,0 0-16,74 0 16,-74 0-16,0 0 31,0 0 78,0 25-93,-25 49-16,0-24 15,0 25-15,0 24 16,25 1-16,0 0 16,-25-50-16,0 24 15,0-24-15,25 25 16,-25 24-16,25-24 16,-25 0-16,0-25 15,25-1-15,-25-24 16,24 25-16,-24-25 15,0 25 1,0-25-16,0 0 16,0-1-1,0 1 1,-24 0 15,-1-25-31,0 25 16,-25-25-16,25 25 15,0-25-15,0 0 16,-25 0 0,26 0-1,-1 0-15,0 0 16</inkml:trace>
  <inkml:trace contextRef="#ctx0" brushRef="#br0" timeOffset="151432.53">31800 15141 0,'0'0'0,"99"0"31,-74 0-31,0 0 16,0 0-16,0 0 16,25 0-16,-25 0 15,0-25 1</inkml:trace>
  <inkml:trace contextRef="#ctx0" brushRef="#br0" timeOffset="151810.7">31750 15066 0,'25'0'16,"0"0"0,0 0-16,0 0 15,0 0 1,-1 0-1,1 0-15,0 0 16</inkml:trace>
  <inkml:trace contextRef="#ctx0" brushRef="#br0" timeOffset="152977.51">32846 14518 0,'0'-25'78,"-25"0"-62,0 1-16,-50 24 15,50 0 1,0 0-1,0 0 1,1 0 0,-1 0-1,0 0-15,0 24 16,0 26 0,25 0-16,0 0 15,0 0-15,0-1 16,0-24-1,0 0-15,0 25 16,0-25-16,0 0 16,0 25-16,0-25 15,0 24-15,0 1 16,25-25-16,-25 25 16,50-25-16,-50 0 15,49 0 1,-24-25-1,50 49-15,-25-24 16,-25 0 0,0-25 15,0 0-31,-1 0 31,1 0-15,0 0-16,0 0 0,-25-50 15,25 26-15,-25-1 16,0 0 0,0 0-16,0 0 15,25-25 1,-25 25-16,0 0 16,0-24-16,0-1 15,0 25-15,0-25 16,25 0-16,-25 0 15,0 25-15,0 1 16,0-1-16,0 0 16,0 0-1</inkml:trace>
  <inkml:trace contextRef="#ctx0" brushRef="#br0" timeOffset="194294.86">2665 13174 0,'0'24'62,"24"-24"-46,26 0 15,-50 25-31,25-25 16,0 25-16,0-25 15,0 25 17,25-25-32,-25 0 31,-1 0-31,1 0 15,0 0 1,0 0 0,25 0-1,-25 0 1,0 0-16,0 0 16,0 0-1,-1 0 1,1 0-16,0 0 15,25 0-15,-25 0 16,25 0-16,-25-25 16,0 25-1,-1 0-15,51-25 16,-50 25-16,0 0 16,25 0-1,0 0-15,-1 0 16,-24 0-1,0 0-15,0 0 16,25 0 0,-25 0-16,0 0 15,0 0-15,24 0 16,-24 0 0,0 0-1,0 0 1,0 0-1,0 25 1,0 0-16,0-25 31,25 25-31,-50 0 16,24-25-16,-24 25 16,25-25-16,0 25 15,-25 0 1,25 0-1,-25-1 1,0 1 0,25-25-16,0 25 31,0-25 110,0 0-141,0 0 15,-25-25 1,49 0-16,-24 1 15,0-1 1,0 0 15,0 25-15,25 0 15,0-25-15,-25 25-1,-1 0 1,1 0 15,0 0-31,25-25 0,-25 25 16,0 0-16,0 0 16,0 0-16,0 0 31,-1 0-31,1 0 15,0 0-15,25 0 16,-25 0-16,25 0 16,-25 0-1,0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11:29.6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13273 7546 0,'-25'0'32,"0"0"-17,0 0 1,0 0-1,0 0 1,0 0 0,25 25-16,-25-25 15,1 25-15,24 24 32,0-24-17,0 0-15,0 0 16,0 0-1,0 0 1,0 0 0,0 0-1,0 0 1,0-1 0,0 1-16,0 0 15,0 0 1,0 0-1,24 0 17,-24 0 15,0 25-16,0-25-31,0-1 31,0 1-15,0 0 46,-24-25-46,-1 0-1,0 0 1,0 0 0,0 0-16,-25 0 15,25 0 17,25 25 186,0 0-186,0 0-1,25-25-16,-25 25-15,50-25 16,-50 25 0,0 0-1,0 0 1,0-1 0,0 1-1,25 0 1,-25 0-1,0 0 1,0 0-16,0 0 16,0 0-1,0 25-15,0-25 16,0-1-16,0 1 16,0 0-1,0 0-15,0 0 16,0 0 15,0 0-15,0 0-1,0 0 1,0 24 31,25-24-16,0 0-15,0-25 15,-25 25-31,24-25 16,1 25 15,0-25-31,0 0 15,-25 25-15,25-25 16,0 0 0</inkml:trace>
  <inkml:trace contextRef="#ctx0" brushRef="#br0" timeOffset="3556.13">14020 7371 0,'25'-24'156,"0"24"-156,24 0 16,1 0-16,50 0 16,-25-25-16,24 0 15,1 25 1,-26 0-16,26 0 16,-50 0-16,25 0 15,24-25-15,-24 25 16,24 0-16,26 0 0,-25 0 15,24 0 1,-24 0-16,-26 0 16,1 0-16,25 0 15,-50 0-15,24 0 16,1 0-16,-25 0 16,24 0-16,-24 0 15,25 0-15,-25 0 16,49 0-16,-24 0 15,0 0 1,0 0-16,-1 0 16,1 0-16,25 0 0,-51 25 15,76-25-15,-50 0 16,-1 0-16,51 0 16,-26 0-1,26 0-15,-1 0 16,-24 0-16,0 0 15,24 0-15,-24 0 16,49 0-16,-49 0 16,24 0-16,1 0 15,-1 0-15,1 0 16,-1 0-16,-24 0 16,0 0-16,24 0 15,-24 0-15,-1 0 16,26 0-16,-1 0 15,1 25-15,-26 0 16,26-1-16,-26-24 16,-24 0-1,25 0-15,-50 25 16,24-25-16,-49 0 16,0 0-16,0 0 15,0 25-15,50-25 16,-75 25-1,25-25 1,-1 0 0,1 25-16,-25 0 15,25-25-15,-25 25 16,25-25 0,0 25-16,0 0 15,0 0-15,-25-1 16,0 51-1,0 0-15,0-25 0,50-1 16,-50-24-16,25 25 16,-25 0-16,24-25 15,-24 25-15,0-1 16,0 1 0,0 0-16,0-25 15,0 50-15,0-26 16,0 1-16,0 0 15,0 0-15,0 0 16,0-25-16,0 0 16,0-1-16,0 1 15,0 0-15,0 25 16,0-25-16,0 0 16,-24 0 15,-1 0-31,-25 0 15,25-1 1,0-24 0,0 25-16,0-25 15,-25 25-15,-24-25 16,24 25-16,0-25 16,-25 0-16,-24 25 0,24 0 15,-25-25 1,1 25-16,-26-25 15,26 0-15,-1 0 16,1 25-16,24-25 16,25 0-16,0 0 15,-24 0-15,24 0 16,-25 25-16,50-25 16,-25 0 15,25 0-31,1 0 0,-1 0 15,-25 0-15,25 0 16,-25 0 0,25 0-16,-25 0 0,25 0 15,-49 0 1,49 0-16,-25 0 16,0 0-16,0 0 15,-49 0-15,24 0 16,25 0-16,-24 25 0,-26-25 15,50 0 1,0 0-16,1 0 16,-51 0-16,25 0 15,-24 0-15,74 0 16,-50 0-16,-25 0 16,1 0-16,-26 0 15,51 0-15,-26 0 16,25 0-16,-24 0 15,24 0 1,25 0-16,-24 0 16,24 0-16,0 0 15,0 0-15,25 0 16,0 0-16,0 0 0,-24 24 16,24-24-1,0 0-15,-25 0 16,25 0-16,-25 0 15,0 25 1,26-25-16,-1 0 16,-75 25-16,50 0 15,0-25-15,-24 0 16,24 0-16,0 25 16,0-25-1,1 0-15,-1 25 0,-50-25 16,50 25-16,1-25 15,-1 0-15,-25 0 16,50 0-16,-74 0 16,49 50-1,-25-50-15,-25 0 16,51 0-16,-1 0 16,-50 0-16,25 0 15,26 25-15,-26-25 16,25 0-16,-49 0 15,74 0-15,-50 24 16,0-24-16,25 0 16,1 0-16,-26 0 15,0 0-15,50 0 16,0 0-16,1 0 16,-26 0-16,25 0 15,-50 0-15,50 0 16,-25 0-1,25-24-15,1 24 16,-1-25 0,0 25-16,0-25 47,0 25-47,0 0 15,0-25 1,25 0-16,-25 25 15,0-25 1,0 25 0,1 0-1,24-25-15,-50 25 16,25-25-16,0 25 31,25-25-31,-25 25 0,-25-25 16,25 1-1,-24-1 17,24 25-32,0 0 15,0-25-15,0 0 16,-25 0-16,25 25 16,0-25-16,-24 25 15,-1-25 1,50 0-16,-25 25 15,0-25 1,0 25-16,0-25 16,0 25-1,25-24 1,-25-1 0</inkml:trace>
  <inkml:trace contextRef="#ctx0" brushRef="#br0" timeOffset="17715.14">23109 7471 0,'0'25'31,"0"0"-15,0 25-16,0-25 15,0-1-15,-25 26 16,0-25-16,25 0 15,-25 0-15,0-25 16,25 25 0,-24-25-16,-1 0 0,-25 25 15,25-25-15,-25 0 16,25 0 0,0 0-1,0 0 1,0 0-16,1 0 0,24-25 31,0 0-15,0 0-1,0 0-15,0 0 16,0 0 31,24 50-32,1 0 1,25 0-16,25 0 16,-50 0-16,0-25 31,0 25-31,0-25 0,-1 25 47</inkml:trace>
  <inkml:trace contextRef="#ctx0" brushRef="#br0" timeOffset="18183.55">23258 8143 0,'25'0'0,"50"-74"15,-50 49-15,-25 0 16,50-25 0,-50-25-16,0 50 15,25-24-15,0 24 0,-25-25 16,24 0-16,-24 25 15,0 0 1,25 0-16,-25 75 63,50-25-48,-25 0-15,-25 0 16,25 0-16,-25 0 15,0 0-15,0 0 16,0-1 0,0 1-16,0 0 15,25-25 1</inkml:trace>
  <inkml:trace contextRef="#ctx0" brushRef="#br0" timeOffset="18647.37">22735 7322 0,'-24'49'16,"24"-24"-16,-25 25 15,25 0-15,0 0 16,0 24-16,0 1 16,0 0-16,0-50 15,0 49-15,0-49 16,0 0-16,0 25 15,0-25-15,0 0 32,0 0-32,0 0 0</inkml:trace>
  <inkml:trace contextRef="#ctx0" brushRef="#br0" timeOffset="18990.04">24230 7322 0,'25'0'0,"-1"0"16,-24 49 0,25 1-1,-25 0-15,0 0 16,0 0-16,0 49 16,0-49-16,0-25 15,0 0-15</inkml:trace>
  <inkml:trace contextRef="#ctx0" brushRef="#br0" timeOffset="19436.38">24603 6724 0,'0'0'0,"50"0"32,-25 0-32,25 0 15,-1 0 1,-24 0-16,25 0 15,-25 0 1,-50 50 47,0 24-63,-49 26 15,49-25-15,-25-1 16,25-24-16,0-25 15,25 0-15,0 0 63,75-25-47,-25 0-1</inkml:trace>
  <inkml:trace contextRef="#ctx0" brushRef="#br0" timeOffset="19787.18">24753 7670 0,'49'25'32,"1"-25"-17,0 0-15,50 0 16,-51 0-16,1 0 0,50 0 15,-50 0 1,-26 0-16,26-25 16,-50 0 15</inkml:trace>
  <inkml:trace contextRef="#ctx0" brushRef="#br0" timeOffset="20061.88">25151 7546 0,'0'0'0,"-25"99"16,25 1-1,0-75-15,0 25 16,0-25-16,0-1 16,0 26-1,0-25-15,0 0 47</inkml:trace>
  <inkml:trace contextRef="#ctx0" brushRef="#br0" timeOffset="20411.98">25923 7073 0,'25'0'15,"-25"49"1,0 26-16,25 0 16,-25 0-16,0-1 15,25 1-15,-25 49 16,25-49-1,-25 0-15,24-50 0,-24 0 16,0 24 0,0-24-16,0 0 15</inkml:trace>
  <inkml:trace contextRef="#ctx0" brushRef="#br0" timeOffset="20739.12">26371 7869 0,'0'0'0,"25"0"15,-25-24 1,25 24-16,50 0 15,-26 0 1</inkml:trace>
  <inkml:trace contextRef="#ctx0" brushRef="#br0" timeOffset="20923.93">27068 7820 0,'25'0'31,"0"0"-15,25 0-16,-25 0 15,50 0 1,-26-25-16,1 25 16</inkml:trace>
  <inkml:trace contextRef="#ctx0" brushRef="#br0" timeOffset="21048.14">27865 7795 0,'0'0'0,"50"-25"31,-50 0-15</inkml:trace>
  <inkml:trace contextRef="#ctx0" brushRef="#br0" timeOffset="21350.83">27990 7023 0,'25'0'16,"25"0"0,-26 50-16,-24-1 15,25 51-15,-25 25 16,25-1-16,0-24 16,-25 24-1,25-49-15,0 0 16,-25-51-16</inkml:trace>
  <inkml:trace contextRef="#ctx0" brushRef="#br0" timeOffset="21628.77">28413 7521 0,'50'0'15,"-25"0"-15,0 0 16,0 0-16,0 0 16,-1 0-16,26 0 15,25 0-15,-50 0 16,0 0-1,0 0-15</inkml:trace>
  <inkml:trace contextRef="#ctx0" brushRef="#br0" timeOffset="21890.99">28812 7322 0,'0'49'32,"-25"1"-17,25 0-15,0 25 0,0 24 16,0-24-16,-25 0 15,25-50-15,0 0 16,-25-25 0,25 24-16</inkml:trace>
  <inkml:trace contextRef="#ctx0" brushRef="#br0" timeOffset="22297.93">29459 6824 0,'25'0'16,"-25"49"0,0 76-16,25-26 15,-25-24-15,0 0 16,25 0-16,0-1 15,-25 51-15,0-26 16,0-24-16,0-50 16</inkml:trace>
  <inkml:trace contextRef="#ctx0" brushRef="#br0" timeOffset="22919.07">30156 7147 0,'25'0'31,"-25"25"-15,0 50 0,0 0-16,0-26 15,0 1 1,0 0-16,-50 0 15,1 0-15,24-50 16,0 0 0,0 0-16,0 0 15,0 0-15,0-25 16,0-25-16,0 25 16,0-25-16,25 25 15,-24-49-15,24 49 16,0 0-1,0 0-15,0 0 16,24 25 31,1 0-47,25 25 16,0 25-16,-25 24 15,50 26-15,-26-50 16,-49 0-1,25-25-15,0 24 16,0-49 15,-25 25-31,25-25 16</inkml:trace>
  <inkml:trace contextRef="#ctx0" brushRef="#br0" timeOffset="23473.93">30605 7471 0,'0'25'31,"0"25"-15,-25 24 0,25-49-16,-25 0 15,25 25-15,-25-25 16,0-25 0,50 0 77,25 0-77,-25 0 0,-1 0-16,1-25 15,0 25 1</inkml:trace>
  <inkml:trace contextRef="#ctx0" brushRef="#br0" timeOffset="23922.86">30679 7521 0,'25'0'47,"-25"75"-31,0-26-16,25-24 16,-25 25-1,0 0-15,0-25 16,25 49-16,-25-49 15,0 0-15</inkml:trace>
  <inkml:trace contextRef="#ctx0" brushRef="#br0" timeOffset="24269.96">30953 6774 0,'25'0'15,"0"74"1,-25-24-16,25 25 16,-25-25-16,0 0 15,25 24-15,0 51 16,0-75-1,-1 24-15,-24-49 16</inkml:trace>
  <inkml:trace contextRef="#ctx0" brushRef="#br0" timeOffset="24817.39">31327 6077 0,'49'0'31,"1"0"-31,-25 0 16,25 0-16,-25 0 15,0 0-15,0 0 63,-25 74-48,0-49-15,0 0 16,0 0-16,-25 25 16,25 0-16,-25-26 15,25 1 63,50-25-62,-25 0 0,24 0-16,1 0 15,-25 0 1,25 0-16,0 0 16,-25 0-1</inkml:trace>
  <inkml:trace contextRef="#ctx0" brushRef="#br0" timeOffset="25152.19">31675 7147 0,'0'25'15,"25"-25"1,0 0-16,0 0 16,50 0-1,-25 0 1,-26 0-16,51-25 15,-25 25-15,-25 0 16,0-25-16</inkml:trace>
  <inkml:trace contextRef="#ctx0" brushRef="#br0" timeOffset="25450.15">31775 7023 0,'50'0'78,"49"0"-62,-24-25-16,-25 25 15,0-50-15</inkml:trace>
  <inkml:trace contextRef="#ctx0" brushRef="#br0" timeOffset="25986.48">32422 6873 0,'25'0'16,"0"0"0,25 0-1,-25-49 1,0-1-16,0 0 15,24-25-15,-24 1 16,0-1 0,0 50-16,-25 0 15,0 50 48,0 50-63,0-26 15,0 1-15,0 0 16,0 0-16,0 0 16,0-25-16,0 24 15,0 1-15,25 0 16,-25-25-16,0 0 16,25-25-1,-25 25 1,0 0-16,0-1 15</inkml:trace>
  <inkml:trace contextRef="#ctx0" brushRef="#br0" timeOffset="26388.08">32646 7197 0,'25'0'47,"0"0"-47,0 0 16,25 0-16,-25 0 15,0 0-15,0-25 16,0 25-16,-1 0 16,1 0-1,0 0 1</inkml:trace>
  <inkml:trace contextRef="#ctx0" brushRef="#br0" timeOffset="28297.03">22636 8542 0,'0'25'16,"50"0"0,49 24-1,26 1-15,-50-50 16,49 0-16,50 25 15,75-25-15,-25 0 16,50 0-16,50 0 16,0 0-16,0 0 15,74 0-15,-74 0 16,-1 0-16,1 0 16,-25 0-1,-50 0-15,-25 0 0,-50 0 16,-24 0-16,-75 0 15,-51 0-15,1 0 16,0 25 15,25 0-15,-25 25-16,-25-25 16,75 49-16,-50-49 15,-1 25-15,-24-25 16,0 0-16,25 0 15,0 0 1,0-25 62,-25-25-62,50-25-1,25 0-15,-50 0 16,49 1-16,1-1 16,0 25-16,24 0 15,-24 0-15,25 25 0,-51 0 16,26 0 0,75 0-16,-26 0 15,25 0-15,26 0 16,-26 0-16,26 0 15,-1 0-15,0 0 16,25-25-16,1 0 16,-1 0-16,25-24 15,-25 49-15,-25-50 16,1-25 0,-26 50-16,-24-25 0,24 25 15,-49 0 1,-1-24-16,-24-1 0,-50 50 15,-25-25 1</inkml:trace>
  <inkml:trace contextRef="#ctx0" brushRef="#br0" timeOffset="37319.08">13895 9413 0,'-25'0'125,"0"0"-125,-24 0 15,24 0-15,-25 50 16,25-25-16,-25-25 16,25 25-16,0-25 15,1 0-15,-26 25 16,25 0-16,-25-25 15,25 0-15,-25 0 16,1 25-16,-51-25 16,75 25-1,-25-25-15,-24 24 16,49-24-16,-25 0 0,0 0 16,0 0-16,25 25 15,-24-25-15,-1 0 16,0 0-1,25 0-15,-50 50 16,25-50-16,1 0 16,-1 0-16,0 0 15,0 0-15,0 0 16,26 0-16,-1 0 16,-25 0-16,0 0 15,0 0-15,-24 25 16,49 0-16,-75-25 15,75 0-15,0 0 16,-25 0-16,26 0 16,-26 0-16,0 0 15,-25 25-15,50-25 16,0 25 0,-24-25-16,-1 0 15,25 25-15,0-25 16,0 25-1,0 0 1,0-25-16,0 0 16,0 0-16,1 0 15,-1 0-15,0 0 16,0 24-16,-25-24 16,25 0-16,-25 25 15,1 0-15,-1 0 16,25-25-16,0 25 15,0-25-15,-25 25 16,0 0-16,26-25 16,-26 25-1,25-25-15,25 25 0,-75 0 16,50-25-16,0 0 16,-24 24-16,-1 26 31,0-25-16,50 0 1,-25-25-16,0 25 16,25 0-16,-25-25 15,0 25-15,0 0 47,25 0-47,0-1 16,0 1-1,0 0 1,-24 0 0,24 0 31,0 0-32,0 0-15,0 25 16,0-25-16,0-1 15,0 1 1,0 0-16,0 0 16,0 0-1,0 0 1,0 0 0,0 0-1,0 0 48,0 0-32,0-1-15,0 1-1,0 0 1</inkml:trace>
  <inkml:trace contextRef="#ctx0" brushRef="#br0" timeOffset="39614.33">9986 10808 0,'25'0'63,"-1"25"-48,1 0 1,0 0-1,0-1 17,0 1-17,0 0 17,0-25 14,0 0-30,0 25 0,-25 0-1,25-25 32,0 0 250,-1 0 344,1-25-626,0 25 32,0 0 63,-25-25-48,25 0-15,0 25-31,0-25-1,-25 1-15,25 24 16,0-25-1,0 0 1,-25 0 47</inkml:trace>
  <inkml:trace contextRef="#ctx0" brushRef="#br0" timeOffset="62342.04">10683 13049 0,'-50'0'78,"25"0"-63,0 0 1,-24 0-16,24 0 16,-25 0-16,25 0 15,0 0-15,0 0 16,0 0-16,0 25 31,25 0 63,0 0-78,0 0-1,0 0-15,0 24 16,25 1-16,-25 0 15,25 25-15,0-50 0,-25-1 16,0 1-16,0 75 16,0-75-1,25 25-15,-25 24 16,0 1-16,0 25 16,0-26-16,0 26 15,0 0-15,0-51 16,0 26-16,0-50 15,0 75-15,0-51 16,0 26 0,0-50-1,0 25 1,0-25-16,0 0 0,0 0 16,0-1-16,0 1 15,0 0 1,25 0 78,0-25-94,0 0 15,0 0-15,-1 0 16,26 0-16,0 0 15,0 0 1,0 0-16,-1 0 94,-49-25-94,0 0 0</inkml:trace>
  <inkml:trace contextRef="#ctx0" brushRef="#br0" timeOffset="63320.23">11206 13198 0,'25'0'94,"-25"25"-78,0 50-16,0 25 15,-100-1 1,50-24-16,1-50 16,24 25-16,0-25 15,0-25-15,0 25 16,-25-25 0,25 0 15,25-25-16,-25-25-15,25 25 16,0 0-16,0 0 16,0-25-16,0 0 15,0 26 1,0-1-16,0 0 31,0 0 16,50 25-31,-25 0-1,50 25-15,-1 25 16,26 24-16,-25 1 16,-25-50-16,24 25 15,-74-25-15,25 0 16,25-25-16,-50 24 15</inkml:trace>
  <inkml:trace contextRef="#ctx0" brushRef="#br0" timeOffset="63806.02">11056 14020 0,'0'0'0,"0"25"16,0 0-16,50 50 15,-50-50-15,0 24 0,0 1 16,25 0 0,-25 25-16,0-1 15,25 1-15,-25-25 16,0 0-16,0-25 16,0 24-1,0-24 48,0-74-48,0-1 1,0 25 0,-25-50-16</inkml:trace>
  <inkml:trace contextRef="#ctx0" brushRef="#br0" timeOffset="64509.92">11206 13946 0,'25'0'0,"-50"0"0,75 0 15,-25 0-15,-1 0 16,1 0-16,0 0 16,0 0-16,0 0 15,0 0 17,-25 24-1,0 26-31,0-25 15,0 25 1,-50 0-16,25 24 16,0-74-1,0 25-15,1-25 16,-1 0-16,0 0 16,-25 0-1,25 0 16,50 0 32,0 25-63,25-25 0,-1 25 16,-24 0-1,0-25-15,0 0 16,0 25-1,-50-25 79,-50 0-94,51 50 16,-26-50-16,-25 74 15,25-74-15,25 0 16</inkml:trace>
  <inkml:trace contextRef="#ctx0" brushRef="#br0" timeOffset="65417.62">11480 13174 0,'75'-25'16,"-26"25"-16,-24 0 15,0 0-15,25 0 16,-25 0-16,0 0 15,0 0-15,0 0 16,24 0 0,-24 0-16,0 0 15,0 0-15,0 0 0,0 0 32,-25 25-17,0-1-15,0 26 16,25-25-1,-25 0-15,0 25 16,0-25 0,0 49-16,0 1 15,0 0-15,0 0 16,0-1-16,0 26 16,0 24-16,0 1 15,0-25-15,0-1 16,25 1-1,-25-50-15,0-1 0,0 26 16,25-50 0,-50-25 93,0 0-93,-25 0-16,0 0 15,-25 0-15,26 0 16,-1 0-16</inkml:trace>
  <inkml:trace contextRef="#ctx0" brushRef="#br0" timeOffset="66705.56">7371 13497 0,'-25'0'94,"0"0"-94,0 0 16,0 0-16,0 0 15,-49 25-15,24-25 16,0 25 0,-25 0-16,51-25 15,-1 0-15,0 0 16,25 25 46,-25 0-62,25 0 16,0 74-16,0 1 16,25-25-16,-25-1 15,25-74-15,-25 50 16,0 0-16,25-25 16,-25 0-16,24 49 15,-24-49 1,0 25-16,0 0 15,0-25-15,0 50 16,0-51-16,0 1 0,0 0 16,0 0 62,75-25-63,-25 0-15,-25 0 16,25 0-16,-1 0 16,1 0-16,0 0 15,0 0-15,-25 0 16,0 0-16,0 0 16,-1 0-1</inkml:trace>
  <inkml:trace contextRef="#ctx0" brushRef="#br0" timeOffset="67567.84">7869 13946 0,'0'24'47,"-25"1"-47,0 0 15,0 0 1,-24 0-16,24-25 15,0 25-15,0-25 16,0 25-16,-25 0 16,0 0-1,25-25-15,-24 0 16,24 0 0,0 0-1,0 0 1,0 0-1,0 0 17,25-25-32,0 0 15,0 0 17,0 0-17,0 0 1,0 0-16,25 25 15,-25-25-15,25 25 16,0 0 0,0 0-1,0 0-15,24 50 16,1 0 0,-25-25-16,0 0 0,0 25 15,0-1 1,0-49-16,0 25 47,0-25-16,-1 0-15</inkml:trace>
  <inkml:trace contextRef="#ctx0" brushRef="#br0" timeOffset="68011.22">8018 13398 0,'25'0'31,"-25"25"-15,0 24-16,25 26 15,-25 0-15,25 0 16,0-51-16,-25 1 16,25 25-16,0-25 15,-25 0 1,25 0 0</inkml:trace>
  <inkml:trace contextRef="#ctx0" brushRef="#br0" timeOffset="68374.17">8193 13472 0,'-50'50'47,"-50"50"-47,51-50 16,-26-1-1,0 1-15,25 0 16,25 0-16,1-25 62</inkml:trace>
  <inkml:trace contextRef="#ctx0" brushRef="#br0" timeOffset="68680.11">7720 13597 0,'74'0'16,"1"25"-16,-75 0 16,25 25-16,25-26 15,0 1-15,-26-25 16,1 0-16,-25 25 15,25-25 64</inkml:trace>
  <inkml:trace contextRef="#ctx0" brushRef="#br0" timeOffset="68958.56">8118 13373 0,'0'50'47,"0"-1"-47,0-24 16,0 50-1,0 25-15,0-75 0,0 24 16,0-24-16,0 0 16,0 0 15</inkml:trace>
  <inkml:trace contextRef="#ctx0" brushRef="#br0" timeOffset="69952.28">8666 13821 0,'25'0'16,"-25"25"-16,0 50 15,0-1-15,0 1 16,0-25 0,0 0-16,0 24 0,0 51 15,0-26-15,0-24 16,0 0-16,0-25 16,0 24-1,0-99 63,0-49-62,0 24-16,25-25 16,-25 25-16,0-24 15,0-26-15,0 25 16,25-24-16,-1 49 15,-24-25-15,0 26 16,25-1-16,-25 25 16,25-50-1,25 50-15,-50 0 16,0 0 0,25 25-16,0 0 15,0 0 16,0 0-31,0 0 16,0 25 0,-25 25-1,0-25-15,0 0 16,0 0-16,0 25 16,0-25-1,0-1-15,-25 26 16,-25-50-1,50 25 1,-50 0-16,25-25 0,0 25 16</inkml:trace>
  <inkml:trace contextRef="#ctx0" brushRef="#br0" timeOffset="70300.9">9164 13423 0,'25'0'15,"0"0"1,0 0-16,0 24 0,-1 1 16,1 0-16,50 0 15,-50 25 1,0-25-1,0 0 1</inkml:trace>
  <inkml:trace contextRef="#ctx0" brushRef="#br0" timeOffset="70609.52">9363 13423 0,'-25'49'16,"0"1"0,25 0-16,-25-25 15,1 25-15,-1 0 16,0-26-16,25 1 16,-25 0-16</inkml:trace>
  <inkml:trace contextRef="#ctx0" brushRef="#br0" timeOffset="70914.05">9039 13472 0,'75'50'16,"-50"-25"0,0-25-1,0 0-15,0 25 16,0-25-1,0 0 32,-1 0-31</inkml:trace>
  <inkml:trace contextRef="#ctx0" brushRef="#br0" timeOffset="71218.59">9338 13298 0,'0'75'15,"0"-1"-15,0-24 16,0 0-16,0-25 16,0 0-16,0 0 15,0 0-15,0 0 32</inkml:trace>
  <inkml:trace contextRef="#ctx0" brushRef="#br0" timeOffset="72405.48">9811 13298 0,'25'0'0,"0"0"47,0 0-15,25 25-32,-25-25 15,25 0 1,-26 0-16,1 25 140,-25 0-124,0 0-16,0 0 16,0-1-16,0 1 15,0 0-15,0 0 16,0 0-16,0 75 0,-25-75 16,25 24-1,0 1-15,0 0 16,0 0-16,-24 0 15,24-25-15,0 24 16,0 26-16,0-50 16,0 0-16,0 0 15,0 0 1,0 0-16,0-1 31,0 1-31,-25 0 47,0-25-16,25 25-31,0 0 32,0 0-32,-25-25 15,0 25 32,0 0-16,0-25 1,0 0-17,0 0 16,0 0-31,1 0 16,-1 0 15</inkml:trace>
  <inkml:trace contextRef="#ctx0" brushRef="#br0" timeOffset="81734.97">12551 12775 0,'-25'0'16,"25"25"46,0 0-62,25-25 16,-1 25-1,1-25-15,0 0 16,0 0-16,0 25 16,25-25-1,0 0-15,-25 0 31,0 0-31,-1 0 0,1 0 16,25 0 0,-25 0-1,0 0 17,0 0-32,0 0 31,0 0-16,0 0 1,-1 0 0,1 0-1,0 0 1,0 0 0,0 0-1,-25 25-15,25-25 16,0 25-1,-25-1 1,25 1 47,0 0-17,-25 0 1,25-25 125,-1-25-156,1 0-16,0 0 31,-25 1-31,25-1 16,-25 0-16,25 25 15,-25-25-15,25 0 16,-25 0 0,50 0-16,-25 0 31,0 25 0,-1 0 16,1 0-31,0 0-1,0 0 16,0 0-15,0 0 0,25 0-1,-25 0 32,0 0-16,-1 0-15,1 0 218,0 0-202,0 0-17,25 0-15,-25 0 32,0 0-17,0-25-15</inkml:trace>
  <inkml:trace contextRef="#ctx0" brushRef="#br0" timeOffset="84746.33">13397 13223 0,'25'25'47,"0"0"-32,0 0-15,-25 0 16,25 0-16,25 0 15,-25 0 1,-25 0-16,0-1 16,24-24-16,-24 25 15,25-25 1,-25 25-16,25-25 31,0 0-15</inkml:trace>
  <inkml:trace contextRef="#ctx0" brushRef="#br0" timeOffset="85467.84">13447 13547 0,'0'25'16,"0"0"-1,25-25-15,0 0 16,0 0-1,0 25-15,24 0 16,-24-25-16,25 50 16,-25-50-16,0 0 15,0 0 1,0 0 46,0 0-30,-25-50-17,0 25 1,0-25 0,25 0-16,-25 0 15,0 25-15,24-24 16,-24 24-16,0 0 15</inkml:trace>
  <inkml:trace contextRef="#ctx0" brushRef="#br0" timeOffset="103735.95">18328 12974 0,'0'25'110,"25"-25"-95,0 25-15,24-25 16,-24 25 0,0-25-1,0 0 1,25 0 0,-25 0-1,0 0-15,0 0 31,0 0-31,-1 0 32,1 0-1,-25 25-15,25-25-1,0 25 1,-25 0-16,25 0 15,0 0 1,0-1 31,0-24-31,-25 25-1,0-50 141,25 25-140,-25-24 0,0-1-1,25 25-15,-25-25 16,24 25-16,-24-25 16,25 25-16,0 0 15,0-25 1,0 25-1,0 0-15,0 0 16,0 0 0,0 0-1,0 0 1,0 0 0,-1 0-1,26 0 32,-25 0-31,0 0-16,0 0 15,0 0 17,0 0-32,0-25 15,0 25 1,-25-25-1,24 25-15,1-25 16,-25 0 0,0 0-1,25 25 1</inkml:trace>
  <inkml:trace contextRef="#ctx0" brushRef="#br0" timeOffset="109484.96">21216 12949 0,'25'0'31,"0"0"-16,0 0 17,0 0-32,0 0 15,25 25 1,0 0-16,-1-25 31,-24 25-31,0-25 16,0 25-16,0-25 47,0 0-32,0 0 1,0 0 0,0 0-1,0 0 1,-1 0-16,1 0 15,0 0 1,0 25 0,50 0-1,-50-25 1,-25 25-16,25-25 16,-25 25-16,25 0 187,-1-25-171,26-25-1,25 25 32,-50 0-47,0 0 16,0 0-1,0 0 1,-1 0 0,1 0-16,0 0 15,0 0 1</inkml:trace>
  <inkml:trace contextRef="#ctx0" brushRef="#br0" timeOffset="126738.42">20768 8990 0,'25'25'94,"50"0"-94,0 50 15,49-1-15,-49-24 16,24 25-16,1-25 16,0-1-16,-26 1 15,51 25-15,-1-50 16,-24 25-16,49-1 16,1 26-1,-51-50-15,26 50 16,-1-25-16,-49-26 15,50 51-15,-1-50 0,-49 25 16,24-25-16,-24 25 16,-25-26-1,25 1-15,-50 0 16,74 25-16,-49 25 16,0-1-16,0 1 15,-50-50-15,49 25 16,26 25-16,-25-51 15,-25 26-15,0-25 16,0 0-16,-1 0 16,26 0-1,-50 0-15,25 0 0,0 0 16,-25-1 0</inkml:trace>
  <inkml:trace contextRef="#ctx0" brushRef="#br0" timeOffset="127313.56">23532 10932 0,'25'0'62,"0"0"-46,0 0-16,25 0 15,0 25-15,24 25 16,-24-50 0,-25 25-16,25-25 0,0 25 15,-25-25-15,-1 0 16,1 0 0,0 0 46,-25-25-62,0-25 16,25 0-16,-25 1 15,0-1-15,0 25 16,25-25-16,0 0 16,-25 25-1</inkml:trace>
  <inkml:trace contextRef="#ctx0" brushRef="#br0" timeOffset="133774.29">25375 11779 0,'-25'-75'0,"0"75"16,25-25 0,0 1-16,-25-1 15,0-25-15,1 25 16,-26 0 0,25 0-16,0 0 15,25 0-15,-25 0 16,0 25-16,0-49 15,0 49 1,0 0-16,-49-50 16,49 50-16,-25-25 15,25-25-15,0 50 16,-99-25 0,99 25-16,-75 0 0,50-25 15,1 25-15,-1 0 16,-25 0-16,-49 0 15,49 0-15,-50 0 16,-24 0 0,24 0-16,-49 0 15,50 0-15,-1 0 16,-49 0-16,49 0 16,1 0-16,-26 0 0,1 0 15,-25 0 1,24 0-16,26 0 15,-26 0-15,1 0 16,-25 0-16,49-25 16,1 25-16,-1 0 15,25 0-15,1 0 16,-1-24-16,-24 24 16,-1-25-16,26 25 15,-26 0 1,26-25-16,-1 25 15,0 0-15,26 0 0,-26 0 16,50 0 0,-25 0-16,1 0 0,-1 0 15,25 0 1,-24 0-16,24 0 16,0 0-16,-25 0 15,1 0-15,24 0 16,-25 0-16,0 0 15,26 0-15,24 0 16,-50 0-16,50 0 16,0 0-16,-25 0 15,0 0-15,26 0 16,-26 0-16,0 0 16,25 0-16,0 0 15,0 25-15,0-25 16,0 0-16,-24 25 15,-1-1 1,25 1-16,0-25 16,-25 0-16,0 50 15,26-25-15,-1 0 16,0 0-16,0 0 16,0 25-1,0-26-15,0 26 16,25 0-16,-50 0 15,50-25-15,0 25 16,-25 24-16,25-24 16,0 25-16,0-1 15,0 26-15,0-25 16,0 24-16,0-49 16,0 25-1,0-25-15,0 0 0,0 24 16,0-24-16,0 0 15,0 0-15,0 24 16,0-49-16,0 0 16,0 0-1,0 0-15,0 25 16,0-25 0,0 0-1,25-1 32,-25 1-31,25 0 15,25-25-31,-25 25 16,50-25-16,-50 25 15,24-25-15,-24 25 16,75-25-1,-25 0-15,-26 0 16,26 0-16,25 0 16,-26 0-16,1 0 15,25 0-15,-1 0 16,-49 0-16,50 0 16,-1 0-16,-24 0 15,0 0-15,24 0 16,-24 0-16,0 0 15,49 0-15,-49 0 16,-25 0-16,49 0 16,-24 0-16,0 0 15,-25 0-15,49 0 16,-24 0-16,25 0 16,-1 0-1,-49 0-15,50 0 0,-51 0 16,51 0-16,-50 0 15,0 25-15,-26-25 16,51 0 0,-25 0-16,25 0 15,-26 0-15,1 0 16,25 0-16,-25 0 16,0 0-16,-1 0 15,26 0-15,-50 0 16,50 0-16,-25 0 15,-1 0-15,26 0 16,25 0-16,-51 0 16,51 0-16,-50 0 15,49 0-15,-24 0 16,25 0-16,-26 0 16,1 0-16,25 0 15,-50 0 1,49 0-16,1 0 15,-25 0-15,-1 0 16,-24 0-16,50 0 16,-26 0-16,26 0 15,-50 0-15,0 0 16,-1 0-16,1 0 16,25 0-16,-25 0 15,24 0-15,-24 0 16,-25 0-16,50 0 15,-25 0-15,-1 0 16,-24 0-16,25 0 16,-25-25-16,50 25 15,-50-25 1,0 25 0,-1 0-16,1-25 0,0 0 15,25 0 1,-25 25-16,0 0 15,0-25 1,0 25 15,0 0-31,-1-24 16,51-1 0,-50 0-1,25 0 1,-25 25 15,0 0-31,0 0 16,-1-25-1,26 0 1,-50 0 0,25 0-1,0 0 1,0 0 15,25-24 0,-50 24-15,25 0 0,-25 0-1,0 0 1,0 0 15,0 0-31,0 0 16,0 0-1,0 1-15,0-1 16,0 0 0,0 0-16,0 0 0,0 0 15,0 0-15,0 0 16,0 0-1,0 0-15,0 0 16,0-24-16,0 24 16,0 0-16,0 0 0,0 0 31,0 0-31,0 0 16,-25 0-16,25 0 15,0 1-15,-25-1 16</inkml:trace>
  <inkml:trace contextRef="#ctx0" brushRef="#br0" timeOffset="148221.9">22735 14020 0,'-24'0'78,"-26"0"-62,25 0-1,-50 0-15,50 50 16,0-25-16,0-25 15,-24 0 1,24 0-16,-25 25 16,0-25-16,25 0 15,-25 25-15,26-25 32,24 25 14,0 24-30,0-24 0,0 50-16,0 0 15,0-50-15,0 74 16,0-49-16,0 0 16,0 49-1,0 26-15,0 0 16,0 49-16,0-25 15,24 26-15,1-26 0,0 25 16,-25-49 0,50-1-16,-25-49 15,-25 25-15,25-26 16,-25 26-16,25-50 16,-25 0-16,0 49 15,25-24-15,0 0 16,-25-51-16,0 51 15,24-25-15,-24-25 16,0 25-16,25-1 16,0-24-1,0 50 1,-25-50-16,25 25 0,0 0 16,0-26 15,0-24-16,0 0 1,0 0-16,24 0 16,26 0-16,-25 0 15,50 0-15,-26 0 16,-24 0-16,25 0 16,24 0-16,1 0 15,-25 0-15,24 25 16,-24-25-16,0 0 15</inkml:trace>
  <inkml:trace contextRef="#ctx0" brushRef="#br0" timeOffset="149122.06">23009 14170 0,'25'0'32,"0"0"-32,0 0 31,0 0-31,0 0 0,0 0 16,25-50-1,-25 25-15,-25-25 0,24 0 16,1 1-16,-25 24 15,25 0 1,0-25-16,0 25 16,-25 0-1,25 0 1,25 50 62,-50 0-62,25 0-16,0 25 15,-1 0-15,26-26 16,-50 1-16,25-25 16,-25 25-1,0 0-15,25 25 16,-25 0-16,0-25 15,0 0-15,0-1 16,0 1-16</inkml:trace>
  <inkml:trace contextRef="#ctx0" brushRef="#br0" timeOffset="149810.07">23209 14543 0,'25'0'94,"-1"0"-94,26 0 15,0 0-15,-25 0 16,25 0-16,24 0 16,1 0-16,-25 0 15,25 0-15,-26 0 16,1 0-16,-25 0 15,25 0-15,25-25 32,-50 25-17,-1-25 1</inkml:trace>
  <inkml:trace contextRef="#ctx0" brushRef="#br0" timeOffset="150832.31">23184 14991 0,'0'25'47,"25"25"-32,0-25-15,-1 25 16,26 25-16,0-51 16,-25 26-16,0-25 15,25 50 1,-50-50-16,25 0 16,-25-50 109,-25-50-110,25 25-15,-25 0 16,25 1-1,0 24-15,0-25 16,0 25-16,0 0 16,0 0-16,0 0 15,0 0-15,25 1 16,0-1-16,-1-25 16,1 50-1,0 0-15,0 0 16,25 0-16,0 0 15,-25 0 1,49 0-16,1 0 0,-25 0 16,-25 0-16,74-25 15,-74 25-15,25 0 16,-25 0-16,0 0 16</inkml:trace>
  <inkml:trace contextRef="#ctx0" brushRef="#br0" timeOffset="151544.41">23557 15166 0,'0'0'0,"25"0"16,25-25-16,0 25 16,-25 0-16,24 0 15,1 0-15,-25 0 16,0 0 0,0 0 46,-25 25-62,0 0 16,0 24-1,0 1-15,0-25 16,0 0 0,0 25-16,-25-25 15,100-25 110,24 0-125,-24-25 16,50 25-16,-26-25 15,1 0-15,-1 25 16,-49 0 0,0 0-16</inkml:trace>
  <inkml:trace contextRef="#ctx0" brushRef="#br0" timeOffset="152088.13">23632 16386 0,'25'0'46,"0"0"-30,25 0-16,-1-25 16,-24 0-16,25-74 15,0 24-15,-50 0 16,50 25-16,-1-24 16,26-1-16,-50 50 15,-25 75 63,0 0-78,0-1 16,0-24-16,25 25 16,-25 25-1,0-50-15,25-25 16,-25 25-16</inkml:trace>
  <inkml:trace contextRef="#ctx0" brushRef="#br0" timeOffset="152447.79">23981 16735 0,'24'0'0,"1"0"16,25 0-1,-25 0-15,50 0 16,-25 0-16,24 0 16,26 0-16,-50 0 15,49 0-15,-74 0 16,0 0-16,0 0 16</inkml:trace>
  <inkml:trace contextRef="#ctx0" brushRef="#br0" timeOffset="153103.71">23956 16984 0,'0'24'16,"0"1"-16,74 50 15,-24-25-15,-25-25 16,75 74 0,-75-49-16,49 0 15,-24-25-15,-25 25 16,0-25-16,-25 0 16,25-1-16,-25 1 15,0 0 48,0-99-32,0 24-31,0-25 16,0 50-16,0-50 15,25 50 1,0-24-16,0 24 15,-1-25-15,1 25 0,0 0 16,0 25 31,0 0-31,0 0-1,0 0-15,0 0 16,0 0-16,0 0 15</inkml:trace>
  <inkml:trace contextRef="#ctx0" brushRef="#br0" timeOffset="153730.51">24553 17457 0,'175'-75'31,"-126"75"-31,1-25 16,25 25-16,-25 0 15,0 0-15,-26 0 16,1 0-16,0 0 16,0 0-16,-25 25 15,0 25-15,25-25 16,-25 49-1,0-49-15,0 50 0,0-25 16,-50-25-16,-24 49 16,-1 1-1,0-25-15,25 0 16,1-50-16,24 25 16,-25-25-16,100 0 62,-1 0-46,51-25-16,-25-25 15,24 25-15,-49 0 16,50 0-16,24 0 16,-99 25-16,25-25 15,-25 1-15,0-1 16</inkml:trace>
  <inkml:trace contextRef="#ctx0" brushRef="#br0" timeOffset="154710.91">24777 13721 0,'0'-24'16,"50"24"30,0 0-46,-25 24 16,0-24-16,25 0 0,24 0 16,-49 0-16,50 0 15,-50 0 1,0 0-16,25 0 16,-26 0-16,1 0 15,0 0 16,-25 25-31,0 0 16,0 25-16,0 0 16,25 25-16,-25 24 15,25 26 1,0-26-16,0 51 0,0 24 16,-25 25-16,25 25 15,0-24-15,24 49 16,1 0-16,25-50 15,-25 0 1,0 0-16,-26-49 16,1-1-16,0-49 15,-25-1-15,25-24 0,-25 0 16,0-50 0,0 24-16,0 1 15,0 0-15,0 0 16,0-25-16,0 0 15,0-1 1,-25 1 0,0 0-1,-24-25 1,24 25-16,0-25 16,-25 0-1,25 0-15,-50 0 16,-24-50-16</inkml:trace>
  <inkml:trace contextRef="#ctx0" brushRef="#br0" timeOffset="155256.2">26072 15514 0,'25'0'31,"0"0"-15,0 0-16,0 0 16,25 0-16,24 0 15,1 0-15,0 0 16,-50 0 0,99-25-16,-49-24 0,0 49 15,-50 0-15,0 0 16,-1-25-1</inkml:trace>
  <inkml:trace contextRef="#ctx0" brushRef="#br0" timeOffset="155649.59">26770 15066 0,'0'0'0,"99"75"16,-24-50-16,0 25 15,-26-1-15,26-24 16,-50 0 0,-25 0 62,-25 25-78,-25 0 15,1-25-15,-1 24 16,0 26-16,0-25 16,-74 49-16,124-74 15</inkml:trace>
  <inkml:trace contextRef="#ctx0" brushRef="#br0" timeOffset="161438.1">27566 14319 0,'25'0'16,"-25"-25"-1,50 0 1,-50-74-16,0 74 16,25-75-16,0 50 15,-25-49-15,50 24 16,-50 25-16,25 0 15,-25 26-15,0-26 16,0 25-16,25 25 31,-1 0 1,1 25-17,-25 25-15,25 24 16,0 26-1,0-25-15,0-1 16,-25-24-16,25-25 16,-25 0-16,25 0 31,-25 0-15</inkml:trace>
  <inkml:trace contextRef="#ctx0" brushRef="#br0" timeOffset="161818.24">27990 14568 0,'25'0'47,"0"0"-32,49 0-15,-24 0 16,0-50-16,-25 50 16,74-25-16,-49 0 15,-25 25-15,0-24 16,0 24-16</inkml:trace>
  <inkml:trace contextRef="#ctx0" brushRef="#br0" timeOffset="162586.22">28189 14917 0,'50'-50'16,"-25"50"-16,25 0 15,-1-25-15,1 25 16,-25 0-16,0 0 16,0 0 15,-25 25-15,0 25-16,0 24 15,0-24-15,0 25 16,0 0-16,-25-26 15,-25 1-15,0 0 16,1 0-16,-1-25 16,-25 25-16,-25-50 15,76 0-15,-51 0 16,50 0-16,0 0 31,0 0-15,25-25-1,0-25-15,0 25 16,0 0-16,0 0 16,25 25-16,-25-25 15,50 25-15,-25 0 16,0 0-16,0 0 16,-1 0-16,51 0 15,-25 25-15,0 0 16,0 0-16,-1-25 15,1 50-15,-25-50 16,0 0-16,0 0 16,0 0-1,25 0-15,-26 0 16,26 0 0,-25 0-16,0 0 15</inkml:trace>
  <inkml:trace contextRef="#ctx0" brushRef="#br0" timeOffset="163155.29">28712 14493 0,'50'0'16,"-25"0"0,0 0-16,49 0 15,1 0-15,-50 0 0,50 0 16,-26 0-16,51 0 16,-75 0-16,75 0 15,-51 0 1,-24 0-16,25 0 15,-25 0-15,0 0 16,-25-25 0</inkml:trace>
  <inkml:trace contextRef="#ctx0" brushRef="#br0" timeOffset="163504.34">29036 14244 0,'25'25'16,"-1"25"-16,1 25 15,0-1-15,-25-24 16,25 25-16,0-25 16,0 49-16,-25-74 15,0 0-15</inkml:trace>
  <inkml:trace contextRef="#ctx0" brushRef="#br0" timeOffset="164148.57">29633 13547 0,'50'0'16,"-25"0"15,25 0 0,-25-25-31,0-25 16,0-49-16,-1 49 16,-24 25-16,50-25 15,-50 0-15,25 50 16,-25-24-16,0 73 78,0 1-78,25 50 16,-25-1-16,25 1 15,-25 0-15,0-26 16,25 1 0,-25-50-16,0 25 15,0 0-15,0-26 16,0 1-16,0 0 62</inkml:trace>
  <inkml:trace contextRef="#ctx0" brushRef="#br0" timeOffset="164516.18">29733 14468 0,'100'0'15,"-26"0"1,-24 0-16,25 0 16,-1 0-16,1 0 15,-25 0-15,0 0 16,-25 0-1,0 0-15,-1-24 16</inkml:trace>
  <inkml:trace contextRef="#ctx0" brushRef="#br0" timeOffset="165309.76">30206 14792 0,'-50'25'110,"25"-25"-95,25-25 63,25 75-46,0 25-32,0-25 15,-25 24-15,0-24 16,0 0-16,0 0 15,0-1-15,-25 1 16,0 25-16,-49-25 16,24 0-1,-50-1-15,25-49 16,51 0-16,-1 0 0,0 0 16,0 0-1,0 0 1,-25-25-16,50-74 15,0 49-15,-25 0 16,25 25-16,0 0 16,0-49-16,25 74 15,0-25-15,25 25 16,0 0-16,-25 0 16,49 0-16,26 0 15,-50 25-15,49 0 16,1 24-1,-75-24-15,49 25 16,-49-50-16,25 25 16,-50 0-16,25-25 0,0 0 15,0 0 1,0 0 0</inkml:trace>
  <inkml:trace contextRef="#ctx0" brushRef="#br0" timeOffset="165932.24">30754 14643 0,'25'0'0,"0"0"15,0 0 1,0 0-16,24 0 16,1 0-16,0 0 15,0 0-15,0 0 16,-1 0-16,-24 0 15,50 0-15,-25 0 16,-25 0-16</inkml:trace>
  <inkml:trace contextRef="#ctx0" brushRef="#br0" timeOffset="166250.97">30729 14294 0,'25'0'16,"0"0"-1,0 0 1,0 0-16,24 0 16,26 0-16,0 0 15,0 0-15,-26 0 16,26 0-1,-25 0-15,-25 0 0,0 0 16</inkml:trace>
  <inkml:trace contextRef="#ctx0" brushRef="#br0" timeOffset="166820.97">31775 14444 0,'25'0'63,"0"0"-63,0-75 31,24 25-15,-49 0-16,0 0 15,25 1-15,-25-1 16,25 25-16,-25 0 15,25 25 95,-25 50-95,0 0-15,0-1 16,0 1 0,0-25-16,0 50 15,0-50-15,0 0 16,0 0-16,0-1 16,0 1-1</inkml:trace>
  <inkml:trace contextRef="#ctx0" brushRef="#br0" timeOffset="167332.38">31899 14742 0,'25'0'79,"0"0"-79,50 0 15,-50 0-15,74 0 16,-74 0-16,25 0 15,0 0 1,-25 0-16</inkml:trace>
  <inkml:trace contextRef="#ctx0" brushRef="#br0" timeOffset="169859.47">26919 9961 0,'-25'0'110,"0"0"-79,0 0-31,-24 0 15,24 0 1,-25 0-16,25 0 16,0 0-16,-25 0 15,25 0-15,0 0 16,0 0-16,1 0 16,-1 0-16,0 0 62,0 0 32,25 50-79,0 0-15,0 25 16,0-26-16,0 51 0,0-25 16,0-1-1,0-24-15,0 50 16,0 24-16,0-49 16,25 74-16,0-49 15,0 49-15,-1-24 16,-24 49-16,25-49 15,-25-26-15,0 1 16,0-50-16,25 24 16,-25-49-1,0 0-15,0 25 16,0 25-16,0-50 0,0 24 16,0 1-16,0 0 15,25 0 16,-25-25-31,0 0 16,25 49-16,-25-49 16,0 50-16,0-25 15,25-25-15,-25 25 16,0-26 0,25 1-1,-25 0 16,25-25 16,0 0-31,0 0 0,24 0-16,1 0 15,50 25-15,-1-25 16,-49 0-16,50 0 15,-50 0-15,24 0 0,1 0 16,25 0 0,24 0-16,-24 0 15,-1 0-15,-24 0 16,0 0-16,0 0 16,-51 0-16,1 0 15,0 0 16</inkml:trace>
  <inkml:trace contextRef="#ctx0" brushRef="#br0" timeOffset="174448.64">27716 9637 0,'50'0'79,"-25"0"-64,-1 0-15,1-74 16,0 49-16,25-25 15,-25 25-15,0 0 16,0 25-16,-25-25 16,25 25-1,0 0 32,0 25-31,-1 25-1,1 0-15,-25 0 0,25-1 16,-25-24 0,0 0-16,25 0 15,-25 0 1,0 0-16,0 0 16,0 0-1</inkml:trace>
  <inkml:trace contextRef="#ctx0" brushRef="#br0" timeOffset="174776.63">28065 9961 0,'24'0'31,"26"0"-15,-25 0 0,50 0-16,-50 0 15,25 0-15,-26 0 16,26 0-16,-25 0 15,0 0-15,0 0 16</inkml:trace>
  <inkml:trace contextRef="#ctx0" brushRef="#br0" timeOffset="175384.5">27666 10385 0,'0'24'0,"25"1"16,0 0-16,25 25 15,-1 0-15,1-25 16,25 49-16,-50-49 16,50 25-16,-26 0 15,-24-50 1,-25 25-16,25-25 15,-25-25 48,0-25-63,0 0 16,0 1-16,0-26 15,0 25-15,0-25 16,0 26-16,50-1 15,0-25-15,-50 50 16,50 0-16,-25 25 16,-1 0-16,1 0 15,25 0 1,-25 0 0,0 0-16,0 0 15,25 0-15,-25 0 0,49 0 16,-49 0-16,0 0 15,0 0 1</inkml:trace>
  <inkml:trace contextRef="#ctx0" brushRef="#br0" timeOffset="175977.51">28513 10360 0,'0'25'15,"25"-25"17,0 0-17,-1 0-15,1 0 16,0 24-16,0-24 31,-25 50 0,0 0-31,0-25 16,-25 25-16,0-25 16,0 24-1,1 1-15,-1-25 0,0 0 16,0-25 0,50 0 77,0 0-93,24 0 16,26 0-16,-25 0 16,0 0-16,0 0 15,-26 0-15,26 0 16</inkml:trace>
  <inkml:trace contextRef="#ctx0" brushRef="#br0" timeOffset="176501.74">28189 11630 0,'50'0'62,"-25"-25"-46,0 25-16,24-50 0,-24 0 16,0 25-16,25 0 15,-25-24 1,0 24-1,0 74 48,-25-24-63,0 25 16,25 25-16,0-50 15,-25 25-15,0-1 16,24-49-16,-24 25 15,0 0-15,0 25 16</inkml:trace>
  <inkml:trace contextRef="#ctx0" brushRef="#br0" timeOffset="176885.37">28463 12028 0,'25'0'0,"0"0"0,25 0 16,-1 0-16,-24 0 15,50 0-15,25 0 16,-26 0-16,51 0 16,-75 0-1,24-25-15,-49 25 16,0 0-1</inkml:trace>
  <inkml:trace contextRef="#ctx0" brushRef="#br0" timeOffset="177538.04">28040 12501 0,'0'25'15,"0"25"1,25-50-16,24 25 16,-24 0-16,50 25 15,-25-1-15,49 1 16,-74 0-1,25 0-15,0-25 0,-25 0 16,0-25-16,-25 24 16,0-98 62,0-26-78,0 1 15,0-1-15,0 50 16,0-25-16,25-24 16,-1 24-16,26 0 15,-25 50-15,0 1 16,-25-1-16,25 25 16,0 0-1,0 0 1,0 0-16,0 0 15,49 0-15,-24 0 16,0 0 0,-25-25-16,0 25 15,0 0-15</inkml:trace>
  <inkml:trace contextRef="#ctx0" brushRef="#br0" timeOffset="178194.89">28712 12501 0,'25'0'31,"50"0"-31,-26 0 16,1 0-16,25 0 15,-50 0-15,0 0 16,24 0-16,-24 0 31,-25 50-15,0-25-16,0 0 15,0 25-15,0-25 16,0-1-16,-25 1 16,1-25-1,-1 0-15,0 0 31,25 25 1,0 0-32,0 0 31,0 0-31,0 0 0,25-25 16,-25 25-1,25 0-15,-1 0 31,-24-1-15,0 1 0,0 25-16,-24-50 15,-1 0-15,0 0 16,0 0-16,-25 0 16,-25 0-16,50 0 15</inkml:trace>
  <inkml:trace contextRef="#ctx0" brushRef="#br0" timeOffset="179016.63">28911 9637 0,'50'0'0,"-100"0"0,175 0 16,-51 0-16,-24 0 16,25 0-16,49 0 15,-49 0-15,50 0 16,-100 25-16,74 25 16,-74 0-16,25 0 15,-25 49-15,0-24 16,0 50-16,-1-76 15,-24 51-15,0 0 16,0-26 0,25 26-16,0 49 15,0 1-15,0-1 16,25 26-16,-25-1 16,-25-25-16,25 1 15,0-51-15,-1 1 16,-24-50-16,0 24 15,0 26-15,0-50 16,0 0-16,0-1 16,0 1-16,0-25 15,0 0-15,0 0 16,0 0-16,0 0 16,-74 0-1,-1-25 1,0 49-16,50-49 15,-49 0-15,49 0 0,0 0 16,-25 0-16,25 0 16</inkml:trace>
  <inkml:trace contextRef="#ctx0" brushRef="#br0" timeOffset="182416.63">30804 11007 0,'0'0'0,"74"0"0,-24 0 16,0 0-16,25 0 15,-1 0-15,1 0 16,0 0-16,-50 0 15,0 0 32</inkml:trace>
  <inkml:trace contextRef="#ctx0" brushRef="#br0" timeOffset="182707.73">30530 10783 0,'25'0'16,"49"0"-16,-24 0 15,25 0-15,25 0 0,-51 0 16,26 0-16,-25 0 16,25-25-16,-51 25 15,1 0 1</inkml:trace>
  <inkml:trace contextRef="#ctx0" brushRef="#br0" timeOffset="187365.6">31999 9637 0,'-25'0'78,"0"0"-78,-25 0 16,1 0-1,24 0 1,0 50-16,-25-25 16,25 50-16,0-50 15,0 25 1,25-25-1,0-1-15,0 1 0,0 25 16,0-25 0,50 0 15,-25-25-31,25 0 16,0 25-16,-1 0 15,-24-25-15,0 25 16,0-25-16,0 25 15,0-1-15,-25 26 32,0-25-1,0 25-31,0-25 16,-50 25-16,25-25 15,-49 24-15,24-24 16,25-25-16,-25 25 15,25-25 1,0 0-16</inkml:trace>
  <inkml:trace contextRef="#ctx0" brushRef="#br0" timeOffset="187702.89">31551 10584 0,'50'0'15,"-1"0"1,1 0-16,-25 0 0,50 0 15,-25 0-15,24 0 16,1 0-16,-25 0 16,0 0-1,-1 0-15,1 0 16</inkml:trace>
  <inkml:trace contextRef="#ctx0" brushRef="#br0" timeOffset="188199.03">31949 10883 0,'-25'49'31,"0"1"-15,1-50-16,24 25 15,-75 75-15,75-1 16,-50 1-16,50-25 15,0-1-15,0 26 16,0-50-16,0 0 16,25-1-16,0-49 15,0 25-15,0 0 16,24-25 0,-24 0-16,25 0 15,-25 0-15,50 0 0,-25 0 16,-26-50-16,1 25 15,-25 1-15,25-1 16,-25 0 0,0 0-1,0 0 1,0 0-16,-25 25 16,-49-25-16,-26 25 15,50 0-15</inkml:trace>
  <inkml:trace contextRef="#ctx0" brushRef="#br0" timeOffset="192412.2">28289 9613 0,'-25'0'31,"-25"99"-15,0-24-16,-49 0 15,-1 24-15,50-49 16,-50 50-16,1-1 16,-51 26-1,1 24-15,0 25 16,-26 26-16,51-26 15,-26 0-15,1 1 16,74-26-16,50-49 16,-24-75-16,49-1 15,0 1 1,24-25 15,51-49-15,25-26-16,24-50 15,-74 100-15,100-74 16,49-1-16,25-49 16,50 24-1,99-74-15,1 0 16,-75 49-16,-50 26 16,-75 24-16,-25 26 0,-24 49 15,-150 25 48,-50 0-63,-24 99 15,-26 1-15,1 0 16,99-51-16,-25 26 16,-50 50-16,-24 49 15,-1 0-15,1 25 16,24 1-1,-24-26-15,24-25 0,1 26 16,24-26-16,25-74 16,50-1-16,-25-24 15,25-25-15,25-25 63,25 0-63,25-25 15,-1-99-15,26-1 0,-50 75 16,49-99 0,76-50-16,24-50 15,75 0-15,25-50 16,-1 50-16,-24 0 16,-25 75-16,-50 49 15,-74 26-15,-175 148 63,0 1-63,-49 75 15,-26 49-15,-24 25 16,-1 25 0,-24 0-16,0 1 0,0-26 15,24 0 1,26-25-16,24-24 15,50-26-15,25-124 16,25 25 15,25-25-15,75-25 0,-75-99-16,49 74 15,26-75-15,25-49 16,49-25-16,0-25 15,100-75-15,-25 50 16,-50 25-16,1 74 16,-26-24-16,-25 74 15,-174 125 48,25 25-63,-74 50 0,-51 99 15,-24 25 1,-1 0-16,-49 25 16,25-25-16,-1-24 15,26-26-15,49-75 16,200-198 46,-25 49-46,49-74-16,1 24 0,-1 0 16,-24 51-16,49-51 15,26-50-15,49 26 16,-25-1-16,0-24 16,-49 74-1,-51 50-15,-74 25 47,-25 50-47,0 0 16,0 50-16,-75 49 15,1 0-15,-26-24 16,25 24-16,-49 1 16,24-26-16,-24 26 15,24-26-15,1-24 16,-26-1-16,25-49 15,-24 0-15,24-25 16,50 0-16,26-25 16,-1 0-1,25-50 1,0-50-16,0 51 16,0-76-16,49-24 15,26-1-15,50 1 16,-1 0-16,26 24 15,24 25-15,0 51 16,-49 24-16,49 0 16,-49 25-16,-26 0 15,-74 0-15,0 0 16,-25 74-16,0 1 16,0-25-16,0 0 15,-25 49-15,-25 1 16,-24 25-1,-51-1-15,1-24 16,-1-26-16,25-24 0,-49 0 16,0-25-1,-1-25-15,26 0 0,-26 0 16,51 0 0,-1 0-16,75-25 15,25-50-15,-25 1 16,0-26-16,25 0 15,0 1-15,25-51 16,50 26-16,25 24 16,24 25-16,50 1 15,-24-1-15,24 50 16,-24 0-16,-1 0 16,-49 25-16,-76 0 15,-24 25 1,0 25-1,0 50-15,-49-1 16,-51 1 0,0 0-16,1-26 15,-26-24-15,1 0 16,99-50-16,-75 0 16,1 0-16,-1 0 15,0 0-15,51 0 16,-1-25-16,0 0 15,25-25-15,0 25 16,0-49-16,25 24 16,0-25-16,25-25 15,0 26-15,25 24 16,50-25-16,-1 25 16,1 26-16,24-1 15,-24 25-15,0 0 16,24 0-1,-99 0-15,0 0 0,25 0 16,-50 25-16,0 24 16,0-24-16,0 75 15,0-25 1,0-26-16,-25 1 16,0-25-16,-75 50 15,1-50-15,49 0 16,-75-25-16,51 0 15,-1 25-15,50-25 16,0 0-16,-25 0 16</inkml:trace>
  <inkml:trace contextRef="#ctx0" brushRef="#br0" timeOffset="96139.42">3685 7172 0,'-24'0'109,"-1"0"-93,0 0-1,-25-25 1,25 25 0,0 0-16,0 0 15,0 0 1,0 0-1,1 0 1,-1 0 0,0 0-1,0 0 17,0 0 77,25 25-78,-25 0-31,25 0 16,0 0 15,0 0-31,0 0 16,0 0-16,0 49 15,0-49-15,0 25 16,0-25-16,0 0 16,0 0-16,0 25 15,0-1-15,0 1 16,0 0-16,0 0 15,0 0-15,25 49 16,-25-49-16,0 25 16,0-1-16,0 1 15,0 0-15,0-1 16,0 1-16,0 25 16,0-75-1,0 49-15,0-24 16,0 25-16,0-25 15,25 24-15,-25 26 0,0-50 16,0 25-16,0-26 16,0 26-1,0 0-15,0-1 16,0-24-16,0 25 16,0-25-16,0 24 15,0 1-15,0-25 16,0 0-16,0 25 15,0-1-15,0-24 16,0 0-16,0 25 16,0-51-16,0 1 15,25 50-15,-25-50 32,25-25-32,0 25 15,-1-25 16,26 0-15,-25 0 0,0 0-1,0 0-15,25 0 0,0 0 16,-1 0 0,-24 0-16,25 0 15,0 0 1,-25 0-16,25 0 15,-1 0 17,-49-25-32</inkml:trace>
  <inkml:trace contextRef="#ctx0" brushRef="#br0" timeOffset="96854.53">1295 8318 0,'0'49'63,"0"51"-63,0-25 15,0 49 1,0-49-16,0 0 0,0 24 15,0-24 1,25 0-16,-25-25 16,0-26-16,0 1 15,25 0-15,-25 0 16,0 0 0,25-25-16,-25 25 15,25-25 1</inkml:trace>
  <inkml:trace contextRef="#ctx0" brushRef="#br0" timeOffset="97405.56">1967 8467 0,'0'0'0,"-74"-100"31,-1 100-31,25-24 16,25 24 0,0 0-1,0 0-15,0 24 16,1 51-16,-1 0 16,25-50-1,0 74-15,0-49 0,0 50 16,0-75-1,25 74-15,-1-74 16,-24 0-16,25 0 16,25 0-16,0 0 15,0-25-15,-25 25 16,0-25-16,-1 0 16,26 0-16,-25 0 15,0 0 1,0-25-1,-25-25-15,0 25 16,0-50-16,0 1 16,0 24-16,0-25 15,0 1-15</inkml:trace>
  <inkml:trace contextRef="#ctx0" brushRef="#br0" timeOffset="98085.04">2092 8019 0,'25'-25'15,"0"50"1,-1 0-1,1 0-15,100 99 16,-75-74-16,-1 0 16,-24-25-16,0 24 15,0-49-15,0 25 16,-25 0-16,50 0 16,-50 0 30,0 25-30,0-25 0,0 25-16,0 24 15,0-24 1,0 0-16,-25 0 16,0 24-16,0-49 15,25 50-15,-25-25 0,0-25 16,25 0-16,0 49 15,-25-24 1</inkml:trace>
  <inkml:trace contextRef="#ctx0" brushRef="#br0" timeOffset="98555.31">2714 8816 0,'50'0'16,"-25"0"15,25 0-31,-25 0 16,0 0-16,0 0 16,-1 0-16,1 0 15,0 0 1,0 0 15,0-25-31,0 25 16,-25-25-1,25 25 1</inkml:trace>
  <inkml:trace contextRef="#ctx0" brushRef="#br0" timeOffset="102407.8">2789 8567 0,'25'0'78,"25"0"-78,0 0 0,-1 0 16,-24 0-1,0 0-15,0 0 16,25-25 15</inkml:trace>
  <inkml:trace contextRef="#ctx0" brushRef="#br0" timeOffset="103412.38">4109 7944 0,'25'0'31,"0"0"-16,0 0 1,-1 0-16,1-25 16,25-25-16,-25 1 15,0-26-15,25 25 16,-50 25-16,25-25 16,0 26-16,-25-1 15,24 0-15,26 99 94,-25 26-94,0 0 16,-25-26-1,25 26-15,-25 0 16,0-1-16,0-24 15,0 0-15,25 24 16,-25-74-16,0 0 16,0 0-1</inkml:trace>
  <inkml:trace contextRef="#ctx0" brushRef="#br0" timeOffset="104201.99">4731 9214 0,'-25'-25'32,"1"0"-17,-1-24 1,-25 49 0,25-25-16,0 25 15,0 0-15,0 0 16,0 0-16,0 0 0,1 0 15,-26 25-15,-25 24 16,25 26 0,25-25-16,0 49 15,25-24-15,0-25 16,0 25-16,0 24 16,0-24-16,0-25 15,0 0-15,0-25 16,25-1-16,0 26 15,25-50-15,-25 0 16,25 0-16,-25 0 16,24 0-1,-24 0-15,25 0 16,-25 0-16,25 0 0,-25-25 16,0 0-16,-25 1 15,25-26 1,-25 25-16,0-25 15,0-25-15,0 25 16,0 1-16,0-1 16,0 25-16,0-25 15,0 25-15,0 0 16,0 0-16</inkml:trace>
  <inkml:trace contextRef="#ctx0" brushRef="#br0" timeOffset="105379.5">4756 7272 0,'0'-25'47,"25"25"-16,0 0-31,0 0 16,25 0 0,0 0-1,-26 0 1,1 0-16,25 0 16,-25 0-16,0 0 15,0 0 16,-25 25-31,25 0 16,-25 0-16,0 49 16,0-24-16,0 0 15,50 25-15,-50 24 16,0-24-16,74 25 16,-74-51-16,25 51 15,0 0-15,0-1 16,-25-49-1,0 25-15,0 74 0,25-49 16,0 49-16,0-24 16,-25-1-16,25 1 15,0-1-15,-1-49 16,-24 49 0,0-49-16,0-25 15,0 25-15,0-1 16,0 1-16,0-50 15,0 25-15,0 0 16,0-26-16,0 26 16,0-25-1,0 25 1,0-25 0,-24 0-1,-1 0 1,0 0-16,0-1 15,-25 1 17,25-25-1,0 0-15,0 0-16,0 0 15,1 0 1,-1 0-1,0-25 1</inkml:trace>
  <inkml:trace contextRef="#ctx0" brushRef="#br0" timeOffset="108733.04">5429 8766 0,'49'-50'31,"-24"25"-31,0 0 0,0 0 16,0 1-1,0-1-15,50 0 16,-50 0-16,-1 25 16,1 0-16,25 0 15,-25 0-15,0 0 16,25 0-16,-25 0 15,24 0 1,1 0 0,-25 0-1,25 25-15,-25 0 16,0-25 0,0 25-16,0-25 15,-1 0 16</inkml:trace>
  <inkml:trace contextRef="#ctx0" brushRef="#br0" timeOffset="109282.01">6126 8392 0,'25'25'0,"25"-25"16,24 25-16,-49 0 15,50-25-15,-50 0 16,0 0 0,0 0 93,-25 50-109,0 25 16,0-50-1,0 24 1,0-24-16,-50 25 15,25 25-15,-25-25 16,25-1-16,0-24 16,25 0-1</inkml:trace>
  <inkml:trace contextRef="#ctx0" brushRef="#br0" timeOffset="109898.69">7172 8467 0,'25'0'15,"0"0"1,-25-25-1,49-25 1,-24 1-16,0 24 16,25-25-1,-50 0-15,50 0 16,-50 25-16,25 0 16,-25 1-1,25 24 48,24 124-48,1-24-15,0 24 16,-25-74-16,25 25 16,-25 24-16,24 1 15,-49-50-15,50 24 16</inkml:trace>
  <inkml:trace contextRef="#ctx0" brushRef="#br0" timeOffset="110509.63">8068 8118 0,'0'25'78,"0"50"-62,-25 25-16,25-51 15,0 26-15,0-50 16,0 0-16,0 50 15,0-50 1,0 0-16,25-1 31,0-24 1,0 0-17,25 0-15,-25-24 16,0-51-16,0 25 15,-1-25-15,-24 25 16,25-49 0,-25 49-16,0-25 15,0 50-15,0 1 0,0-1 16,-25 25 62,1 0-78,-1 0 16</inkml:trace>
  <inkml:trace contextRef="#ctx0" brushRef="#br0" timeOffset="111079.95">8716 8069 0,'-25'25'62,"25"24"-62,-25 51 16,25-50 0,0 0-16,0-26 0,0 1 15,25 0 1,-25 0 0,50-25-1,-50 25-15,24-25 16,1 0-1,0 0 1,0 0 0,0 0-16,0 0 15,0-25-15,0-25 16,-25 1-16,25-26 16,-25 50-16,0-50 15,0 50-15</inkml:trace>
  <inkml:trace contextRef="#ctx0" brushRef="#br0" timeOffset="111516.03">9338 7770 0,'25'75'16,"-50"-26"-16,0 26 16,0 25-16,-24-1 0,-1 1 15,25-25-15,0 24 16,-25 1 0,25-75-16,25 49 15</inkml:trace>
  <inkml:trace contextRef="#ctx0" brushRef="#br0" timeOffset="111985.87">8990 7745 0,'-25'25'31,"25"0"-31,0 25 16,0-26-16,0 26 16,0-25-1,0 0 1,0 0-16,0 0 0,25-25 15,-25 25 1,25-25 15,-1 0-15,1-25-16,0 0 16,-25-25-16,0 25 15,25 0-15,-25-24 16</inkml:trace>
  <inkml:trace contextRef="#ctx0" brushRef="#br0" timeOffset="112611.24">9388 8392 0,'0'25'93,"0"0"-77,0 0-16,0 25 16,0 0-1,0 0-15,25-26 16,0 1 0,0 0-16,-25 0 15,25-25-15,0 0 16,24 0-16,-49 25 15,25-25 1,0 0 15,0 0-31,-25-25 16,0 0-16,0 0 16,0-49-16,0 49 15,0 0-15,0 0 31,0 0-31,0 0 0</inkml:trace>
  <inkml:trace contextRef="#ctx0" brushRef="#br0" timeOffset="115711.87">10509 7471 0,'0'-25'16,"-25"25"62,0 25-78,0 25 15,25 0 1,-25-1-16,25 26 16,0 0-16,0-25 15,0-1-15,0 51 16,0-50-16,25 0 16,0-1-16,25-24 15,-50 25-15,74-25 16,-49-25-1,0 25-15,0-25 16,0 0 0,0 0-16,0 0 15,25 0 1,-26 0-16,1 0 16,0 0-16,25-50 15,-50 25 1,25-25-16,0 26 15,-25-1 1,50-25-16,-50 25 16,0 0-16,0 0 15,0 0-15,0 0 16,0-24-16,0 24 16,0 0-16,0 0 15,0 0-15,0 0 16,-25 25-16,0-25 15,25 0 1,-25 25 0,-25-25-16,50 0 15,-25 25-15,0-24 16,0 24 0,1 0 15,24-25-31,-25 0 15,0 25-15,0-25 32,0 25-32,0 0 15,0 0 1,-25 0 15,25 0 0,1 0-15,-1 0 0,25 25 15,0 25-15,0-1-16,0-24 15,0 25-15,0 0 16,0-25-1,0 0-15,0 0 16,0-1 0,0 1-16,0 0 15,0 0-15,0 25 16,25 0-16,-25-25 16,24 0-16,-24-1 15,25 1 1,0 0-1,0 0 17,-25 0-32,25-25 15,-25 25-15,25-25 32,25 0-32,-25 0 15,0 0 1,-1 0-16,1 0 31,0 0-15,0-25-1,0 0 1,-25 0-16,0 0 16,25-24-1,-25 24-15,25 0 16,-25 0-16,25-25 15,-25 25 1,0 0-16,25 0 16,-25 0-1,25 1 1,-25-1-16,0 0 16,0 0-1,0 0 1,0 0-1,0-25 1,0 0 0,0 26-16,0-1 15,-25 0-15,25 0 16,-25 0 0,0 0-1,0 25-15</inkml:trace>
  <inkml:trace contextRef="#ctx0" brushRef="#br0" timeOffset="125065.02">996 13721 0,'25'0'31,"0"50"-31,0-50 16,25 0-16,-26 25 16,26-25-1,-25 0-15,25 0 16,0 0-16,0 0 0,-25 0 16,24 0-1,1 0-15,0 0 16,-25 0-1,0 0 1</inkml:trace>
  <inkml:trace contextRef="#ctx0" brushRef="#br0" timeOffset="125522.79">1046 13497 0,'25'0'31,"25"0"1,-1 25-32,-24-25 15,0 0-15,25 0 0,0 0 16,-25 0 0,0 0-16,0 0 0,24 0 15,-24 0 1,0 0-1</inkml:trace>
  <inkml:trace contextRef="#ctx0" brushRef="#br0" timeOffset="127209.16">2166 13174 0,'25'0'78,"-25"-25"-78,25-50 16,0 50-16,0-25 15,25-49 1,-50 74 0,25 25-1,-25-25 32,25 25-31,0 25-1,-25 0-15,49 24 16,-24 51-16,0-50 16,-25 0-16,50 24 15,-50-24-15,25 0 16,-25 0-16,0-25 31,25 0-15</inkml:trace>
  <inkml:trace contextRef="#ctx0" brushRef="#br0" timeOffset="128117.7">2889 13298 0,'25'-50'15,"-1"25"32,-24 0 203</inkml:trace>
  <inkml:trace contextRef="#ctx0" brushRef="#br0" timeOffset="129088.42">3138 12277 0,'25'25'47,"-25"25"-32,49 25-15,-49-51 16,0 51-16,25 25 0,50-26 16,-75-24-1,25 0-15,0 25 16,-25-25-16,25 24 15,-25-24-15,25 25 16,-1-50-16,-24 0 16,0-1-1,0 1-15</inkml:trace>
  <inkml:trace contextRef="#ctx0" brushRef="#br0" timeOffset="129715.62">4059 12277 0,'0'-25'0,"-25"25"31,0 25-15,0-25-16,0 25 16,1 0-16,-1 0 15,25 0 1,0 0 0,0 24-16,0 1 15,0-25-15,0 50 16,0-25-16,25-1 15,-1-24-15,-24 0 16,25 0-16,0-25 16,0 0-1,25 0-15,-25 0 16,25 0 0,-25 0-16,24 0 0,-24 0 15,25-25 1,-50 0-16,0 0 15,0-24-15,25-1 16,-25 25 0,0-25-16,0 25 15,0 0-15,0 0 16,0 1 0,0-1-1,-25 25 1</inkml:trace>
  <inkml:trace contextRef="#ctx0" brushRef="#br0" timeOffset="130414.09">4208 11928 0,'25'0'47,"0"0"-31,0 75-16,50-25 15,-50-25-15,0 0 16,24 25-16,1-50 15,-25 24 1,-25 1-16,25-25 16,0 0-16,0 25 78,-25 0-63,0 25 1,0 0-16,0 0 16,0-1-16,0 51 15,0 0-15,0-51 16,0 1-16,0 0 16,0 0-1,0 0-15,0-25 16,0-1-16,0 1 0</inkml:trace>
  <inkml:trace contextRef="#ctx0" brushRef="#br0" timeOffset="130903.69">5229 12177 0,'25'0'31,"50"-24"-15,-25 24 0,49-25-16,-49 0 15,25 25-15,-50 0 0,25 0 16,-25 0-1,-1-25-15</inkml:trace>
  <inkml:trace contextRef="#ctx0" brushRef="#br0" timeOffset="131325.35">5379 11854 0,'25'74'16,"-25"-49"0,50 25-16,-26-25 15,1 25-15,0 25 16,0-51-16,0 51 15,-25-50-15,0 0 16,25 0-16,-25 0 16,0 0-1</inkml:trace>
  <inkml:trace contextRef="#ctx0" brushRef="#br0" timeOffset="132477.96">6549 11430 0,'-25'-24'46,"0"24"-30,1 24 0,24 1-1,-25 25-15,25 50 16,0-50-16,0-1 16,0 1-16,0 25 15,0-25-15,0-25 16,25 24-16,-1-24 15,-24 0 1,25-25-16,0 0 16,25 0-1,-25 0-15,0 0 16,0 0 0,0-25 30,-25 0-46,25 0 16,-25-24-16,0-1 16,24-25-16,-24 25 15,0 25-15,0-24 16,0 24-16,0-50 16,0 50-16,0 0 15,0 0 1,0 0-16</inkml:trace>
  <inkml:trace contextRef="#ctx0" brushRef="#br0" timeOffset="132820.37">7172 11779 0</inkml:trace>
  <inkml:trace contextRef="#ctx0" brushRef="#br0" timeOffset="133380.88">7396 10833 0,'0'25'32,"25"0"-32,-25 24 15,25-24-15,-25 25 16,25-25-1,-1 50-15,1-25 0,0-1 16,0 51-16,25-25 16,0-1-16,0 26 15,-25-50-15,-1 49 16,-24-74 0,25 0-16,0 0 15</inkml:trace>
  <inkml:trace contextRef="#ctx0" brushRef="#br0" timeOffset="133901.19">7919 11406 0,'25'-25'46,"0"0"-46,-25 0 16,0 0-16,0 0 16,49-25-16,-49 0 15,25-24-15,-25 49 16,0-50-16,25 25 16,-25 0-16,0 26 15,25-1 1,0 25 62,25 99-62,0-24-16,-25 25 15,-1-51-15,1 26 16,-25-25-16,25 25 15,0-26-15,0-24 16</inkml:trace>
  <inkml:trace contextRef="#ctx0" brushRef="#br0" timeOffset="134507.68">8367 10484 0,'50'50'32,"0"0"-17,-25-25-15,-1 24 0,26-24 16,0-25-16,0 25 15,-25-25 1,0 0 0,0 0-1,-1 0-15,1 25 16,0-25-16,0 0 16,0 25-16,0 0 15,-25 0 16,0 0-31,0 25 16,0-1-16,0 26 16,0 25-16,0-26 15,0 26-15,0-50 16,-25 25-16,25-51 16,0 1-1</inkml:trace>
  <inkml:trace contextRef="#ctx0" brushRef="#br0" timeOffset="144392.99">3611 11904 0,'0'-25'47,"25"-50"-47,0 50 15,49-25-15,-24 25 16,0-24-16,0 49 16,0-25-16,-1 0 15,51 0 1,-25-25-16,49 25 16,26-25-16,-26 25 15,25-24-15,-49 24 0,25-50 16,-1 25-16,26-24 15,-51 24 1,26 0-16,-1-25 16,-49 25-16,0 1 15,24 24-15,1-50 16,-50 25-16,24 0 16,26-24-16,-1-26 15,-24 25-15,-25 1 16,-50 49-16,75-50 15,-50 25-15,-25-24 16,49-1 0,-49 25-16,25-25 0,-25 26 15,25-76 1,-25 100-16,0-25 16,25 0-1,0-49 1,0 74-16,0 0 15,50-25 1,-51 25-16,-24 0 16</inkml:trace>
  <inkml:trace contextRef="#ctx0" brushRef="#br0" timeOffset="144942.87">6450 9413 0,'49'-25'63,"26"25"-63,-25-49 15,0 49-15,24-50 16,-24 50-16,25-25 16,0 0-16,-50 25 15,-1 0-15,26-25 16,-25 25 0,25 75 30,-25-25-46,-25-1 16,25 1-16,-25-25 16,0 25-16,25 0 15,-25-25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22:43.7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2366 7521 0,'25'0'62,"-1"0"-46,1 0-1,0 0-15,25 0 16,-25 0-16,50 0 16,-50 0-16,0 0 15,-1 0-15,1 25 16,25-25-16,50 0 15,-26 0-15,-49 0 16,50 25-16,-25-25 16,25 0-16,-51 0 15,26 0-15,0 0 16,-25 0 0,25 0-16,-25 0 15,0 0-15,-1 0 16,1 0-16,0 0 15,0 0 1,0 0-16,25 0 16,-25 0-1,0 0 1,0 25 0,-1-25-16,1 0 31,0 0-31,0 24 47,0-24-32,0 0-15,0 0 16,-25 25 0,25-25 15,0 0-16,0 0 1,0 25 172,-1 0-173,1-25 220,0 0-173,25 0-46,0 0 15,-25 0-31,0-25 16,24 25-16,-24 0 15,-25-25 1,25 25-16,0 0 15,0 0 1,0 0-16,0 0 16,0 0-1,25-25-15,-26 25 16,1 0 0,0 0-16,0 0 15,0 0-15,0 0 0,25 0 16,-25 0-1,0 0-15,24 0 16,-24 0-16,0 0 16,0 0-16,25 0 15,-25 0-15,0 0 16,24 0-16,1 0 16,0 0-16,0 0 15,0 0-15,-25 0 16,0 0-1,-1 0-15,1 0 0,0 0 16,25 0 0,-25 0-1,0 0-15,0 0 16,0 0 0,0 0-1,-1 0 1,1 0-1</inkml:trace>
  <inkml:trace contextRef="#ctx0" brushRef="#br0" timeOffset="19913.3">19374 9862 0,'25'0'31,"24"0"0,-24 0-31,0 0 16,25 0 0,0 0-16,0 0 0,24 0 15,-49 0-15,25 0 16,-25 0-16,0 0 15,0 0-15,0 0 32</inkml:trace>
  <inkml:trace contextRef="#ctx0" brushRef="#br0" timeOffset="20341.23">19324 9538 0,'50'0'46,"-25"0"-30,0 0-16,-1 0 16,1 0-16,25 0 15,0 0-15,-25 0 16,25 0 0,-25 0-16,-1 0 0,1 0 15</inkml:trace>
  <inkml:trace contextRef="#ctx0" brushRef="#br0" timeOffset="20997.37">20445 9314 0,'0'74'47,"0"-24"-47,0-25 16,24 25-16,-24-25 15,0 50-15,0-51 16,25 1-1,-25 25-15,0 0 32,25-25-32,-25 0 15,25 0-15,-25 0 32,25-25-32,0 0 31,0 0-31,0 0 15,0 0 1,24-25-16,-24 0 16</inkml:trace>
  <inkml:trace contextRef="#ctx0" brushRef="#br0" timeOffset="21420.78">20445 9189 0,'0'-25'79,"0"0"-79</inkml:trace>
  <inkml:trace contextRef="#ctx0" brushRef="#br0" timeOffset="23124.91">12277 9538 0,'0'-25'0,"0"0"15,25 25 1,-25-25-16,24 25 15,51 0 1,-50 0 0,0 0-1,0 0 1,0 0 0,0 0-1,-25 25 1,0 0-16,25 50 0,-25-50 31,49-1-31,-49 1 16,0 0-16,0 0 15,25 0-15,0-25 16,0 25 0,0-25-1,0 0-15,0 0 16,0 0-16,0 0 31,0 0-31,-1 0 0,1 0 16,0 0-16,0 0 15,0 0-15,0-25 16,0 25 0,0-25-1,0 0 1,0 0-1,-25 0 1,0 1 15</inkml:trace>
  <inkml:trace contextRef="#ctx0" brushRef="#br0" timeOffset="23603.95">12849 9388 0,'-24'0'32,"24"50"-17,0 0-15,0-25 16,0 25-1,0 24-15,0-24 16,0 25-16,0-50 0,0 25 16,0 0-16,0-26 15,0 1-15,0 0 16,0 0 0</inkml:trace>
  <inkml:trace contextRef="#ctx0" brushRef="#br0" timeOffset="23990.25">12053 9239 0,'0'25'31,"0"0"-31,0 25 16,0-1-16,0 1 15,0 0-15,0-25 16,0 50-16,24-26 16,1 26-16,-25-50 15,0 25 1,0-25-16,25 25 15,25-25-15,-50 24 0,0 1 16,25-50-16</inkml:trace>
  <inkml:trace contextRef="#ctx0" brushRef="#br0" timeOffset="24674.86">13024 9189 0,'25'0'15,"0"0"1,-1 25 0,1 0-16,25 0 15,0 25-15,0 0 16,-25-50-16,0 24 16,-1 26-16,1-25 15,0-25-15,0 25 16,0 0-1,-25 0 17,0 0-17,0 0 1,0 0 0,0 24-16,0 1 15,-25-25 1,-25 25-16,25-50 15,1 50-15,24-25 16,-25 0-16,0-1 31</inkml:trace>
  <inkml:trace contextRef="#ctx0" brushRef="#br0" timeOffset="25214.65">13995 9613 0,'25'0'16,"0"0"-1,25 0 1,-1 0-16,-24 0 15,25 0-15,0 0 16,49 0-16,-49 0 16,0 0-16,-25 0 15,50 0-15,-75-25 16,25 25-16,-1 0 16</inkml:trace>
  <inkml:trace contextRef="#ctx0" brushRef="#br0" timeOffset="25678.28">13870 9364 0,'50'0'31,"0"0"0,-25 0-31,50 0 16,24 0-16,-74 0 15,50 0-15,0 0 16,-26 0-16,-24 0 16,0 0-1</inkml:trace>
  <inkml:trace contextRef="#ctx0" brushRef="#br0" timeOffset="28755.8">21117 8915 0,'0'50'78,"0"25"-78,0-25 16,0 49-16,0-24 15,0-25-15,0 24 16,0-24-16,25 0 16,-25-25-16,0 25 15,0-25-15,25 49 16,-25-24-16,25 25 15,-25 25-15,0-76 16,0 26-16,0 0 16,0-25-16,0 0 15,0 0-15</inkml:trace>
  <inkml:trace contextRef="#ctx0" brushRef="#br0" timeOffset="29637.46">21540 9637 0,'25'0'109,"-25"-24"-109,25-26 0,25 0 16,-50 0-1,25 25-15,0-25 16,-25 26 0,25-1-1,-25 0-15,0 50 141,24 0-125,-24 24-1,25-24-15,-25 0 16,0 50-16,25-50 15,-25 25-15,25-26 16,-25 26-16,0-25 16,0 25-1,0-25-15,25 0 16</inkml:trace>
  <inkml:trace contextRef="#ctx0" brushRef="#br0" timeOffset="30605.58">21964 9015 0,'0'-25'16,"24"25"15,1 25-15,0 0-16,50 25 15,-50-25-15,0-1 16,0 1 0,24 75-16,-24-75 15,0 0 1,50 0-16,-50-25 0,-25 25 16,50-1-16,-25 1 31,-1-25-31,-24 25 172,0 0-141,0 0-31,-24 0 16,-1 50-1,0-50-15,-25 24 16,25 51-16,25-25 15,-50-25-15,50 24 16,0-24-16,-25 0 16,25-25-1</inkml:trace>
  <inkml:trace contextRef="#ctx0" brushRef="#br0" timeOffset="50563.98">9438 13049 0,'-25'0'94,"0"0"-78,0 25-1,25 0 1,-25 0 0,0 0-1,0 0-15,1 24 16,-1-49-1,0 25 1,0-25 0,25 25-16,-25-25 15,0 0 1,0 25 15</inkml:trace>
  <inkml:trace contextRef="#ctx0" brushRef="#br0" timeOffset="51532.06">8865 13149 0,'25'0'47,"0"0"-31,0 25-1,-25-1 1,0 1-16,0 0 16,0 0-16,25 25 15,-25-25-15,0 0 16,0 0-1,0 0 1,0-1 15,25-24 63,0 0-94,-1 0 16,26 0-1,-25 0 1,0 0-16,0 0 16,0 0-1,0 0-15,0 0 16</inkml:trace>
  <inkml:trace contextRef="#ctx0" brushRef="#br0" timeOffset="53051.78">7645 13896 0,'25'0'47,"0"25"-47,-25 0 16,25-1-16,24 51 15,1 0-15,-50-50 16,25 74-16,0-99 16,-25 50-16,25-25 15,0 0 1,-25-50 109,0 0-125,0 0 15,0-25-15,25 26 16,-25-1 0,25 25-1,0 0 17,-1 0-17,1 0 1,0 0-16,0 0 0,0 0 31,0 0-31,0 0 0,-25 25 16,0-1-1,25 1 1,0-25-16,-25 25 16,0 0-1,0 0 1,-25-25-16,0 25 15,0-25-15,-25 0 16,25 0 0,0 0-1,0 0 1,1 0 0,-1 0-16</inkml:trace>
  <inkml:trace contextRef="#ctx0" brushRef="#br0" timeOffset="53893.17">8317 14045 0,'-25'50'110,"25"-25"-95,0 0-15,0 25 16,0-1-16,0-24 15,0 0-15,0 0 16,0 0 0,50-25-16,-25 0 15,0 0 1,0 0-16,0 0 16,0 0 15,-25-25-16,25 0 1,-25 0-16,0-25 0,0 26 16,0-1-16,0 0 15,0 0 1,0 0-16,0 0 16,0 50 77,0 50-77,49-1-16,-24-24 16,0-25-16,0 25 15,0-25-15,0-25 16,0 0-1,0 0 48</inkml:trace>
  <inkml:trace contextRef="#ctx0" brushRef="#br0" timeOffset="54538.28">8815 13946 0,'0'-25'47,"-50"50"-15,26-1-17,-1 1-15,0-25 16,25 25-16,-25 0 15,25 0 17,0 0-17,0 0 1,25-25 0,25 0-1,-26 0 1,1 0-1,0 0-15,25 25 16,0-25 0,-25 50-16,-25-26 15,25-24 1,-25 25 31,0 0-32,0 0-15,-50-25 16,25 0-16,0 0 16,0 0-16,0 0 47</inkml:trace>
  <inkml:trace contextRef="#ctx0" brushRef="#br0" timeOffset="54966.78">9039 13896 0,'25'0'0,"0"0"16,0 0 15,0 25-31,-25 0 15,0 24-15,0 1 16,0-25-16,0 25 0,0-25 16,0 0-1,0 0-15,25-1 16</inkml:trace>
  <inkml:trace contextRef="#ctx0" brushRef="#br0" timeOffset="55935.07">9313 13821 0,'0'25'281,"0"25"-266,0-25-15,0 0 16,0-1 0,0 1 15,50 0 0,-25-25-31,0 25 16,0-25-1,-25 25 17,0 0-32,0 0 15,0 25 1,0-25-16,-25-1 16,-50 51-16,-24-25 15,74-50-15</inkml:trace>
  <inkml:trace contextRef="#ctx0" brushRef="#br0" timeOffset="84063.38">14617 13174 0,'0'24'94,"25"-24"-63,0 50-31,0-50 16,-25 25-16,25-25 15,0 0-15,0 25 16,0-25-1,25 25 1,-1-25 0,-24 0-1,25 0 1,-25 0-16,0 0 0,0 0 16,0 0 15,0 0-31,-1 0 15,26 0-15,0 0 16,-25 0 0,0 0-1,0 0 1,0 0 0,0 0-16,0 0 15,-1 0-15,1 0 16,0 0-1,0 0 1,0 0 0,0 0 15,0 0-31,0 25 16,0-25 15,0 25 0,-1-25-31,1 25 31,0-25-31,-25 25 16,25-1 0,0 1-1,0 25-15,0-50 16,0 25-1,-25 0 1,25-25-16,-25 25 0,25 0 16,-1 25-1,1-25-15,-25-1 0,50-24 32,-50-49 139,50 24-155,-50 0 0,25 0-1,0 0 1,0 25 0,0-25-1,-25 0 1,49 0-1,-49 0 1,25 25-16,0-25 16,0 25-16,0-24 15,0 24 1,-25-25-16,25 25 16,0 0-1,-25-25-15,49 25 16,1 0 15,-25 0-15,0 0-16,0 0 15,0 0-15,0 0 16,0 0 0,0 0-16,24 0 15,1 0 1,-25 0-16,0 0 15,0 0 1,0 0 0,0 0-16,0 0 15,0 0 1,-1 0-16,1 0 31,0 0-15,0 0-1,0 0 1,0 0 0,0 0-16,0 0 15,0 0 17,0 0-1,-25-25 47,0 0-47</inkml:trace>
  <inkml:trace contextRef="#ctx0" brushRef="#br0" timeOffset="99033.6">20768 2217 0,'0'50'78,"0"-1"-62,0 26-16,0-25 0,0 25 15,0-51-15,0 51 16,0-25-16,0 0 15,0 0 1,0-1-16,0 26 16,25 25-16,-25-26 15,25 1-15,-25-25 16,0 25-16,25-1 16,-25-24-16,25 25 15,-25-50-15,0 0 16,0 24-16,0-24 15,0 0 1,25 0 0</inkml:trace>
  <inkml:trace contextRef="#ctx0" brushRef="#br0" timeOffset="101652.4">21341 2715 0,'25'0'0,"0"0"32,25 0-1,-1 0-15,-24 0-1,25 0-15,-25 0 16,0 0 15,0 0-15,0 0 62,-25 25-63,0 0-15,-25 49 16,0-49 0,0 25-16,25-25 15,-25 0-15,0 0 16,0 0-16,-25-1 16,26 1-16,-1 0 15,25 0-15,-25-25 16,0 25-1,0-25 1,0 0 0,0 0 15,0 0-15,0 0-16,0-75 15,25 26 63,0-1-62,0 25-16,50 25 31,-25 0-15,0 0-16,25 0 31,-25 0-31,0 25 16,-25 0-16,25 0 15,-1-25-15,1 24 16,-25 26 0,25-50-1,0 25-15,0-25 16,0 0 15,0 0 0,25 0-31</inkml:trace>
  <inkml:trace contextRef="#ctx0" brushRef="#br0" timeOffset="102295.88">21839 3188 0,'0'25'31,"25"-25"-15,0 0-16,-25-25 0,25 0 16,-25-50-16,25 50 15,-25 0-15,49-49 16,-49 49 0,0 0-1,25 25-15,-25 25 94,0 0-94,0 25 16,0 24-16,0-49 15,0 0-15,0 0 16,0 0-16,25 25 15,-25 24 1</inkml:trace>
  <inkml:trace contextRef="#ctx0" brushRef="#br0" timeOffset="102648.34">22486 3014 0</inkml:trace>
  <inkml:trace contextRef="#ctx0" brushRef="#br0" timeOffset="103610.36">22611 2665 0,'25'0'31,"0"0"-15,0 0-1,0 0-15,-1 0 16,26 0-16,0 0 16,0 0-1,-25 0-15,25 0 16,-25 0 0,-1 0 77,-24 25-77,-24 25-16,24-25 16,-25 24-16,0 1 15,0-25-15,0 25 16,-50-25-1,25 25-15,50-26 16,-49 26-16,49-75 109,0 0-93,0 1 0,0-1-1,0 0 1,24 25 0,26 0-1,-25 0-15,0 0 16,0 0-16,0 0 15,0 25 17,0-25-17,-25 25 1,25-25-16,0 0 16,-1 0 15,1 0-16,0 0 1,0 0 0</inkml:trace>
  <inkml:trace contextRef="#ctx0" brushRef="#br0" timeOffset="104374.17">23283 2914 0,'25'0'16,"0"0"0,-25-25-16,25 25 15,0 0 63,-25 25-62,0 0 0,0 0-1,-25 0-15,0 24 16,0 1-16,0-25 15,0 0-15,1 0 16,24 0 0,-50 0-16,50 0 31,-25-25-31,50 0 78,0 0-62,0 0-1,24 0-15,1 0 16,-25 0 0,25 0-1,-25 0 16</inkml:trace>
  <inkml:trace contextRef="#ctx0" brushRef="#br0" timeOffset="105923.48">23931 1968 0,'0'25'62,"0"-1"-46,0 26-1,0 0-15,0 0 16,0 25-16,0-50 16,0 49-16,0-24 15,0 50-15,0-51 16,0 26-1,0-25-15,0 25 16,25-1-16,-25-24 16,0 0-16,0 50 15,0-26-15,25-24 0,-25 0 16,0 49 0,0-74-16,0 0 15,24 0-15,-24 0 16,0 0-16,0 0 15,0 0 1</inkml:trace>
  <inkml:trace contextRef="#ctx0" brushRef="#br0" timeOffset="108777.6">24354 2914 0,'25'0'46,"0"0"-30,50 0 0,-50 0-16,24 0 15,1 0-15,0 0 16,0 0-16,0 0 16,-26 0-16,1 0 15,0 0-15,0 0 16</inkml:trace>
  <inkml:trace contextRef="#ctx0" brushRef="#br0" timeOffset="109334.12">24304 2690 0,'25'0'16,"0"0"-1,0 0-15,0 0 16,50 0-16,-50 0 15,24 0-15,-24 0 16,0 0-16,25 0 16,-25 0-16,0 0 15,49-25 1,-49 25-16,0 0 31,0 0-15,0 0-16</inkml:trace>
  <inkml:trace contextRef="#ctx0" brushRef="#br0" timeOffset="109979.52">25425 2092 0,'0'25'63,"0"50"-63,0-50 15,0 25-15,0-1 16,0 1-16,0 0 15,0 25-15,0-1 16,0-24 0,0 25-16,25-25 15,-25 49-15,25-24 16,-25 25-16,25-51 16,-25 1-16,25 25 15,-25 0-15,0-1 16,24-49-16,-24 0 15,0 25-15</inkml:trace>
  <inkml:trace contextRef="#ctx0" brushRef="#br0" timeOffset="111634.29">25774 2516 0,'24'0'78,"1"0"-63,0 0-15,25 0 16,-25 0 0,25 0-16,-25 0 15,24 0-15,-24 0 16,25 0-1,-25 0-15,0 0 16,0 0-16,0 0 16,0 0-1,0 0 1,-1 0 15,1 0-15,0 24-1,-25 1 1,0 0 0,0 0-16,0 0 15,0 0-15,-25 0 16,25 0 0,-25 0-1,1 0-15,-1-1 0,0 1 16,25 0-16,-25-25 15,-50 50-15,50-50 32,0 0-32,25 25 15,-25-25 1,1 0 15,-1 0-15,0 0-1,-25 0 1,25 0 0,0 0-16,0 0 31,0 0 0,25-25-15,0-50 78,25 75-63,0 0-16,25 0 1,0 25 0,-25-25-16,-25 25 15,25-25 1,-1 0 0,-24 25-1,25-25-15,25 0 16,-25 0-1,0 0 1,0 0-16,0 0 16,0 0-1</inkml:trace>
  <inkml:trace contextRef="#ctx0" brushRef="#br0" timeOffset="112419.1">26446 3113 0,'25'0'31,"0"0"-31,24-25 16,-24-49-1,0 49-15,0 0 16,0-25-1,-25 25-15,0 0 16,25 0-16,0-25 16,-25 26-16,25-1 15,-25 50 95,0 24-95,0 1-15,0 0 16,0-25 0,25 0-16,0 0 15,-25 0-15,0-1 16,25 26-16,-25-25 47</inkml:trace>
  <inkml:trace contextRef="#ctx0" brushRef="#br0" timeOffset="113100.03">27019 1968 0,'0'49'47,"0"-24"-31,0 25-16,0 0 15,0 0-15,0 49 16,0-49-16,0 0 16,0 0-16,0 49 15,0-24-15,0-50 16,0 0-16,0 25 15,0 0 1,0 24-16,0-49 0,25 0 16,-25 25-16,0-25 15,24-25-15,-24 25 16,0 0-16</inkml:trace>
  <inkml:trace contextRef="#ctx0" brushRef="#br0" timeOffset="113407.39">27442 2715 0</inkml:trace>
  <inkml:trace contextRef="#ctx0" brushRef="#br0" timeOffset="119474.97">27890 1893 0,'0'25'47,"0"0"-31,0 0-16,0 0 15,0 49-15,0 51 16,0-50-16,0-1 15,25 1 1,0 25-16,-25 49 0,25-49 16,0-1-16,-25-49 15,0-25-15,0 25 16,0-25 0,0-1-1</inkml:trace>
  <inkml:trace contextRef="#ctx0" brushRef="#br0" timeOffset="120610.14">28114 2341 0,'25'-25'16,"0"25"15,25 0-16,0 0 1,-25 0-16,24 0 16,-24 0-16,0 0 15,0 0-15,0 0 16,0 0 0,0 0-1,-25 25 95,0 0-95,0 0-15,0 25 16,-25 0-16,25-25 15,-50 24-15,25 1 16,0-50 0,0 50-16,-24-25 15,49 25-15,-25-1 16,0-24-16,0 0 16,0-25 93,25-74-93,0 24-1,0 25 16,0 0-31,25 25 16,-25-25-16,25 25 31,0 0 1,0 0-17,0 0-15,-1 0 16,1 25-1,0-25-15,0 0 16,0 0 0,0 0-16,0 0 15,0 0-15,0 0 16,49 0-16,-49 0 16,0 0-1,0 0-15,0-25 16,0 0-1</inkml:trace>
  <inkml:trace contextRef="#ctx0" brushRef="#br0" timeOffset="121477.74">28836 2516 0,'25'0'16,"0"0"-16,0 0 15,0 0 1,0 0-1,0 0 32,-25 74-47,0-49 16,0 0-16,0 25 16,0-25-16,0 25 15,-50-1-15,25 1 16,25-25-1,-50 0-15,1 50 0,-1-50 16,25-1-16,0-24 16,0 0-1,0 0 17,0 0-1,25-24-31,-25-1 15,25 0 1,0 0 15,0 0-15,25 25 0,0 0-1,25 0-15,0 0 16,-25 0-16,0 0 15,-1 0-15,26 25 16,-25-25 0,0 0-16,0 25 31,0-25 16,0 0-32,0 0-15</inkml:trace>
  <inkml:trace contextRef="#ctx0" brushRef="#br0" timeOffset="122178.97">29285 1818 0,'25'0'62,"0"50"-62,-25-25 16,24 50-16,1-26 15,0 26-15,0 25 16,-25 24-16,25-49 16,0 25-1,0-26-15,-25 1 0,50-25 16,-25 25-16,-25-51 15,24 26 1,-24 0-16</inkml:trace>
  <inkml:trace contextRef="#ctx0" brushRef="#br0" timeOffset="128336.68">19598 13174 0,'0'24'62,"0"1"-46,25 0 15,0-25-15,0 0-1,-1 0 1,1 0-16,0 0 16,0 0-1,25 0-15,-25 0 16,0 0 0,0 0-1,0 0 16,-1 0 1,1 0-17,0 0 32,0 0-31,-25 25-1,0 0 32,25 0-47,-25 0 32,0-50 77,25 0-109,25-25 31,-25 25-15,0 25-16,-1-25 15,1 25 1,0 0 0,0 0-1,0 0 1,0 0 0,0 0-16,0 0 15,0 0 1,0 0-16,0 0 62,-25-24-62,0-1 16,0 0 0,0 0 30</inkml:trace>
  <inkml:trace contextRef="#ctx0" brushRef="#br0" timeOffset="129569.79">19897 13572 0,'0'25'62,"25"-25"-46,-1 0-16,26 0 15,-25 0 1,0 0-16,0 0 16,25 0-16,-25 0 15,0 0 17,-1 0-32,1 0 46,0 0-14,-25 25-32,0 25 15,0-25 1,0-1-16,0 1 16,-50 0-16,26 0 15,-1 25-15,-25-50 16,25 50-16,-50 0 15,50-26 1,0-24 0,1 0-16,24 25 0,-25-25 15,0 0 32,0 0 0,0 0-47,25-25 78,25 25-47,0 0-15,0 0 0,0 0-16,24 0 15,-24 0 1,25 25 0,-50 0-16,25-25 31,0 0 16,0 0-32,25 0 1,-26 0 0,1-25-1</inkml:trace>
  <inkml:trace contextRef="#ctx0" brushRef="#br0" timeOffset="130162.17">20395 14170 0,'25'0'16,"0"0"-1,-1-50 1,26 0 0,-50 25-1,50-25-15,-25 25 16,0 1 62,0 24-47,-25 24-31,25 1 0,-25 0 16,25 0 0,-25 0-16,0 25 15,0-25 1,0 0-16,0 0 15</inkml:trace>
  <inkml:trace contextRef="#ctx0" brushRef="#br0" timeOffset="137603.51">21690 13198 0,'-25'0'32,"50"25"-17,0-25 1,-1 25-16,26 25 16,-25-50-16,-25 25 15,25-25-15,0 0 16,0 0-1,0 0 17,25 0-17,-1 0 1,1 0-16,-25-25 0,50 25 16,-50 0-1,24 0 1,-24 0-1,0 0 1,0 0 31,0 0-31,0 25-1,0 0 1,0-25-1,0 25 17,0-25 93,-1-25-110,-24 0-15,25 0 16,0 0-16,0 0 16,-25 0-16,25 25 15,0 0 16,0 0-15,0 0 0,0 0-1,0 0-15,-1 0 16,1 0 0,0 0-16,0 0 15,0 0-15,0 0 16,0 0-1,0 0 1,0 0 0,0 0 31,0 0-16,-25-25 0</inkml:trace>
  <inkml:trace contextRef="#ctx0" brushRef="#br0" timeOffset="142697.97">22038 13672 0,'25'0'63,"0"0"-48,0 0-15,25 0 16,-25 0-16,0 0 0,-1 0 15,1 0 1,50 0-16,-50 0 16,25 0-1,-25 0 1,0 0-16,-1 0 16,-24 25 109,0-1-110,0 1 1,-49 25-16,49-25 15,-25 0-15,0 0 16,0 0 0,0-25-1,0 25-15,0-25 16,0 0 15,0 0-15,1 25-16,-1-25 47,0 0 15,0 0-62,0-25 16,0 0-1,25 0 1,0 0 0,0 0 15,0 0 31,25 25-46,0 0-16,0 0 16,25 0-1,-26 0-15,1 50 16,50-25 0,-50 25-16,0-25 15,0-1 1,0-24 93,0 0-93</inkml:trace>
  <inkml:trace contextRef="#ctx0" brushRef="#br0" timeOffset="143452.81">22910 13721 0,'25'0'16,"0"0"15,0 0-15,-1 25 0,1-25-1,0 0-15,-25 25 47,0 25-31,0 25-1,0-25 1,-25-1-16,0-24 16,1 25-16,-1-25 15,0 25-15,-50 24 16,25-49-16,25 0 15,0-25 1,0 0 0,75 0 77,25 0-93,-25 0 16,49 0-16,-74 0 16,0 0-16,25 0 15</inkml:trace>
  <inkml:trace contextRef="#ctx0" brushRef="#br0" timeOffset="145001.16">15190 13995 0,'50'0'0,"-25"0"15,25 0 1,-25 0-16,49 0 0,-49 0 16,0 0-16,25 0 15,-25 0-15,0 25 16,0-25-16,24 25 31,-24-25-15,-25 25 124,-25 0-124,-24 0-16,24 0 16,0 0-1,0-25-15,0 25 16,0-1-1,50-24 95,25 25-95,-25-25-15,0 0 16,0 0-16,49 0 31,-49 0-31,0 0 16,0 0 0</inkml:trace>
  <inkml:trace contextRef="#ctx0" brushRef="#br0" timeOffset="145276.1">16012 14244 0,'25'0'63,"0"0"-32</inkml:trace>
  <inkml:trace contextRef="#ctx0" brushRef="#br0" timeOffset="146156.6">16136 13995 0,'50'0'32,"-25"0"-32,0 0 15,25 0 1,0 0-16,-25 0 16,-1 0-16,51 0 0,-50 0 15,0 0-15,0 0 16,0 0-1,0 0 17,-25 25 30,0 0-46,0 0-1,-50 0-15,0 25 16,25-25 0,25 0-1,-25-25 1,0 24 15,25 1-15,75-25 93,-50 0-109,0 0 16,0 0-1,0 0 1,0 0 31,0 0-47</inkml:trace>
  <inkml:trace contextRef="#ctx0" brushRef="#br0" timeOffset="146817.24">16759 14394 0,'25'-25'16,"-25"0"-16,0 0 15,0 0 1,0 0 0,0 0-1,25 0-15,0-24 16,0 24-16,-25 0 16,25 25-1,-1-25-15,26 50 110,-50 74-95,0-74 1,50 25-16,-50-25 15,0 0-15,25 0 16,-25 0 78</inkml:trace>
  <inkml:trace contextRef="#ctx0" brushRef="#br0" timeOffset="147754.01">14966 13896 0,'0'25'63,"0"49"-63,0-49 15,0 0-15,0 75 16,0-50-16,0-1 15,0-24-15,0 0 16,0 0 0,0 0-16,0 0 0,0 0 15,0 0-15,0 24 32,0-24-17,0 0 1,25-25-1</inkml:trace>
  <inkml:trace contextRef="#ctx0" brushRef="#br0" timeOffset="148535.94">17506 13746 0,'25'0'63,"0"0"-48,-25 25 1,0 0-1,0 0 1,0 25-16,25 0 16,-25-25-16,0-1 15,25 51-15,-25-25 16,0 0-16,25-25 0,-25 0 16,0-1-1,24-24 48</inkml:trace>
  <inkml:trace contextRef="#ctx0" brushRef="#br0" timeOffset="149422.07">17755 13497 0,'25'-25'32,"0"0"-17,0 25-15,0 0 16,0-24 0,0 24 15,-1 0 0,-24 24 0,0 26 1,0-25-32,0 0 0,-24 25 15,-1-25 1,25 0-1,-25 0-15,0 0 32,0-25-17,50 0 126,25 0-141,-25 0 16,24 0-16,-24 0 15,0 0 1,0 0-16,0 0 0</inkml:trace>
  <inkml:trace contextRef="#ctx0" brushRef="#br0" timeOffset="153454.21">19598 13622 0,'0'25'62,"0"0"-62,0 0 16,0 24-16,0 1 15,25 0-15,-25-25 16,25 25-16,0-1 16,-1 1-16,-24-25 15,0 0-15,0 0 16,0 0 0,0 0-16,0 0 0,0 0 15,0-1 1,0 1-1,0 25-15,0-25 16</inkml:trace>
  <inkml:trace contextRef="#ctx0" brushRef="#br0" timeOffset="154717.41">20918 13572 0,'0'25'47,"0"0"-31,0 0-1,25 0 1,-25 0-16,0-1 15,0 1 1,0 25-16,24-25 16,-24 25-1,0-25 17,0 0-32,0 0 15,0-1 1,0 1-16,0 0 15,0 0 1,0 0-16,0 0 31,0 0-31,0 0 16,0 25 0,0-26-1,0 1 1,0 0 31</inkml:trace>
  <inkml:trace contextRef="#ctx0" brushRef="#br0" timeOffset="156062.96">21341 14070 0,'-25'25'110,"0"-25"-95,0 0 16,25-25 48,0 0-33,0 50 111</inkml:trace>
  <inkml:trace contextRef="#ctx0" brushRef="#br0" timeOffset="156944.91">21640 13647 0,'0'25'79,"0"0"-64,0-1-15,0 51 0,0-50 16,0 0-1,0 25-15,25 0 0,-25-1 16,0 1-16,0 0 16,0-25-1,25 0-15,-25 0 16,0 0 0,0-1-1,0 1 32,0 0-47</inkml:trace>
  <inkml:trace contextRef="#ctx0" brushRef="#br0" timeOffset="157858.5">23383 13597 0,'50'0'93,"-50"25"-77,0 50-16,50-26 16,-26-24-16,-24 25 15,25 25-15,-25 24 16,0-74-16,25 0 15,-25 0-15,25 25 16,-25-25 0,0 25-16,25-50 15,-25 24 1,0 1-16,0 0 16,0 0-1,0 0-15,0 0 31,-25-25 126</inkml:trace>
  <inkml:trace contextRef="#ctx0" brushRef="#br0" timeOffset="158987.71">19100 13647 0,'0'25'63,"-25"0"-47,0-1-1,25 1 1,-50 0-16,50 0 15,-25 0 1,25 0-16,0 0 16,0 0-1,0 0 1,0 0 0,0 49-1,0-49-15,0 0 16,25 25-16,-25-25 15,25 25-15,0 24 16,25-24-16,-25 0 16,0-25-16,-25 25 15,25-50 1</inkml:trace>
  <inkml:trace contextRef="#ctx0" brushRef="#br0" timeOffset="160017.94">23931 13522 0,'25'0'32,"0"0"-17,49 0 1,-49 0 15,0 0-15,0 25-1,-25 0 17,0 0-17,0 0-15,25 25 16,-25-1-16,25-24 16,-25 25-16,0 0 15,0 0-15,0 0 16,0-1-16,0-24 15,0 0-15,0 0 16,0 0-16,0 0 16,0 25-1,0-25-15,0-1 16,0 1-16,0 0 16,0 25-1,0 0-15,0-25 31,-25 0 16</inkml:trace>
  <inkml:trace contextRef="#ctx0" brushRef="#br0" timeOffset="160951.03">24479 13298 0,'25'0'16,"24"0"-1,-24 0 1,0 0-16,0 0 15,0 0 1,-25 25 15,25-25-15,-25 25-16,25 0 16,-25 25 15,0-1-31,0 26 31,0-50-15,0 0-16,-25-25 15,0 25 1,-25 0-16,25 0 16,0-25-16,-24 25 15,73-25 79,1 0-78,25 0-16,-25 24 15,25-24-15,0 25 16,-25-25-16,-1 25 15,1-25-15</inkml:trace>
  <inkml:trace contextRef="#ctx0" brushRef="#br0" timeOffset="183098.29">25948 13198 0,'25'0'16,"0"0"0,0 25-1,-1-25-15,1 25 16,0-25 0,0 0-1,0 25-15,0-25 16,0 0-16,0 0 0,25 0 15,-1 0 1,-24 0 0,50 0-1,-50 0-15,25 0 16,-1 0-16,-24 0 16,0 0-16,0 0 15,0 0-15,25 0 16,0 0-16,-25 0 15,24 0-15,-24 0 16,25 0 0,0-25-16,0 25 0,-25 0 15,0 0-15,-1 0 16,1 0 0,0 0 15,0 0-16,0 0 1,0 0-16,0 0 16,0 0-1,-25 25-15,25 0 16,0-25-16,-1 25 16,-24 0-1,25-25 126,50 0-110,-75-25-31,25 25 16,0-25-16,0 25 15,25-25-15,-1 0 16,1 25 0,-25-25-16,0 25 15,0 0 1,0 0-1,0 0 1,0-25-16,-1 25 16,1 0-16,0 0 31,0 0-15,0 0-1,0 0-15,25 0 16,0 0-1,-25 0-15,24 0 16,1 0 0,-25 0-16,25 0 15,0 25-15,-1-25 16,1 0-16,-25 0 16,50 25-16,-25-25 15,-25 0-15,24 0 16,-24 0-1,25 0-15,-25 0 16,25 0 0,-25 0 46,0 0-62,-25-25 16,24 0-1,1 1-15,-25-1 16,0 0-16</inkml:trace>
  <inkml:trace contextRef="#ctx0" brushRef="#br0" timeOffset="207634.18">26446 16012 0,'0'25'31,"0"0"-16,0 0 1,0 0 0,25-25-1,0 0 1,0 0 0,-1 0-1,1 0 16,0 0-15,0 0 0,0 0-16,25-25 47,-25 25-32,0 0 16,0 0 1,0 0-17,-1 0 17,-24 25-32,25-25 15,0 25 16,0 0-15,0-25 0,0 25-1,-25 0 1,25 0 15,0 24-15,0-24-1,-25 0 17,25-25-17,-25 25 17,0-50 93,0-25-110,24 1 1,1 49-1,0-25 1,0 0 0,0 0 31,0 25 15,0 0-31,0 0-15,0 0 0,0 0 30,-1 0-46,1 0 16,0 0 0,0 0-1,0 0 79,0-25-63,-25 0 16,25 0-47</inkml:trace>
  <inkml:trace contextRef="#ctx0" brushRef="#br0" timeOffset="209874.77">29608 16012 0,'0'25'47,"25"0"-16,0-25-31,25 25 31,-25-25-15,0 0-1,25 0 1,-25 0-16,-1 0 16,1 0-16,0 0 15,0 0 1,0 0 0,0 0-16,0-25 15,0 25 1,0-25-16,0 0 15,-1 25 1,1-25 0,25 25-1,-50-24 1,25 24 31,0 0-16,0 0-15,0 0 31,-25 24-47,25 1 15,-25 25 1,0-25-16,0 0 15,25 25 1,-1-25 0,-24 0 156,25-25-157,-25-25 1,25 25-1,0-25 1,-25-25-16,25 50 31,-25-25-31,25 25 16,-25-25 0,25 25-16,-25-25 15,25 25 1,25-25 31,-25 25-16,-1 0-31,1-25 16,0 25-1,0 0 1,0 0 15,0 0-15,0 0 15,0 0-15,0 0-16,0 0 15,-1 0 1,1 0 15,0 0 0</inkml:trace>
  <inkml:trace contextRef="#ctx0" brushRef="#br0" timeOffset="-209418.25">27741 14543 0,'-25'0'31,"25"-25"-31,-25 25 16,25-50-1,0 1 1,0-1-1,0 25-15,0-25 16,0 0-16,0 1 16,0 24-16,0 0 15,0-50 1,25 25-16,-25 0 0,25 1 16,-25-1-16,25 0 31,0 0-31,-25 25 0,0 0 31,24 25-31,-24-24 16,0-1 31,25 25-32,-25-25 1</inkml:trace>
  <inkml:trace contextRef="#ctx0" brushRef="#br0" timeOffset="-208670.6">27566 13746 0,'25'0'62,"25"-25"-46,-25 1 0,-25-1-1,25 0-15,0 25 16,-25-25-16,25 0 31,0 25 47,0 0-78,-1 0 0,1 0 16,0 0-1,25 25-15,-25-25 0,25 25 16,49 25 0,-74-26-16,50 1 15,-50 25-15,50-25 16,-26 0-16,-24-25 16</inkml:trace>
  <inkml:trace contextRef="#ctx0" brushRef="#br0" timeOffset="-207773.16">29882 14419 0,'-49'-25'78,"24"0"-62,-25-25-16,-50-25 15,26 50-15,-26-49 16,50 49-16,-25-25 16,-24 0-1,24 0-15,0 50 16,-24-74-16,49 49 15,-25 25-15,25-50 16,26 50-16,-26-25 16,25 25-16,0-50 15,0 50-15,0-25 16,0 1-16,-25-1 16,1 25-1,49-25 1,-25 25-16,0-25 15,0 25 17,0-25-17</inkml:trace>
  <inkml:trace contextRef="#ctx0" brushRef="#br0" timeOffset="-206846.54">28513 13946 0,'-25'-25'78,"25"0"-63,0 0-15,-25 0 16,0-25 0,25 25 15,0 0-31,-25 25 15,25-25 64,0 1-79,0-1 15,0 0 1,0 0 140,25 25-140,0 0-1,50 0-15,-50 0 16,24 0-16,1 0 16,-25 0-16,50-25 15,-50 25-15,0 0 16,-1 0-16,1 0 31,0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27:42.3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14568 4881 0,'25'-25'16,"-1"25"-1,1 0-15,0 0 32,0 0-32,0 0 31,0 0-15,-25 25 46,0 0-46,0 0 15,0 0-15,-25-25-1,0 0 1,0 25-1,0 0 1,0-25 0,25 25 46,25-25-31,25 0-15,25 0 0,-50 0-16,49 0 15,-49 0 1,0 0-16</inkml:trace>
  <inkml:trace contextRef="#ctx0" brushRef="#br0" timeOffset="30311.04">8093 9090 0,'0'25'125,"25"-25"-110,25 0 1,0 0-16,49 0 15,1 0-15,-50 0 16,24 0-16,26 0 0,24 0 16,1 0-1,0 0-15,24 0 16,0 0-16,-24 0 16,49 0-16,-49 0 15,49 0-15,-25 0 16,-24 0-16,49 0 15,-24 0-15,24 0 16,-25 0-16,1 0 16,-26 0-16,-24 0 15,49 0 1,-49 0-16,-25 0 16,24 0-16,-49 0 15,0 0-15,0 0 0,-25 0 16,24 0-16,-24 0 15,0 0 1</inkml:trace>
  <inkml:trace contextRef="#ctx0" brushRef="#br0" timeOffset="33575.39">13970 8990 0,'25'0'157,"0"0"-157,0 0 15,49 0-15,1 0 0,0 0 16,24 0 0,1 0-16,-50 0 15,25-25-15,74 0 16,0 0-16,26 0 15,-26 1-15,50 24 16,-24 0-16,24 0 16,-25 0-16,25 0 15,1 0-15,-1 0 16,-25 0 0,-24 0-16,24 0 0,-50 0 15,26 0-15,-51 0 16,-24 0-16,0 0 15,-25 0-15,-26 0 16,1 0 0,0 0-16</inkml:trace>
  <inkml:trace contextRef="#ctx0" brushRef="#br0" timeOffset="35895.48">19623 9065 0,'50'0'141,"24"0"-141,26 0 16,-25 0-16,-1 0 15,51 0-15,-100 0 16,49 0-16,76 0 15,-26 0-15,26 0 16,-26 0 0,26 0-16,24 0 0,-50 0 15,26 0-15,-26 0 16,1 0-16,24 0 16,-24 0-1,49 0-15,-49 0 16,24 0-16,25 0 15,-24 0-15,-1 0 16,1 0-16,-26 0 16,50 0-16,-24 0 15,24 0-15,-49 0 16,-1 0-16,26 0 16,-51 0-16,-24 0 15,25 0-15,-51 0 16,1 0-16,-25 0 15,0 0-15,0 0 16,0-25 0</inkml:trace>
  <inkml:trace contextRef="#ctx0" brushRef="#br0" timeOffset="41287.53">26471 9015 0,'0'-25'109,"50"25"-77,-26 0-17,51 0-15,0 0 16,25 0-16,24 0 16,-24 0-16,-1 0 0,-49 0 15,25 0 1,49 0-16,-49 0 15,25 0-15,24 0 16,-24 0-16,-26 0 16,51 0-16,-25 0 15,-26 0-15,76 0 16,-51 0-16,1 0 16,24 0-16,-49 0 15,0 0 1,24 0-16,-49 0 0,25 0 15,0 0-15,-26 0 16,1 0-16,50 0 16,-50 0-16,-1 0 15,1 0 1,0 0-16,-25 0 16,0 0-1,0 0 1,0 0-1</inkml:trace>
  <inkml:trace contextRef="#ctx0" brushRef="#br0" timeOffset="161755.5">22213 1270 0,'0'25'172,"0"25"-172,0-25 16,0 25-16,0-25 15,0 25-15,0-1 16,0 1-16,0-25 16,0 0-16,0 0 15,0 0-15,0 0 16,0 0-16,0 49 15,0-24 1,0-25-16,0 0 16,0 25-16,0-1 15,0 1-15,0 0 16,0-25 0,0 0-1,0 0-15,0 0 16,0 49-16,0-49 15,0 25-15,0 25 16,0-50-16,0 49 16,0-24-16,0-25 15,0 25-15,0 0 16,0 0-16,0-26 16,0 26-16,0 0 15,0-25 1,0 25-16,0 0 15,0-26-15,0 26 16,0 0-16,0-25 16,0 25-1,0-25-15,0 0 0,0 24 16,0 1 0,0-25-16,0 0 15,0 50-15,0-50 0,0 0 16,0-1-1,0 1-15,0 25 16,-25-25-16,25 25 16,0 0-16,0-1 15,0-24-15,0 25 16,0 0-16,0-25 16,0 0-16,0 0 15,0 0-15,0-1 16,0 26-1,0-25-15,0 25 16,0-25-16,0 0 16,0 0-16,0 0 15,0-1-15,0 1 32,0 0-32,0 0 15,-25 0-15,25 0 16,0 0-16,0 0 15,0 0-15,0 0 0,0-1 16,0 51 0,0-50-1,0 0-15,0 0 16,0 0 0,0 0-16,0 0 15,0 24 1,0-24-16,0 0 15,25-25 267,0 0-267,-1 0 1,1 0 0,0 0-1,0 0 1,0 0-16,0 25 15,0-25 1,0 0 0,0 0-16,0 0 15,-1 0 1,26 0 0,-25 0-1,25 0 1,0 0-16,-25 0 15,0 0 1,49 0-16,-24 0 16,-25 0-16,0 0 0,0 0 15,25 0 1,-1 0-16,-24 0 0,25 0 16,25 0-1,-50 0-15,49 0 16,-49 0-16,25 0 15,0 0-15,-25 0 16,50 0-16,-26 0 16,26 0-16,-50 0 15,50 0-15,-1 0 16,1 0-16,25 0 16,-51 0-1,1 0-15,0 0 0,0 0 16,0 0-16,24 0 15,-49 0-15,25 0 16,0 0-16,-25 0 16,74 0-1,-74 0-15,50 0 16,-25 0-16,25 0 16,-1 0-16,-24 0 15,-25 0-15,25 0 0,49 0 16,-49 0-1,0 0-15,0 0 16,49 0-16,-49 0 16,0 0-16,25 0 15,-25 0-15,-1 0 16,51 0-16,-50 0 16,24 0-16,26 0 15,-75 0-15,50 0 16,-26 0-1,1 0-15,25 0 16,-25 0-16,-25 0 0,49 0 16,-49 0-16,25 0 15,0 0-15,-25 0 16,49 0 0,-24 0-16,-25 0 15,25 0-15,0 0 16,-25 0-16,49 0 15,-24 0-15,-25 0 0,25 0 16,0 0 0,0 0-16,-1 0 15,1 0-15,-25 25 16,25-25-16,0 0 16,24 0-1,-49 0-15,50 0 0,-25 0 16,24 0-16,-49 0 15,50 0-15,-50 0 16,0 0 0,50 0-16,-51 0 15,1 0-15,0 0 0,0 0 16,25 0 0,-25 0-16,25 0 0,-25 0 15,0 0 1,-1 0-16,1 0 15,0 0-15,0 0 16,0 0-16,25 0 16,-25 0-1,0 0-15,24 0 16,-24 0 15,0 0 0</inkml:trace>
  <inkml:trace contextRef="#ctx0" brushRef="#br0" timeOffset="163576.81">22188 4856 0,'25'0'31,"-1"0"-31,1 0 16,25 0-1,-50-25 1,25 1-1,-25-1-15,25 25 16,0-25 0,-25 0-16,25 25 15,49-50-15,-74 25 16,25 0-16,0 0 16,25-25-16,-25 26 15,0-1-15,0 0 16,0 0-16,0 0 15,24-25-15,-24 25 16,0-25-16,0 1 16,0-1-1,25 25 1,-25 0-16,25 0 16,-50-25-16,49-24 15,-24 74 1,0-25-16,25-50 15,0 25-15,0-24 16,-26 49-16,1-25 0,25 0 16,-25 0-16,0 25 15,0-24 1,25 24-16,-25 0 16,24-50-16,-49 50 15,25 0-15,25-50 16,0 26-1,-50 24-15,50 0 16,-25 0-16,-1 0 16,26 0-16,-50-25 15,25 1-15,0 49 16,-25-50-16,25 25 16,25-25-1,-25 25-15,-25 0 0,49-49 16,-24 49-16,-25 0 15,50-25 1,-25 25-16,-25 0 16,50-50-16,0 26 15,-25 24 1,0 0 0,-25 0-16,24 0 15,1 0-15,0-25 16,-25 25-16,50 1 15,-25-1 1,0 0-16,0-25 16,0 25-1,0-25 1,-1 25-16,1 0 16,-25 0-1,25 1-15,0-1 16,-25 0-16,25 25 15,-25-25 32,25 25-31,-25-75 31</inkml:trace>
  <inkml:trace contextRef="#ctx0" brushRef="#br0" timeOffset="164811.9">24255 1918 0,'24'0'78,"1"0"-63,0 0 1,0 0 0,0 0 15,-25-25-31,50 0 15,-25 0 1,0 25 0,0-25-16,-1 25 62,-24-25-46,25 25-1,0 0 1,25 0 172,-25 25-173,-25 0-15,25 25 16,-25-25-1,0 0 1,0 0 0,0 0-1,0-1 1,0 26 62,0-25-62,0 0-1,0 0 17,0 0 14</inkml:trace>
  <inkml:trace contextRef="#ctx0" brushRef="#br0" timeOffset="178138.72">22262 4906 0,'25'0'78,"0"-25"-15,0 0-17,0 0-14,0 25-17,-25-24 1,25 24-16,-25-25 16,25 25-16,-25-25 15,25 0 1,-1 0-1,1 25-15,0-25 16,0 25 0,0-25-1,0 0 1,0 0 0,25 0-1,-50 0 1,49 1 15,-49-1-15,50 0-16,-25 25 15,0-25 1,0 0 0,25 25-16,-50-25 15,25 25-15,-25-25 16,25 25-16,0 0 31,-1-25-31,1 0 16,25-24-16,-25 24 31,0 25-15,0-25-1,0 0 1,0 25-16,0-25 15,-1 25-15,1 0 16,0-50-16,0 50 16,0-25-1,0 0-15,0 0 16,25 25 0,-50-24-16,25 24 15,-1-25 1,1 0-16,0 25 15,-25-25-15,25 25 16,0-25-16,0 25 16,0 0-1,0-25-15,0 0 16,0 0 0,-1 25-16,1-25 15,-25 0 1,25 25-1,25-24-15,-25 24 16,0-25 0,0 0-16,0 25 15,0-25-15,-1 0 16,1 0 0,0 0-16,25 0 15,-25 25 1,0-25-1,0 0-15,0 25 16,0-24-16,0 24 16,-1 0-16,1-25 15,0 0-15,0 0 16,25 0 0,-50 0-16,25 25 15,0-25-15,0 0 16,0 25-1,24-25-15,-24 0 16,0 25-16,0-25 16,0 1-1,0 24-15,0-25 16,0 0-16,-25 0 16,25 25-1,24-25-15,-24 25 16,0-25-1,0 0-15,0 25 32,0 0-32,25-50 15,-25 25 1,-1 25-16,1-49 16,0 49-1,25-25 1,-25 0-16,0 0 15,25 0-15,-25 0 16,-1 25 0,1-25-1,0 0 1,0 25-16,0-49 16,0 49 15,0 0-31,-25-25 15,25 25 1,0-25 15,0 0-15</inkml:trace>
  <inkml:trace contextRef="#ctx0" brushRef="#br0" timeOffset="179131.61">25275 2565 0,'25'0'109,"25"0"-93,-25 0-16,0 0 16,0 0-16,0 0 15,0 0 1,0 0 15,0 0-15,-1 0 156,-24 25-157,0 25-15,0-25 16,0 0-1,-49 25-15,49-25 0,0-1 16,0 26 0,0-25-1,0 0 1,0 0 0</inkml:trace>
  <inkml:trace contextRef="#ctx0" brushRef="#br0" timeOffset="186782.71">23408 3611 0,'0'25'188,"25"-25"-172,-25 25-16,25-25 31,0 0-16,24 25 1,-24-25 0,0 25-1,0-25 1,0 0-16,-25 25 16,25-25-1,0 25 16,0 0-15,-25-1-16,0 26 16,25-25 15,-25 0 125,-25-50-78,25 0-62,-25 25-16,25-25 16,0 0-1,-25 1 1,0-1 15,0 0 0,0 25 16,0-25-47,25 0 63,-25 25-48,25-25 1,-25 25 0,1-25-1,-1 25 16,25-25-15,-25 25 0,0 0-1,0 0 1,0 0 0,25-25-1,50 25 220,-25 0-235,25 25 15,-26-25 1,1 0-16,0 0 15,0 0 1,0 25-16,0 0 31,0 0-15,0 0 0,0-25-16,-25 25 15,25-25-15,-1 25 16,-24 0-1,0-1 1,25-24 0,-25 25-1,0 0 32,0 0 0,-25-25 78,1-25-125,-1-25 31,0 50-31,0-24 16,25-1-16,0 0 16,-25 25-16,25-25 15,-25 0-15,0 0 16,0 0-1,0 0-15,25 0 32,-25 25-1,-24-25-15,24 25 15,0 0-16,0 0 1,50 0 203,0 0-219,0 0 15,0 0 1,-1 0 0,1 50-1,25-25 1,-25-25-16,0 0 31,-25 25-31,25 0 31,-25 0 1,25 0-17,-25 0 32,0 0-16,0-1-31,0 1 94,0-50 78,-25 1-172,25-26 16,-25 25-1,25 0 1,0 0-16,-25 0 16,0 0-16,0 0 15,25 0 32,-25 25-47,25-24 16,-25 24-1,1 0 17,-1-25-17,0 25-15,0 0 16,-25-25-1,25 25 1,50 0 218,0 0-234,0 25 16,25-25-16,-50 25 16,49-25-16,-24 24 15,-25 1 1,0 0 15,25 0-15,0-25-16,-25 25 15,25 0 1,-25 0-16,0 0 16,0 0-16,25 0 15,-25-1 1,25 1 15</inkml:trace>
  <inkml:trace contextRef="#ctx0" brushRef="#br0" timeOffset="204251.21">24180 3014 0,'-25'-25'16,"0"25"62,0 0-78,0 0 47,0 0-16,0 0-15,0 25 31,1-25-32,24 24 1,0 1-16,0 0 15,0 25-15,0-25 16,0 0 0,0 0-1,0 0 1,0 0 0,0-1-1,0 1 1,0 0-1,24-25-15,1 25 16,0 0 0,-25 0 15,25-25-15,0 0 15,-25 25-16,25-25 1,0 0 0,0 0-1,0 0 1,0-25 15,0 0-15,-25 0-1,24-25 1,-24 25 0,0 1 15,25 24-15,-25-25-1,0 0-15,0 0 31,0-25 32,0 25-47,-25 0-1,25 0 1,-24 25 15,-1 0 16,0 0-47</inkml:trace>
  <inkml:trace contextRef="#ctx0" brushRef="#br0" timeOffset="205235.34">23981 3238 0,'24'0'93,"1"0"-61,0 0-32,0 0 15,0 0 1,0-25-16,50 0 16,-50 25 15,0 0 0,-25-25-15,24 25 15</inkml:trace>
  <inkml:trace contextRef="#ctx0" brushRef="#br0" timeOffset="-199178.07">7919 3786 0,'25'0'94,"0"0"-94,24 0 16,-24 0-16,50 24 15,0 1-15,-1-25 16,-24 25-16,25 0 16,0-25-16,-1 0 15,-24 0-15,0 25 16,50-25-16,-51 25 16,1-25-16,25 0 15,-25 0-15,0 0 16,-1 0-16,26 0 15,-25 0 1,49 0-16,-74 0 16,75 0-16,-25 0 15,24 0-15,1 0 16,-75 0-16,74 0 0,-24 0 16,-25 0-1,0 0-15,24 0 16,1 0-16,0 0 15,-25 0-15,-1 0 16,1 0-16,25 0 16,25 0-16,-26 0 15,1 0-15,0 0 16,-1 0-16,-24 0 16,25 0-1,0 0-15,-26 0 16,26 0-16,-25 0 0,0 0 15,24 0-15,-24 0 16,0 25-16,-25 0 16,0 0-1,0 24-15,49-24 16,-74 0 0,25 0-16,0 0 15,-25 0-15,25 0 16,0 0-1,0 0-15,-25 0 16,0-1 0,0 1 93,50-25-78,0 0-31,-1-25 16,51-49-16,-50 49 16,74-25-16,-49 25 15,25 0-15,-26 25 16,1-25-16,0 25 15,-1 0-15,51-25 16,-75 1-16,24 24 16,-24 0-16,50 0 15,-25-25-15,-26 25 16,1 0-16,25 0 16,-25 0-1,-1 0-15,1 0 0,0 0 16,25 0-16,-50 0 15,24 0-15,1 0 16,50 0 0,-75 0-16,0 0 15,49 0-15,-24 0 16,0 0 0,0 0-16,0 0 15,-1 0-15,26 0 16,-25 0-16,0 0 15,0 0-15,-1 0 16,1 0-16,25 0 16,-50 0-16,25 0 15,-26 0-15,26 0 16,-25 0-16,0 0 16,50 0-16,-50 0 15,0 0 1,24-25-16,-24 25 15,25-25-15,0 0 16,0 25-16,-25 0 16,-1-25-1,51 0-15,-75 0 16,25 25-16,-25-25 16,25 25-16,25-25 15,-50 1 1,25-1-1</inkml:trace>
  <inkml:trace contextRef="#ctx0" brushRef="#br0" timeOffset="-185409.47">24230 3661 0,'25'0'16,"-1"0"77,1 0-77,0 0 0,0 0-1,0 0 1,0 0-1,0 0-15,0 0 16,0 50 0,0-50-1,-1 25 1,1-25 0,-25 25-16,25-25 15,-25 25-15,0-1 16,25-24-1,-25 25 1,25-25-16,0 25 16,-25 0-1,25 25-15,-25-25 16,25 0 0,-25 0-1,25 0-15,0-1 47,-25 1-31,24 0-1,-24 0 1,0 0 0,25 0-1,-25 0 16,0 0-15,25 0 0,-25 0-1,25 24-15,-25-24 47,0 0-16,25 0-31,-25 0 32,0 0-17,0 0 1,0 25 0,0-26 15,0 1-31,0 0 15,25-25 1,-25 25 0,0 0-1,0 0 1,0 0 0,0 0-16,0 0 46,0 0-30,0 0 0,0-1-1</inkml:trace>
  <inkml:trace contextRef="#ctx0" brushRef="#br0" timeOffset="-182449.43">25126 3686 0,'25'0'140,"-25"25"-140,25-25 16,0 25-16,0 0 15,0-25 1,-25 25-16,0-1 16,49-24-16,-49 25 15,0 0 1,25-25 0,0 25-16,0 0 31,-25 0 0,25 0-31,-25 0 31,25 0-31,-25 0 16,0-1 0,25-24-1,-25 25 1,0 0-1,0 0 17,0 0-1,0 0 16,0 0-47,0 0 31,0 0 47,0 0-31,-25-25 94,0 0-110,0 0 0,0 0 16,0-25 47,0 25-94,25-25 62,0 0-30,0 0-1,0 0 0,0 0 0,0 0 32,0 0-16,0 0 15,0 1-31,0-1-15,0 0 15,0 0 1,25 0-17,0 0 32,-25 0-31,25 0 15,0 0 16,-25 0-47,25 25 15,-25-24 1,25-1 15,0 25-15,0-25 0,0 25-1,-25-25-15,49 0 16,-24 0-1,0 0-15,0 25 16,0-50-16,25 25 31</inkml:trace>
  <inkml:trace contextRef="#ctx0" brushRef="#br0" timeOffset="-172101.08">25798 4234 0,'0'-25'110,"0"0"-95,0 0-15,0-25 16,0 25-16,0 0 16,0 1-1,25-1 1,-25 0 0,25 25 140,0 0-141,0 50-15,-25-26 16,25 1 0,-25 0-16,0 0 15,0 0-15,0 0 16,0 0 0,25 0-1,-25 0 1</inkml:trace>
  <inkml:trace contextRef="#ctx0" brushRef="#br0" timeOffset="-169184.05">24479 2391 0,'25'0'109,"-1"0"-93,1 25 0,0-25-1,0 0-15,-25 25 16,25-25-16,0 0 15,0 25-15,0-25 16,-25 25-16,25-25 16,24 25-1,-24-25 1,0 24 15,0-24-31,0 25 16,0 25-16,0-25 15,0 0-15,0-25 16,0 0-16,-25 25 16,24 0-1,26 0-15,-25 0 16,0-1-16,0-24 16,0 50-16,25-25 15,24 0 1,-49 25-16,25-25 15,-25-25-15,0 25 16,0 0 0,0 24-1,0-49-15,0 25 16,-1 0-16,1 0 16,0-25-16,0 0 15,0 50-15,0-25 31,0 0-31,25 24 16,-1-24 0,1 0-16,-50 0 15,25 0-15,0 0 16,0 0 0,-25 0-1,0 0 1,50 0-16,-50 0 15,25-1-15,-25 1 16,25 0-16,-25 0 16,49 0-16,-49 0 15,25 0-15,0 0 16,-25 0 0,0 0-16,25-1 15,-25 1-15,25 0 0,-25 0 16,50 0-16,-50 25 15,0-25-15,25 0 16,-25 0 0,0-1-1,0 1-15,25 25 16,-25-25 0,24 25-16,1 0 15,-25-1 1,25-24-1,-25 25-15,25 0 16,-25-25-16,0 0 16,0 0-16,0 0 15,0-1-15,25 51 16,-25-50-16,0 0 16,0 0-16,0 25 15,0 0 1,0-1-1,0-24-15,25 25 0,-25-25 16,0 0 0,0 0 15</inkml:trace>
  <inkml:trace contextRef="#ctx0" brushRef="#br0" timeOffset="-167914.51">26595 3038 0,'50'0'63,"-25"50"-48,0-25-15,0 0 16,0 25-1,0-25-15,0 25 16,-1-1-16,1-24 16,-25 25-16,50-25 15,-50 0-15,25 0 0,0 0 16,-25 0 0,25 0-1,-25-1 1,0 1-1,0 0 1,0 0 0,0 0-1,0 0 1,0 0 0,0 0 15,-25-25-31,0 0 0,0 0 15,0 0 1,0 0 15,0 0-15,1 0-16,-1-25 16,0 0 15,25 0-31,0 0 15,0 0-15,0 0 16,0 0-16,0 1 16,0-1-1,0 0-15,0 0 16,0 0 0,0 0-16,25 0 15,-25 0 1,25 0-16,-25 0 15,24-24-15,-24 24 16,25 0-16,0 25 16,0-25-16,25 0 0,-50 0 15,25 25 1,25-50 0,-25 50 15,-1 0 16</inkml:trace>
  <inkml:trace contextRef="#ctx0" brushRef="#br0" timeOffset="-166595.99">27243 3736 0,'-25'-50'141,"25"25"-125,-25 0-1,25 0-15,0 0 32,0 0-1,25 25 16,0 0-32,0 0-15,0 0 16,-1 25 15,-24 0-15,0 0-1,0 0 1,0 25 0,0-25-16,0 0 15,0 24-15,0-24 16,0 0-16,0 0 16,-24 50-1,-1-50-15,0 25 16,0-1-16,-75 51 0,75-50 15,0-25-15,-74 49 16,74-74 15,0 0-31,-25 0 16,25 0 0,0 0-1,1 0-15,24-25 16,-25 1-16,0-1 15,25 0-15,0 0 16,0 0-16,0 0 16,0 0 46,25 25-31,0 0-15,-1 0-16,1 0 16,25 25-16,-25 0 15,0-25-15,0 25 16,0 0-16,0 0 16,0-25-1,-1 0-15,1 25 16,0-1-16,0 1 15,0-25 1,0 0 31,0 0-16,0 0-15</inkml:trace>
  <inkml:trace contextRef="#ctx0" brushRef="#br0" timeOffset="-161423.89">25774 847 0,'24'0'469,"26"25"-453,-25 25-1,0-25 17,-25 0-17,25 0-15,0 24 31,-25-24-15,0 0 0,0 0 15,0 0-31,0 0 16,0 0-1,0 0 1,0 0-1,0-1 17,0 1 93,-25-25-63,0 0 16,25-25-15,0 1 62,0-1-94,0 0 16,0 0-16,0 0 16,0 0 94,0 0-94,25 0-32,0 0 1,0 0-1,0 1 17,0-1-17,-1 0-15,1 25 16,-25-25-16,25 0 31,0 0-15,-25 0 15,25 0-15</inkml:trace>
  <inkml:trace contextRef="#ctx0" brushRef="#br0" timeOffset="-146870.86">23632 1246 0,'0'24'219,"0"1"-188,-25-25-15,25 25 0,0 0-1,-25 0 17,25 0-17,0 0-15,-25 0 31,0-25-15,25 25 0,0 0-1,0-1 1,-25-24 15,25 25-15,-24 0-1,24 0 64,-25 0-79,25 0 31,0 0-16,-25-25-15,25 25 16,-25 0 0,25 0 31,0-1-32,-25 1 1,25 0-1,0 0 1,-25 25 0,0-25 15,25 0-15,-25 0-16,0 24 31,25-24-31,0 0 31,-25 0-15,25 0 15,-24-25-31,24 25 16,-25 0 15,0-25-16,25 25-15,0 0 16,0 0 0,-25 0-1,0 24 32,0-24-31,25 0-1,0 0 17,-25 0-17,25 0-15,0 0 16,-25-25-16,25 25 16,0 0-1,0-1-15,0 1 47,-25 0-47,25 0 16,0 0-1,0 0 1,-25-25 0,25 25-1,0 0 16,-24-25-15,24 25 0,0 0-1,0-1 1,-25 1 0,25 0-1,0 0-15,0 0 16,-25 0-1,0 0-15,25 0 32,0 0-1,0 0-15,-25-1-1,25 1 1,-25 0-1,25 0 1,0 0 0,-25-25-1,25 25-15,0 0 32,0 0-1,-25 25-16,25-26 1,-25 1 0,25 0-16,-25-25 15,25 25 1,0 0 0,0 0 30,-25-25-30,1 50 0,24-25-16,0 0 31,-25 0-15,25 24 15,-25-49-31,25 25 31,-25 25 0,25-25 1,0 0-17,0 0 16,-25 0-15,25 0 0,0-1 15,0 1 0,-25-25 0,25 25 1,0 0-32,-25 0 31,25 0-31,0 0 16,0 25 30,-25-50-30,25 25 15,0-1-31,0 1 16,-25 0 15,0 0 0,1 25 1,24-25-1,0 0-15,0 0 15,-25 0-16,0-1 17,25 1-17,0 0 95,0 0-63,-25 0-32,25 0 16,-25-25-31,25 25 47,0 0-31,0 0 15,-25 0 0,25-1-15,0 1 0,-25-25-16,0 25 31,25 0-31,-25 0 31,25 0-15,-25 0 109,25 0-47,-24 0-62,24 0 15,-25 0 16,25-1-32,0 1 110,0 0-62,0 0 46</inkml:trace>
  <inkml:trace contextRef="#ctx0" brushRef="#br0" timeOffset="-140510.56">22312 4881 0,'25'0'422,"0"25"-391,0 0 16,0-25 16,0 0 30,0 25-77,-1 0 62,26-25-62,-25 25 15,0-25-15,0 25 46,0-25-31,0 25 1,0-25-1,0 0-15,-1 0-16,-24 24 15,25-24 1,0 25-1,0-25 1,0 25 0,0-25-1,0 0 1,0 0 0,0 25-1,0-25-15,0 0 16,-1 0-1,1 0 1,0 25 0,0 0-1,25-25 17,-25 0-1,0 0 0,-25 25-15,25-25-1,0 0 17,24 25-1,-24-25 0,25 0-15,-25 25-1,0-25 17,0 25-17,25-25 16,-26 24 1,1 1-32,0-25 15,0 0 17,0 25-17,0 0 1,0-25-16,0 25 15,0-25 1,24 25 0,1 0-16,-25-25 15,0 25 1,0 0-16,0-25 16,0 0-1,25 49-15,-26-49 16,1 0-16,0 0 15,0 25 1,25-25-16,-25 25 16,0-25-1,-25 25 1,50-25-16,-25 0 16,-1 0-1,1 25 1,0-25-1,0 25-15,0-25 16,25 25 0,-25-25-1,0 0 1,0 0 0,-25 25-16,24 0 15,1-25 1,0 0-1,0 0 1,0 25 0,0-25-1,0 0 1,0 24-16,0-24 16,-25 25-16,25-25 15,-1 0 16,1 25-31,25-25 16,-25 0 0,-25 25-1,25-25-15,0 0 16,0 25 0,0-25 15,0 0-16,-1 0 1,1 25-16,0-25 16,0 50-1,0-50 17,0 0-17,-25 25-15,25-25 16,0 0-16,0 25 15,0-25 1,-1 0-16,-24 25 16,25-25-1,0 0-15,0 0 16,-25 24 0,25-24-16,0 0 15,0 25 16,0-25-31,0 0 32,-25 25-32,25-25 15,0 0 1,-1 50-16,1-50 16,-25 25 15,25-25-31,25 0 15,-25 25 1,0-25 0,0 25-16,0-25 31,-25 25-31,25-25 16,-1 0-1,1 25 1,0-25-1,0 0-15,0 24 16,0-24 0,0 25 15,0 0-15,0-25-1,0 25-15,-1-25 16,1 0-1,0 25 1,0 0 0,0-25-1,0 0 1,0 25 0,0-25-1,0 0 1,0 0-1,-25 25 1,49-25-16,-24 25 31,0-25 1,-25 25-17,25-25 1,0 0-16,-25 24 15,25-24-15,25 25 16,-25-25 15,-1 0-15,1 25-16,0-25 16,0 0-1,0 25 1,0-25 15,0 0-31,0 25 47,0-25 31,-25 25-78,25-25 31,-25 25-31,25-25 16,-1 0 0,-24 25-1,25-25 1,0 25 31,0 0-32,0-25 48,-25 24-32,25-24-15,0 0-1,-25 25-15,25-25 16,0 25 31,0 0 234,-1-25-250,1 25-15,0 0 31,0-25-16,-25 25 0,25-25-15,0 25 15,0 0 32,0-25-48,0 0 1,24 25 15,-24-1 32,0-24-32,0 25 0,0-25 32,-25 25-32,25-25 172,0 0-172,0 0-15,0 25-16,0-25 47,-1 0 15,-24 25-30</inkml:trace>
  <inkml:trace contextRef="#ctx0" brushRef="#br0" timeOffset="-132737.93">23209 1345 0,'25'0'109,"24"0"-93,-24 0 0,0 0-16,0 0 15,0 0 1,0-25 15,0 25-15,0 0-1,0 0 1,-1-25 0,1 25-16,0-25 31,0 1 16,0-1-32,0 25 48,0 0 31,-25 25-94,0-1 15,0 1-15,0 25 16,0-25-16,0 25 15,0-25 1,50 49-16,-50 1 16,0-50-16,0 25 0,0 0 15,0-25 1,25 24-16,-25-24 0,0 0 31,24-25-31,-24-25 156,0 0-140,0-24-16,0 24 16,0 0-1,0-25-15,0 25 16,0-25-16,0 0 16,0 26-16,0-1 15,0 0-15,0 0 16,0 0-1,0 0-15,-24 0 32,-1 0-17,25 0 17,0 0-1,-25 1-16,0 24 110,0 0-125,0 0 16,0 0-16,0 0 16,-74 24-16,49 26 15,25-50-15,-25 25 16,0-25-16,1 0 16,24 0-16,25 25 15,-50 0-15,25-25 63,50 0 218,0 0-265,0 0-1,0-25 1,-1 25-16,1 0 15,0 0 1,0 0-16,0-25 16,0 25-1,0 0 1,0 0-16,0 0 16,0-25-1,-1 25 1,1-25 15,0 25 0,0 0-15,-25-25-16,25 25 16,0 0-1,-25-24 16,0 48 157,0 1-188,0 25 16,0-25-1,0 0-15,0 0 16,0 25-16,0-25 15,0 49-15,0-49 16,0 0-16,0 0 16,0 0-1,0 0 79,0 0-78,0 0 15,0-1-15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34:56.4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25325 1619 0,'0'25'125,"0"25"-125,0-25 15,0 24-15,0-24 16,0 25-16,0-25 16,0 50-16,0-25 15,0 24-15,0-49 16,0 0-16,0 25 15,0-25-15,0 50 16,0-51 0,0 26-16,0 0 15,0-25-15,0 50 0,0-50 16,0-1 0,0 26-16,0 0 0,0 0 15,0 25 1,0-1-16,0-24 15,0-25-15,0 50 16,0-26-16,25 26 16,0-25-16,0-25 15,-25 50-15,25-26 16,-25-24-16,25 75 16,-25-50-16,0 0 15,0-1-15,25 26 16,-25-25-16,0 0 15,0-1-15,0-24 16,0 0-16,0 0 16,0 25-16,0-25 15,0 0 1,0 0-16,0 0 16,0 24-16,0-24 15,0 25-15,0-25 16,0 0-16,0 0 15,0 0-15,0 0 16,0-1-16,0 1 16,0 0-16,0 0 15,0 25-15,0-25 16,0 25 0,0-1-1,0 1-15,0-25 16,0 25-16,50-25 15,-50 0 1,0 0 0,0 0-16,0 0 15,0-1-15,0 1 16,0 0 0,0 0-16,0 0 15,0 0-15,0 0 31,0 0-15,0 0 0,0 0-1,0-1 1,24-24 359,1 0-375,0 0 16,0 0-1,0-24 1,75-1-16,-75 25 15,-1 0-15,26-25 16,25 25-16,-25 0 0,-25 0 16,49 0-1,-24 0-15,-25 0 16,50-25-16,-50 25 16,0 0-16,-1 0 15,1 0-15,0 0 16,25-25-1,0 25-15,-25 0 16,25 0-16,-1 0 16,1 0-1,0 0-15,0 0 16,0 0-16,-1 0 16,-24 0-16,75 0 15,-50 0-15,0 0 0,-1 0 16,26 0-1,0 0-15,-25 0 16,-1 0-16,1 0 16,25 0-16,-25 0 15,24 0-15,-49 0 16,50 0-16,-25 0 16,0 0-16,-26 0 15,1 0-15,25 0 16,25 0-1,-50 0-15,25 0 0,-1 0 16,-24 0-16,75 0 16,-50 0-16,0 0 15,-1 0-15,26 0 16,25 0 0,-75 0-16,49 0 15,-24 0-15,-25 0 16,25 0-16,0 0 15,24 0-15,-24 25 16,25-25-16,-50 25 16,24-25-16,1 25 15,0-25-15,25 0 16,-50 0-16,0 0 16,24 0-16,-24 0 15,25 25 1</inkml:trace>
  <inkml:trace contextRef="#ctx0" brushRef="#br0" timeOffset="3602.24">26844 2516 0</inkml:trace>
  <inkml:trace contextRef="#ctx0" brushRef="#br0" timeOffset="4657.39">27143 4807 0,'25'0'47,"0"49"-16,-25-24-31,0 0 15,25 0-15,-25 0 16,0 0 15,0 0 1</inkml:trace>
  <inkml:trace contextRef="#ctx0" brushRef="#br0" timeOffset="5591.99">25251 3337 0,'0'25'62,"24"-25"-46,1 0 0,0 0-1,0 0-15,0 0 16,0 0-16,0 0 16,25 0-16,0 0 15,-26 0-15,1 0 16,0 0-16,0 0 15,0 0-15,0 0 16,0 0-16</inkml:trace>
  <inkml:trace contextRef="#ctx0" brushRef="#br0" timeOffset="7119.36">29335 4782 0,'0'25'15,"49"24"1,1 1-1,25 0 1,-50-50-16,25 25 16,-26-25-16,26 25 15,-25 0-15,0 0 16,-25-1 31,0 26 15,-25-50-46</inkml:trace>
  <inkml:trace contextRef="#ctx0" brushRef="#br0" timeOffset="8102.07">27243 5354 0,'0'-25'79,"25"-24"-79,24-1 15,-24 25 1,0 0-16,-25 0 15,0 0-15,25 0 0,0 0 16,0 25 47,0 0-48,0 0 1,0 0-16,0 25 15,-25 50-15,24-25 16,-24 0-16,0-25 16,25 24-16,-25-24 15,0 0-15,0 0 32,0 0-32</inkml:trace>
  <inkml:trace contextRef="#ctx0" brushRef="#br0" timeOffset="9221.67">24379 3213 0,'25'0'63,"0"25"-47,-25 24-16,0 1 15,0-25-15,0 0 16,0 25-1,0-25-15,25 0 16,-25 0 0,25-25-1,-25 25 48,25-25-48,-1 0 17,1 0-17,0 0 1,0 0 0,-25-25 30,0 0 1</inkml:trace>
  <inkml:trace contextRef="#ctx0" brushRef="#br0" timeOffset="10381.81">24379 2989 0,'0'-25'234,"0"0"-156,0 75 79,25-50 46</inkml:trace>
  <inkml:trace contextRef="#ctx0" brushRef="#br0" timeOffset="12858.75">30754 4557 0,'-50'25'63,"50"50"-63,0 0 15,-25 0-15,25-26 16,-25 51 0,25-25-16,0-26 15,0 1-15,0 0 16,0-25-16,0 25 16,0-25-16,0 0 0,25-1 15,0-24 16,-25 25 1,25-25-17</inkml:trace>
  <inkml:trace contextRef="#ctx0" brushRef="#br0" timeOffset="13384.53">31028 5105 0,'0'-25'16,"0"1"-1,25-1-15,-25 0 16,0-50-16,25 50 16,0 0-16,-25-25 15,24 50-15,-24-24 16,25-1-1,0 25 48,25 25-32,-50-1-31,25 26 16,-25-25-16,0 75 15,0-50-15,25-26 16,-25 1-16,0 0 16,0 0-16,0 0 15,0 0-15,0 0 16,25-25 0</inkml:trace>
  <inkml:trace contextRef="#ctx0" brushRef="#br0" timeOffset="13792.03">31601 5205 0,'0'25'47,"0"0"-47,0 0 15,0 0-15,0 24 0,0-24 16,0 0 0</inkml:trace>
  <inkml:trace contextRef="#ctx0" brushRef="#br0" timeOffset="14093.06">31576 4906 0,'25'0'78</inkml:trace>
  <inkml:trace contextRef="#ctx0" brushRef="#br0" timeOffset="14642.37">31924 4732 0,'0'25'63,"25"0"-63,-25 0 15,0 24-15,25-24 16,-25 0-16,0 25 0,0-25 16,0 0-1,50 0-15,-50 0 16,0-1-16,0 26 15,25-25-15,-25 0 16</inkml:trace>
  <inkml:trace contextRef="#ctx0" brushRef="#br0" timeOffset="15980.4">31899 4981 0,'0'-25'93,"0"0"-93,0 0 16,0-25 0,0 25-16,0-24 15,0 24 1,0 0-16,25 0 16,-25 0 15,25 50 47,-25 50-62,0-26-16,25 1 15,-25-25-15,0 0 16,0 0-16,0 25 15,0-25 1,0 0-16,0-1 47</inkml:trace>
  <inkml:trace contextRef="#ctx0" brushRef="#br0" timeOffset="16566.1">32173 4483 0,'25'0'32,"25"0"-17,-25 0-15,-25 25 0,0 24 16,25-24-1,-25 25-15,25 0 0,-25 0 16,0 25 0,0-1-16,0-24 15,0 0-15,0 0 16,0 24-16,0-24 16,0 0-16,0 0 15,0 0 1,-25-50-1</inkml:trace>
  <inkml:trace contextRef="#ctx0" brushRef="#br0" timeOffset="22608.09">27068 3287 0,'0'25'47,"0"0"-31,25 0 406,-25 0-422,0 0 31,0 0-16,0 0 17,-25-25 30,1 0-46,-1 0 15,25-25 0,0 0-15,0 0 31,0 0-16,0 0 47,25 25-15,-1 0-48,-24 25 48,0 0-63,-24 0 31,-1-25 16,0 0-31,0 0 15,0-25 0,25 0-31,0 0 78,25 25-31,0 25-47,0-25 125,-25 25-109,0 0 15,0-50 203,25 25-202,-1 0-17,-24 25 32,0 0 47,-24-25-47,24-25-32,0 0 32,0 0 47,24 25-78,-24 25 62,-24-25 15,-1-50-61,25 25 77,0 0-46,0 50 77,0 0-109,-25-25 63,25-25-47,0 0-16,25 25 79,-25 25-95,0 0 17,0 0-17,0 0 16,0 0-15,-25-25 31,25-25 31,0 0-62,0 0 31,0 0 187,0 0-187,0 50 156</inkml:trace>
  <inkml:trace contextRef="#ctx0" brushRef="#br0" timeOffset="27545.88">25624 4981 0,'0'25'16,"0"0"15,0 0-15,0-1 30,0 1-14,-25-25 61,0 0-77,0 0-16,1 0 16,-1 0-1,25-49 1,0 24 0,0 0-1,0 0-15,0 0 16,25 0-1,24 25 1,-24 0 31,0 0-47,0 0 16,0 0-16,0 0 15,-25 25 16,0 0 1,0 0-17,0 25 1,0-26 46,-25-24-30,0 0-32,0 0 15,25-24 1</inkml:trace>
  <inkml:trace contextRef="#ctx0" brushRef="#br0" timeOffset="29966.53">25599 5056 0,'0'-25'16,"25"25"15,0-25-31,-25 0 16,25 0-16,25 0 0,-25 0 15,0 0 1,-1-25 0,1 26-16,-25-1 15,25 0-15,0 0 16,0 0-16,50-25 15,-75 25-15,25 0 16,0 25-16,-25-25 16,24-24-16,1 49 15,-25-25 1,25 0-16,0 0 16,-25 0-1,50 0 1,-25 0-16,-25 0 0,25 0 15,0 0 1,-25-24 0,49 24-1,-24 0 1,-25 0-16,25 0 16,-25 0 15,25 25-31,-25-25 15,25 25-15,0-50 16,-25 26-16,25 24 16,-25-50-1,25 50 1,-25-25-16,25 25 16,-25-25-1,25 25 1,-1-50-1,-24 0 1,50 25-16,-25 25 31,-25-24-15,25 24 0,-25-25-1,25 0 1,0 0-1,0 0 17,-25 0-17,25 25-15,0-25 16,-25 0-16,49 25 16,-24-25-1,0 0-15,0 1 31,0 24-15,-25-25 0,25 25-1,-25-25 1,25 0 15,0 0 0,0 0 16,0 0 0,-1 25-16,-24-25-31,25 0 63</inkml:trace>
  <inkml:trace contextRef="#ctx0" brushRef="#br0" timeOffset="36294.56">26795 3362 0,'49'25'110,"-24"-25"-95,0 0 1,0 0 0,0 0-16,0 25 31,0-25-16,0 0 1,0 0 0,-1 0 15,1 25 188,-25 0-204,0 0-15,0 0 16,0 0-16,25-25 16,-25 24-16,0 1 15,25-25-15,-25 25 47,-25-25 109,25-25-140,0 0 0,-50 1-1,50-1 1,0 0-1,0 0 64,-24 25-79,24-25 15,0 0 1,0 0 218,-25 25-218,0 0-1,0 0 17,0 0-1,0 0 0,0 0 0,0 0 1,0 0 46,50 0 266,25 0-344,-25 0 15,25 0-15,0 0 16,-26 0 15,1 0-15,0 25 187,-25 0-188,0 0 1,0 0-16,0 0 16,0 0-16,0-1 15,0 1 1,0 25-16,0-25 16,0 0 15</inkml:trace>
  <inkml:trace contextRef="#ctx0" brushRef="#br0" timeOffset="66868.66">26869 4234 0,'0'25'32,"25"0"-1,25-25-16,0 24-15,0 1 16,-1-25-16,26 25 16,25-25-16,-26 0 15,1 25-15,0-25 16,24 0-16,-24 0 16,-25 0-1,0 0-15,-25 0 16,24 0-16,-24 0 15,50-50 1,-50 25-16,25-24 0,0 24 16,-26-25-1,26 0 1,-25 0-16,0 25 16,0-24-16,0 24 15,0 0-15,-25 0 16,50-25-16,-50 25 15</inkml:trace>
  <inkml:trace contextRef="#ctx0" brushRef="#br0" timeOffset="67858.82">26969 4508 0,'-25'0'31,"0"0"0,0 0-15,25-25-1,0-25 1,-25 25-16,25 0 16,-25 0-16,25 0 31,0 0-16,-25 25-15,25-24 110,0-1-63,25 25-47,25-25 31,0 25-15,0 0-16,-25 0 15,24 0-15,-24-25 16,0 25-16,0-25 15,0 25 1,0-25-16,0 25 0,0-25 16</inkml:trace>
  <inkml:trace contextRef="#ctx0" brushRef="#br0" timeOffset="69101.5">28463 3437 0,'25'0'31,"25"0"-15,-25 50 0,-1-25-16,51 24 15,-50-24 1,0 0 0,0 0-16,25 0 15,-25 0 1,-1 0-16,1-25 15,-25-25 142,0 0-157,0-50 15,0 26-15,0-1 0,0-25 16,0 25-16,0-25 16,0 26-16,-25-1 15,25 25 1,0-25-16,0 25 15,0 0-15,-24-24 16,24 24 0,0 0-16,0 0 15,0 0 1,0 0 0,0 0-16,0-25 109,24 50-109,26 0 16,0 0-1,0 0-15,0 0 0,49 0 16,26 0-1,-50 0-15,-26 0 16,51 0-16,24-25 16,1 1-16,-1-1 15,1 25-15,-25 0 16,24-25-16,-49 25 16,-50-25-16</inkml:trace>
  <inkml:trace contextRef="#ctx0" brushRef="#br0" timeOffset="71420.48">29260 3537 0,'0'-25'78,"0"-25"-63,25 25 1,-25 0 0,0 0-1,25 0 95,-25 50-79,25 50-31,-25-50 16,24 25-16,-24-1 15,25 1 1,-25-25-1,25 25-15,-25-25 16,25-25 62</inkml:trace>
  <inkml:trace contextRef="#ctx0" brushRef="#br0" timeOffset="72130.25">29509 3088 0,'0'-50'31,"25"50"-31,0 0 16,0 0-16,-1 0 0,1-24 15,0 24 1,-25 49 62,0-24-62,-25 25-16,-24 0 15,49-25 1,-25-25 0,0 25-1,50-25 79,24 0-78,-24 0-16,25 0 15,-25 0-15</inkml:trace>
  <inkml:trace contextRef="#ctx0" brushRef="#br0" timeOffset="72556.4">29683 3437 0,'25'0'15,"0"0"1,25 0-1,-25 0-15,0 0 16,-1 0-16,26 0 16,-25 0 15</inkml:trace>
  <inkml:trace contextRef="#ctx0" brushRef="#br0" timeOffset="72899.72">29833 3312 0,'0'25'31,"0"0"-31,0 0 31,0 0-31,0 0 16,0 0-16,24 0 15,-24 0 17</inkml:trace>
  <inkml:trace contextRef="#ctx0" brushRef="#br0" timeOffset="73478.23">30206 3412 0,'0'0'0,"50"-50"16,0-25-1,-25 26 1,-1 24-16,-24 0 16,0 75 93,0-1-93,0-24-16,0 25 15,0 25-15,0-25 16,0 0-16,0-26 16,0 26-16,0-25 15,0 0-15</inkml:trace>
  <inkml:trace contextRef="#ctx0" brushRef="#br0" timeOffset="74286.3">30430 2964 0,'0'-25'47,"50"25"-32,0 0 1,0 0-16,-25 0 16,-1 0 15,1 0-31,-25 25 47,0 49-32,0-49 1,0 0-16,-25 0 16,50-25 109,25-25-125,-25 25 15,0 0 1</inkml:trace>
  <inkml:trace contextRef="#ctx0" brushRef="#br0" timeOffset="74794.5">31053 3287 0,'25'0'15,"0"0"-15,-1 0 16,1 0-16,0 0 15,0 0-15,0 0 16,0 0 0,25 0-16,-25 0 15,0 0-15</inkml:trace>
  <inkml:trace contextRef="#ctx0" brushRef="#br0" timeOffset="75233.25">31028 3138 0,'25'0'16,"49"0"-16,-49 0 15,25 0 1,0 0 0,-25 0-16,25 0 15,-25 0 1,-1 0-16,-24-25 15</inkml:trace>
  <inkml:trace contextRef="#ctx0" brushRef="#br0" timeOffset="76303.07">31750 2914 0,'25'0'31,"0"0"-31,-25 50 15,50-25-15,-25 24 16,-1-24 0,-24 25-1,25-25-15,0 0 16,-25 0 0,25 0-16,-25 0 15,25-25-15,-25 25 16,0-75 93,0 0-109,0 0 16,0-49-1,0 24-15,0-25 16,0 1-16,25 24 0,-25-25 16,0 51-16,0-1 15,0 25-15,0-25 16,0 25 0,0 0-1,25 25 79,0 0-78,25 0-1,-26 0-15,26 0 0,0 0 16,0 0-16,0 0 15,-25 0-15,-1 0 16,1 0 0,0 25-16,0-25 15</inkml:trace>
  <inkml:trace contextRef="#ctx0" brushRef="#br0" timeOffset="77298.23">32472 2690 0,'-25'0'47,"0"25"-31,0-25 31,1 0-32,24-25 1,0 0-1,0 0 1,0 0 0,0 0 15,24 25-31,1 0 31,0 25 0,-25 0-15,0 0 0,0 25-16,0 0 15,0 24 1,0-49-16,0 50 16,-50-25-16,50-25 15,-24 24-15,24-24 16,0 0-1,-25-25-15,0 0 63,0 0-47,25-25-16,0 0 15,0 0 1,0 1-16,0-1 15,0 0 17,0 0-32,50 25 47,-25 0-47,24 0 15,1 25-15,-50 0 16,25 0-1,0-1-15,0-24 16,-25 25-16,25-25 16,0 0-1,0 0 1</inkml:trace>
  <inkml:trace contextRef="#ctx0" brushRef="#br0" timeOffset="85241.39">26072 4607 0,'25'0'47,"0"0"-31,0 0 0,0 0 15,0 25-16,-25 0 1,25-25 0,-25 25 15,0 25-15,0-25-1,50-25 1,-50 25-16,0 0 15,0-1 1</inkml:trace>
  <inkml:trace contextRef="#ctx0" brushRef="#br0" timeOffset="86491.03">26570 4508 0,'-49'0'141,"-1"0"-126,25 0-15,0 0 32,0 25-17,0-25 1,25 24-1,0 1-15,0 0 16,0 0 0,0 0-16,0 0 15,0 0-15,0 0 16,0 0 0,0 0-16,0 0 15,0-1 1,0 1-1,25 0 1,0 0 15,0-25-31,0 0 16,0 0 0,0 0-16,-1 0 0,1 0 31,0 0-16,0 0-15,0-25 32,-25 0-17,25 0 1,-25 1 0,0-26 15,0 25-16,0 0 17,0 0-32,-25 0 31,25 0-15,0 0-1,-25 25-15,25-25 16,-25 25-16,25-25 15,-25 25 1,0 0 15,1 0-15</inkml:trace>
  <inkml:trace contextRef="#ctx0" brushRef="#br0" timeOffset="87191.97">26396 4707 0,'25'0'125,"0"0"-109,25 0 0,-25 0-1,-1 0 1,1 0 15,0 0 32</inkml:trace>
  <inkml:trace contextRef="#ctx0" brushRef="#br0" timeOffset="92038.6">28687 1594 0,'-25'0'15,"0"0"79,25 25-78,0 0-16,0 25 15,0 0 1,0-26-16,0 1 16,0 0-16,0 25 15,0-25-15,0 0 16,0 0-16,25 0 15,-25 0-15,25-25 16,-25 49-16,50 1 16,-50-25-16,25 0 15,0-25-15,-25 25 16,25-25 0,-1 0-1,1 25-15,0-25 16,25 0-16,-25 0 31,25 0-15,-25 0-16,0-25 15,-1 0-15,1 0 32,-25 0-32,0 0 15,0 0-15,0 0 16,0 1-1,0-1-15,0-25 16,0 25-16,0 0 16,0 0-16,0 0 15,-25 0 1,-24 0-16,24 1 16,25-26-1,-50 25 1,25 0-16,0 25 15,0-25-15,0 0 16,0 25 0,1 0 15,-1 0 0,0 0-15</inkml:trace>
  <inkml:trace contextRef="#ctx0" brushRef="#br0" timeOffset="92502.48">28612 1868 0,'25'0'16,"0"0"-16,0 0 31,0 0-15,0 0-16,25-25 15,-50 0-15,25 25 16,-25-25-16,24 25 15,1 0 1,0-25 0,0 25-1</inkml:trace>
  <inkml:trace contextRef="#ctx0" brushRef="#br0" timeOffset="93109.96">29359 1918 0,'25'0'46,"0"0"-30,0 0 0,25 0-1,0 0-15,0 0 16,-26-25-16,51-25 16,-50 25-1</inkml:trace>
  <inkml:trace contextRef="#ctx0" brushRef="#br0" timeOffset="93502.09">29434 1818 0,'0'-25'16,"0"0"-1,25 1 1,0 24 0,-25-25-16,25 25 31,0 0-16</inkml:trace>
  <inkml:trace contextRef="#ctx0" brushRef="#br0" timeOffset="98597.28">30106 1495 0,'-24'0'109,"-1"49"-93,25-24-1,0 25 1,0-25-16,0 25 0,0 0 16,0-1-16,0-24 15,0 0 16,0 0-15,25-25 0,-1 0-1,1 0-15,50 0 16,-50 0 0,0 0-1,-25-25 1,0 0-16,25 0 15,-25 0-15,0 1 16,0-1-16,0-25 16,0 25-1,0 0-15,0 0 32,0 0-17,0 75 79,25-25-94,0 50 16,-1-50-1,-24-1-15,25 1 16,0-25-1</inkml:trace>
  <inkml:trace contextRef="#ctx0" brushRef="#br0" timeOffset="99036.15">30580 947 0,'0'25'0,"0"49"16,0-24-16,0 0 15,0 50 1,49-51-16,-49 51 16,25-50-16,-25-25 15,25 49-15,-25-49 16,25 25-16,0 0 15,0-25-15,0 0 16,0 0-16,-25-1 16,0 76-16,-25-100 62,-25-25-46</inkml:trace>
  <inkml:trace contextRef="#ctx0" brushRef="#br0" timeOffset="99297.58">30555 1644 0,'0'-25'62,"25"25"-46,0 0-1,-1-25-15,1 25 16,25 0-16,-50-25 16,25 25-16,0 0 15,0-25 1,0 25-16</inkml:trace>
  <inkml:trace contextRef="#ctx0" brushRef="#br0" timeOffset="100517.54">31177 1320 0,'-25'0'0,"0"0"16,1 0 15,-1 0-15,0 25-1,25 50-15,0-50 16,0 25-16,0-1 15,0-24-15,0 25 16,0-25 0,0 0-1,0 0 1,25-25-16,0 0 16,-1 0-1,1 0-15,50 0 16,-50 0-16,0-25 31,0-25-15,-25 0-1,0 0 1,0 26-16,0-1 16,0-50-16,0 50 0,0 0 15,0 0 1,0 0-1,25 25 48,-25 50-47,0-25-1,25 50 1,-25-50-16,0 24 0,0-24 15,0 0-15,24 25 16,-24-25-16,0-50 94,0 0-79,0 0-15,0 0 16,0-24-16,50-1 16,-50 0-16,0 25 15,0 0-15,25 0 16,0 0 15,0 25 16,0 0-31,0 25-1,-25 0 1,25 0 0,-25 0-1,25 0-15,-1 0 16,-24 0-16,0 0 15,25-25-15,-25 24 16</inkml:trace>
  <inkml:trace contextRef="#ctx0" brushRef="#br0" timeOffset="101163.3">31800 747 0,'0'50'94,"0"0"-94,0 50 16,0-26-16,0-24 15,0 0-15,0 50 16,0-26 0,0-49-16,0 0 0,0 25 15,25 25-15,0-50 16,0 24-16,-1-24 15,1 0 1,-25 0 0,25 25-1,25-25 1</inkml:trace>
  <inkml:trace contextRef="#ctx0" brushRef="#br0" timeOffset="101769.1">32124 897 0,'24'-25'62,"-24"0"-62,0 0 16,0-25-16,0 1 15,25 24-15,-25-75 16,0 75 0,25-50-16,-25 51 15,25-1-15,0 74 94,-25 1-78,25-25-16,-25 75 15,25-75-15,-25 0 16,0-1-16,0 26 15,25 25-15,0-75 16,-25 25 0,25-25-16,-25 25 15,0 0 1</inkml:trace>
  <inkml:trace contextRef="#ctx0" brushRef="#br0" timeOffset="102282.15">32223 1146 0,'50'0'94,"25"0"-78,-50 0-16,-1 0 15,1 0-15,25 0 16,-25 0-1,0-25-15</inkml:trace>
  <inkml:trace contextRef="#ctx0" brushRef="#br0" timeOffset="102836.39">32323 1594 0,'0'-50'62,"50"25"-62,-50 1 16,24-26-16,1 25 0,-25 0 15,0 0 1,0 0-16,25 0 16,-25 0-16,25 25 78,0 50-63,-25-25-15,0 75 16,0-51 0,25 1-16,-25-25 15,0 0-15,25-25 0,-25 25 31</inkml:trace>
  <inkml:trace contextRef="#ctx0" brushRef="#br0" timeOffset="103498.15">32721 598 0,'0'25'15,"0"0"17,0 0-32,25 25 0,-25-26 15,0 1 1,50 0-1,-50 25-15,0-25 16,0 50-16,0-50 16,25 0-16,-25-1 15,0 1-15,0 25 16,0-25-16,0 50 16,0-25-1,0-26-15,0 1 16,-25 0-1,25 0-15,0 0 16,0 0 0</inkml:trace>
  <inkml:trace contextRef="#ctx0" brushRef="#br0" timeOffset="103962.97">33020 1320 0,'50'-25'47,"-50"0"-32,25 25 1,0-24 31,-25-1-16</inkml:trace>
  <inkml:trace contextRef="#ctx0" brushRef="#br0" timeOffset="104312.31">32995 1146 0,'50'-25'109,"-25"25"-93,-25-25-16,25 25 15,-25-25-15</inkml:trace>
  <inkml:trace contextRef="#ctx0" brushRef="#br0" timeOffset="105242.89">33294 648 0,'0'25'31,"0"0"-15,0 24-16,0-24 16,0 25-16,0-25 15,0 25 1,0-25-1,-25 0-15,25 0 32,0 0 61,25-25-93,-25-25 16,0 0 0,25 25-16,-25-25 15,0 0 1,0 0 0,0 0-16,0 0 15,0-25 1,0 25 93,0 50-93,25 0-16,0 25 15,-25 25-15,25-50 16,-1 25-16,-24-26 16,0 1-16,0 25 15,25-50-15,-25 25 16,0 0-16,0 0 16,0 0-1,0 0-15,0-50 94,0 0-94</inkml:trace>
  <inkml:trace contextRef="#ctx0" brushRef="#br0" timeOffset="105889.69">33443 573 0,'0'25'62,"-25"0"-62,25 0 16,0 0-16,-24 0 15,24 0 1,0-1-16,0 1 47,0 0-47,24-25 31,-24 25-31,25-25 31,0 25-15,-25 0 15,0 0 32,0 0-48,0 0 1,-25-25-16,25 25 16</inkml:trace>
  <inkml:trace contextRef="#ctx0" brushRef="#br0" timeOffset="106670.77">33593 374 0,'0'-25'78,"-25"25"-46,0 0-17,0 0 1,0 25 0,25 0-1,0 0 1,0 25-16,0-26 15,0 1 1,25-25 15,0 0-15,0 0 15,-25-25 32,0-24-48,0 24-15,0 0 16</inkml:trace>
  <inkml:trace contextRef="#ctx0" brushRef="#br0" timeOffset="114549.42">31078 6002 0,'0'0'0,"25"0"16,-1 0 30,1 0-46,-25 25 16,50 49 0,-25-49-1,-25 25-15,0 25 16,25-50-16,-25 49 16,25-49-16,-25 25 0,0 0 15,0 0 1,0 0-16,0-1 15,0-24-15,-25 25 16,25-25-16,-50 0 16,0 50-16,1-26 15,24-24 1,0 0-16,0-25 16,0 0-1,0 0 1,0 0-1</inkml:trace>
  <inkml:trace contextRef="#ctx0" brushRef="#br0" timeOffset="115158.8">30729 6699 0,'25'25'62,"0"25"-46,-25 0-16,50-1 16,-50-24-16,0 0 0,25 0 15,-1 0 1,-24 0 0,25 0-1,-25 0 1,0 0-1,25-25 1,25 0 15,0 0-15,0 0 0,-25 0-1,-1 0 1,51 0-16,-25 0 0,-25 0 15,25-25-15,-1 25 16,1 0-16,0 0 16,-25-25-1</inkml:trace>
  <inkml:trace contextRef="#ctx0" brushRef="#br0" timeOffset="116154.19">29110 7471 0,'25'0'78,"-25"25"-47,0 25-15,0 0-16,0-1 16,0 1-16,0 0 15,0 0-15,0 49 16,0-74-16,0 50 15,0-50-15,0 0 16,0 25-16,0-26 16,0 1-16,0 25 15,0-25-15,25 25 16,25 0-16,-25-1 16,0-24-16,25 0 15,-25-25-15,-1 25 16</inkml:trace>
  <inkml:trace contextRef="#ctx0" brushRef="#br0" timeOffset="122860.92">29559 7969 0,'49'25'62,"-24"-25"-46,25 25-1,0-25 1,-25 0 0,0 0-1,25 0 1,-26-25-16,1 25 0,0-75 16,0 25-1,0-24 1,-25 24-16,0 0 15,25 25-15,-25-49 16,25 49-16,-25 0 16,0 0-16,0 0 15,0-25-15,0 25 16,0-25 0,-25 50 62,-25 0-63,50 50 1,-25 0-16,25 0 0,-25 0 16,0-1-1,25-24-15,0 50 16,0-25-16,0-25 0,0 25 15,0-26 1,0 26-16,-24-25 16,24 0-16,0 25 15,0 0 1,0-25 0,0-1-16,0 51 15,0-50 1,24 25 15,1-25-31,0-25 16,25 25-1,-25-25-15,0 0 16,0 0-16,0 0 16,0 0-1,-1 0-15,1 0 16,0 0-16</inkml:trace>
  <inkml:trace contextRef="#ctx0" brushRef="#br0" timeOffset="123982.5">30580 8318 0,'25'0'16,"-1"0"-16,1 0 15,0 0 1,0 25 15,-25-1-15,0 1-1,0 0 1,0 0 0,0 25-1,-25-25-15,0-25 16,0 0-16,1 0 15,-1 0 1,0 0 0,0 0-16,0 0 15</inkml:trace>
  <inkml:trace contextRef="#ctx0" brushRef="#br0" timeOffset="127308.09">31476 7571 0,'-50'0'47,"25"0"0,0 0-32,1 0 1,-1 0 0,0 0-1,0 25-15,25-1 16,-25 1-1,0 0-15,25 25 16,0-25 0,0 0-16,0 25 15,0-25-15,-25 49 16,25-49-16,0 25 16,0-25-1,0 25-15,0-25 16,0-1-16,0 1 0,0 0 15,0 0 1,0 0 0,25 25-1,-25-25 1,25-25 0,-25 25-1,25-25 1,0 0-1,0 0 1,0 0 15,-1 0-31,1 0 32,0 0-17,0-25-15,0 0 63,0 0-48,-25 0 1,25 25 0,-25-25-1,25 0 1,0 0-1,-25 0-15,25-24 16,-1 49-16,-24-25 16,0 0-1,0 0 1,0 0 0,0 0-16,0 0 15,0 0 1,0-24-16,0 24 15,0 0-15,0 0 16,0 0 0,0 0-16,0 0 15,0 0-15,0 0 16,0 0-16,0 1 62</inkml:trace>
  <inkml:trace contextRef="#ctx0" brushRef="#br0" timeOffset="127918.97">31202 7944 0,'25'0'47,"0"0"-31,0 0 0,0 0-1,0 0 1,0 0-16,24 0 15,1 0 1,-25 0 0,0 0-16</inkml:trace>
  <inkml:trace contextRef="#ctx0" brushRef="#br0" timeOffset="128671.09">31825 7371 0,'0'-24'31,"25"24"-15,0 0-1,24 24-15,1 1 16,-25 50-16,0-50 15,0 0-15,0 25 16,-25-25-16,50-1 16,-50 51-16,24-25 15,1 0-15,-25-25 16,0 24-16,0 26 16,0 0-16,0 49 15,0-49-15,0 0 16,0 24-16,-25-24 15,-24 0-15,-1-25 16,50-25-16,-25-25 16,0 24-1,0-24 17,0 0-1,0 0-16</inkml:trace>
  <inkml:trace contextRef="#ctx0" brushRef="#br0" timeOffset="136768.87">29384 9887 0,'-25'0'63,"1"0"-47,24 24-1,-25 1-15,0 0 16,25 0-1,-50 25 1,50-25 0,-25 25-16,0-1 15,0-24 1,0 0-16,25 0 16,-25-25-16,0 25 15,1-25 1,24 25-1,-25-25-15,0 25 16,0-25 0,0 0-1,25 25-15,-25-25 16,0 0 0,-25 0 15,25 0-16,25-25 1,-24 25-16,24-25 16,-25 25-16,25-25 15,-25 25-15,25-25 32,-25 0-32,25 0 15,0 0-15,0 1 16,0-1-16,0 0 15,0 0 17,0 0-17,0 0-15,0 0 16,0 0 0,25 50 109,0 0-110,0 0-15,-1 0 16,-24 0-16,50 25 15,0-1-15,-25-24 16,0 0-16,25 25 16,-25-25-1,-1 0-15,26 0 16,-50 0 0,25-25-1,0 0 1,0 0-1,0 0 1,0 0 0,0 0-1,0 0 1,0 0-16,24-50 16,26 0-16,-25 25 0</inkml:trace>
  <inkml:trace contextRef="#ctx0" brushRef="#br0" timeOffset="137802.19">28886 11032 0,'0'25'63,"0"0"-48,0 25 1,0-1-16,0 1 16,0 0-16,0 25 15,0-25-15,25-1 16,-25 1-16,25 0 16,-25 0-16,0-25 15,0 0-15,25 24 16,-25 26-16,0-50 15,25 0 1</inkml:trace>
  <inkml:trace contextRef="#ctx0" brushRef="#br0" timeOffset="138678.67">28836 11032 0,'0'-25'63,"50"0"-47,-25 25-16,75-25 15,-75 0-15,74 25 16,-74-25-1,25 25-15,-25 0 0,25-24 16,-25 24 47,-25 24-48,0 1 1,0 0-1,0 25-15,-25-50 16,0 0-16,0 0 16,-25 25-1,25-25-15,-25 25 16,50 0 46,0 0-46,25 0 0,0 0-1,25-25-15,-25 0 0,0 0 16,0 24-16,0-24 16,0 25-16,-1-25 31,1 25-16,-25 0 17,0 0-32,0 0 15,0 0-15,-74 25 16,24-25 0,25-25-16,0 0 15,-25 0-15,25 0 16,-49 0-16,49 0 15</inkml:trace>
  <inkml:trace contextRef="#ctx0" brushRef="#br0" timeOffset="139688.4">28413 9812 0,'-25'-25'62,"-25"25"-46,26 0-1,-1 25-15,0-25 16,0 0-16,-25 0 31,25 0-15,0 25 31,0-25-32,25 25-15,0 0 16,0 24-16,0 26 16,0-25-16,0 0 15,0 49-15,25-24 16,-25 49-16,25-24 16,-25-25-16,0-25 15,0 24-15,0 26 16,0 24-1,0-24-15,0-50 16,0 25-16,0 24 16,0 26-16,0-26 0,0 1 15,0-75-15,0 0 16,0 0 0,25-25 77,25 0-77,-25 0 0,25 0-1,-1 0-15,1 0 16,-25 0-16,25 0 15,0 0-15</inkml:trace>
  <inkml:trace contextRef="#ctx0" brushRef="#br0" timeOffset="140642.01">30007 9662 0,'25'0'78,"0"0"-78,24 0 16,1 0-16,0 0 15,0 0-15,0 0 16,-1 0-16,-49 25 15,25-25 64,-25 25-79,0 25 15,0 0-15,0 0 16,-25 74-16,25-74 15,0 0-15,0 49 16,-24 76-16,24 24 16,0 25-16,0-50 15,0 1-15,0-51 16,0 1-16,0-1 16,0-99-16,0 0 15,0 0 95,0 0-110,-50-25 15,25 0 1,-50 0-1,75 25-15,-25-25 16,0 0-16,-24 0 16,24 0-1,0 0-15,0 0 16</inkml:trace>
  <inkml:trace contextRef="#ctx0" brushRef="#br0" timeOffset="192237.76">22586 13273 0,'0'50'32,"25"-50"-17,0 0 1,0 0-16,0 0 15,24 0-15,-24 0 16,0 0-16,0 0 16,0 0-16,0-25 15,-25-50 1,0 50-16,0 1 16,0-1-16,0-25 15,0 25 1,0 0-16,0-25 15,-25 50 1,0 0 0,0 0-16,-25 0 15,26 0 1,-1 25 0,0 0-16,0 0 15,25 50-15,0-26 16,0 1-16,0 0 15,0-25-15,0 0 16,0 0-16,0 0 16,25-25-16,0 25 15,0-1-15,24-24 16,-24 0-16,0 0 16,50 0-16,-50 0 15,50 0-15,-51 0 16,1-24-16,0 24 15,-25-25-15,0 0 16,0 0 0,0 0-16,0 0 15,0-25-15,0 25 16</inkml:trace>
  <inkml:trace contextRef="#ctx0" brushRef="#br0" timeOffset="192542.59">23059 12651 0,'25'25'78,"-25"-1"-78,0 26 16,25-25-1,-25 0-15,0 0 16,25 0-16</inkml:trace>
  <inkml:trace contextRef="#ctx0" brushRef="#br0" timeOffset="193312.77">23557 12352 0,'0'-25'32,"0"0"-32,-25 25 15,0 0 1,-24 0-1,24 25-15,0-25 16,0 50-16,25-25 16,0 24-1,0-24-15,0 50 16,0-25-16,0-25 16,0 0-16,0 24 15,0 1-15,0-25 16,25 0-16,0 0 15,0 0 1,0-25-16,-1 25 16,1-25-16,0 0 15,0 0-15,0 0 16,50 0-16,-50-25 16,24-25-1,-49 0-15,0 25 16,25 0-1,-25 1-15,0-26 16,0 25-16,0 0 16,0-25-16,0 25 0,0 0 15,-25 0 1,1 25 0,-26 0-16,25 0 15,0 0-15,0 0 16,0 0-1,0 0 1</inkml:trace>
  <inkml:trace contextRef="#ctx0" brushRef="#br0" timeOffset="193860.4">23582 12402 0,'0'25'31,"0"49"-31,0 1 16,0 0-16,0-1 0,0-24 16,0 25-16,0-25 15,0-25 1,0 24-16,0-24 16,25 25-1,-25-25 1,0 0-16,25 0 47</inkml:trace>
  <inkml:trace contextRef="#ctx0" brushRef="#br0" timeOffset="194219.81">24055 13149 0,'25'0'16,"25"0"-1,-25 0-15,0 0 16,0 0 15,0 0-31,0 0 16,-1 0 31</inkml:trace>
  <inkml:trace contextRef="#ctx0" brushRef="#br0" timeOffset="194574.18">23906 13124 0,'50'-25'16,"-1"0"0,26 0-1</inkml:trace>
  <inkml:trace contextRef="#ctx0" brushRef="#br0" timeOffset="195168.7">24977 13074 0,'0'25'94,"0"0"-78,0 25-16,0-1 15,0-24-15,0 25 16,0 0-16,0-25 15,0 0 1,0 0 0,25-25 15,24 0-31,-24 0 16,25 0-16,-25 0 15,0 0 1,25 0-16,-25 0 0</inkml:trace>
  <inkml:trace contextRef="#ctx0" brushRef="#br0" timeOffset="195698.2">25450 13223 0,'0'-25'16,"-25"25"31,0 0-16,0 0-31,25 100 16,0-50-1,0-25 1,0 0-16,0 0 16,0-1-1,0 1 1,25 0-1,0-25-15,0 0 16,0 0-16,0 0 31,0 0-15,-25-50-16,24 26 16,-24-1-1,0 0-15,0 0 16,0-25-1,0 0 1,0 25-16</inkml:trace>
  <inkml:trace contextRef="#ctx0" brushRef="#br0" timeOffset="196449.42">25873 13049 0,'-25'0'15,"0"0"17,0 0-17,-24 0 1,49 75 0,0-50-1,0 0 1,0-1-16,0 1 15,0 0-15,0 0 16,0 25 0,25-25-16,-1 0 15,1-25-15,0 25 16,25-25-16,-25 0 16,0 0-16,0 25 78,-25-1-78,-25 1 15,0-25 1,0 0-16,-25 25 16,-24 25-16,49-50 15,0 0-15,0 0 16</inkml:trace>
  <inkml:trace contextRef="#ctx0" brushRef="#br0" timeOffset="197094.87">26296 13049 0,'0'-25'32,"-74"25"-1,49 0-16,-25 0-15,25 25 16,0 50-16,-25-1 16,50 1-1,0 0-15,0 24 16,0-49-16,0-25 16,0 25-16,0-25 15,25-25 1,0 25-16,0 0 15,25-25-15,-25 0 16,74 0-16,-74 0 16,25 0-16,-25-50 15,0 50-15,25-50 16,-25 0-16,-25 25 16,0-49-16,0 24 15,0 25-15,0-25 16,0 25-1,0-49-15,0 49 16,0 0-16,0 0 16,-25 0-16</inkml:trace>
  <inkml:trace contextRef="#ctx0" brushRef="#br0" timeOffset="197533.94">26346 13273 0,'0'0'16,"0"125"0,0-100-1,0 24-15,0-24 16,0 50-16,0 0 0,0-25 16,0 24-16,0 1 15,0 0 1,0-26-16,0 26 15,0-50-15,0 0 16</inkml:trace>
  <inkml:trace contextRef="#ctx0" brushRef="#br0" timeOffset="197989.34">26869 13174 0,'25'0'32,"0"0"-17,0 0-15,0 0 16,25 0-16,-25 0 16,49 0-1,-24 0-15,-25 0 16,25 0-16,-25 0 15,0 0 1</inkml:trace>
  <inkml:trace contextRef="#ctx0" brushRef="#br0" timeOffset="198414.81">27044 13024 0,'-25'0'16,"25"25"0,0 50-16,0-50 15,0 24-15,0-24 16,25 25-1,-25-25-15,0 0 16,0 0 0,0 0 62</inkml:trace>
  <inkml:trace contextRef="#ctx0" brushRef="#br0" timeOffset="199048.56">27865 13049 0,'50'0'32,"-25"25"-17,-25 25 1,0-25-16,25 0 15,-25-1-15,0 1 16,0 0 0,0 0-16,25 0 15,-25 0 1,0 0-16,0 0 16,25-25-1,0 0 48,0 0-63,-1 0 15,1 0 1,-25-50 0,25 50-16,-25-50 15,0 25 1</inkml:trace>
  <inkml:trace contextRef="#ctx0" brushRef="#br0" timeOffset="199359.07">27890 12725 0</inkml:trace>
  <inkml:trace contextRef="#ctx0" brushRef="#br0" timeOffset="199762.84">28488 13423 0,'0'24'0</inkml:trace>
  <inkml:trace contextRef="#ctx0" brushRef="#br0" timeOffset="200752.22">28986 12949 0,'0'-24'31,"-50"24"-15,25 0-16,0 0 16,-25 0-1,26 24 1,-1 1-1,25 25 1,0-25 0,0 25-1,0 0 1,25-50 0,-1 25-1,1-25 1,0 0-16,0 24 15,25 1-15,-25-25 0,0 25 32,0-25 15,-25 75-32,0-50 1,-25 0-1,0 0 1,0-25 0,0 0-16,25 25 15</inkml:trace>
  <inkml:trace contextRef="#ctx0" brushRef="#br0" timeOffset="201125.17">29335 13049 0,'0'25'16,"0"25"0,0 0-16,0-26 15,24 51-15,-24-50 16,0 0-16,0 0 15,0 0-15</inkml:trace>
  <inkml:trace contextRef="#ctx0" brushRef="#br0" timeOffset="201895.25">29484 13149 0,'0'25'109,"0"-1"-93,0 51-16,0-50 15,0 25-15,0-25 16,0 0 0,0 0 15,25-25 0,0 0 16,0 0-47,-25-25 16,25 0-16,-1-50 15,26 25 1,-25 25-16,0-24 16,0 49-16,0 0 46,0 0 1,0 24-15,-25 26-17,0-25-15,0 0 16,25 0-16,-25 0 31,0 0-15,0 25-1,49-1-15,-24-49 16,0 0-16,25 50 16,-25-50-16,0 0 15</inkml:trace>
  <inkml:trace contextRef="#ctx0" brushRef="#br0" timeOffset="202653.72">30331 12850 0,'-25'0'94,"-25"0"-78,25 0-1,0 25-15,0 0 0,25 24 16,0 26 0,0 0-16,0-25 15,0-1-15,0 1 16,0 0-16,0-25 16,25-25-1,0 25 1,0-25-1,0 0-15,25 0 16,-26 0 0,1 0-16,-25-25 15,25 0-15,-25 0 16,0-50 0,0 51-16,0-1 15,0 0 1,25 0-16,-25 0 15,0 0-15,0-50 16,0 50-16,0-24 16,0 24-16,0 0 15,0 0-15,0 0 16,0 0 0</inkml:trace>
  <inkml:trace contextRef="#ctx0" brushRef="#br0" timeOffset="203108.34">30256 12850 0,'0'25'0,"0"0"16,0 24-1,0-24-15,0 50 16,0-25-16,0-25 15,0 49 1,0 26-16,0-50 16,0 0-16,0-1 0,0 1 15,0 0-15,0 0 16,0 0-16,0-25 16,0 74-1,0-49-15,0 0 16,0 25-16,0-51 15,0 1-15,0 0 16,0 0 15</inkml:trace>
  <inkml:trace contextRef="#ctx0" brushRef="#br0" timeOffset="-199875.09">11878 10285 0,'0'-25'31,"25"0"-31,0-25 16,0 25 0,-25 1-1,25-1-15,0 25 31,0-25-15,-25 0 0,25 0-16,-1 0 15,76 0-15,-75 0 16,25 0-16,0 0 0,49 1 16,-24-26-16,49 25 15,-99 0 1,75 25-16,-25-50 15,49 25-15,1-25 16,-1 25-16,1 25 16,-26-24-16,-24 24 15,25 0-15,-51 0 16,1 0-16,25 0 16,-25 0-16,24 0 15,-24 0 1,25 0-16,49 0 0,-49 0 15,0 0-15,0 0 16,24 0-16,-49 0 16,0 0-16,-25 0 31,49 0-31,-49 0 16,0-25-1,0 0 1,0 0-16,0 25 0,0-50 15,25 0 1,-26 25-16,1 0 16,25-49-16,-50 49 15,25 0-15,0-50 16,25 25 0,-50 26-1,0-1 1,0 0 15,50 25 78,-50 25-93,24 0 0,-24-1-16,25 1 15,0 50-15,0-25 16,0-25 0,0 0-16,-25 0 15,25-25 1,-25 24-16,25 26 0,0-25 15,0 0-15,0-25 47,-25 25-47,24-25 16,1 0 0,25 0-16,-25 0 15,25 0-15,-25 0 0,25 0 16,-1 0-1,1 0-15,25 0 16,0 0-16,-1 0 16,1 0-16,25 0 15,-1 0-15,-24 50 16,24-50-16,1 25 16,-25 0-16,24-25 15,-49 0-15,25 0 16,49 24-1,-24-24-15,-25 0 0,49 0 16,-49 0-16,25 0 16,-51 25-16,-24 0 15,0 0-15,0 0 16,0-25 0,0 25-16,0 0 15,-25 0 1,0 0-1,0 0 1,25 0-16,0-1 31</inkml:trace>
  <inkml:trace contextRef="#ctx0" brushRef="#br0" timeOffset="-169179.36">1544 15016 0,'-25'0'31,"0"25"-31,25 0 15,0 25-15,0 0 16,0 0-16,0-26 16,0 1-16,-25 25 15,0-50-15,25 50 16,-25-25 0,1-25 15,-1 0-16,0 0-15,-25 0 16,0-25 0,0-25 15,50 25-15,0 0-1,0 0 1,50 25 78,0 25-79,0 25-15,0-25 16,-26 0-16,1 0 15,25 25-15,-25-50 16,25 49 0,-50-24-16,25 0 15,25-25 1,-26 0 62</inkml:trace>
  <inkml:trace contextRef="#ctx0" brushRef="#br0" timeOffset="-168790.09">2042 15340 0,'25'0'16,"0"0"0,0 0-1,24 0-15,-24 0 16,0-25-16,25 25 16,25-50-16,-75 25 15</inkml:trace>
  <inkml:trace contextRef="#ctx0" brushRef="#br0" timeOffset="-168406.8">1992 15116 0,'25'0'63,"0"0"-63,0 0 15,0 0 1,0 0 15,0 0-15</inkml:trace>
  <inkml:trace contextRef="#ctx0" brushRef="#br0" timeOffset="-166958.52">2938 14892 0,'-24'0'47,"-1"0"-16,0 25-15,25 0 0,0 24-1,0-24-15,0 0 16,0 0-1,50 50 1,-26-75 0,-24 25-16,50-25 0,-25 0 15,0 0 1,50 0-16,-25 0 16,-26 0-1,26-25 1</inkml:trace>
  <inkml:trace contextRef="#ctx0" brushRef="#br0" timeOffset="-166423.97">3337 14842 0,'-25'0'15,"0"0"1,0 0-1,0 0 1,25 25 15,0 25-31,0-25 16,0 0-16,0-1 16,0 1-16,0 0 31,25-25-31,0 0 15,0 0 1,0 0-16,0 0 0,0 0 16,0 0-16,-1 0 15,-24-50 1,0 1 0,0-1-16,0 25 15,0 0-15,0 0 16,0 0-16,0 0 15,0 0 1,-24 25-16</inkml:trace>
  <inkml:trace contextRef="#ctx0" brushRef="#br0" timeOffset="-165687.62">3636 14643 0,'0'25'94,"0"24"-94,-25-24 16,25 0-1,0 0-15,0 0 47,25-25-31,0 25-16,-1-25 15,1 0 32,0 25-31,-25 0 0,25-25-1,-25 25-15,0 0 16,0 0-1,0-1-15,0 1 16,0 0 0,0 0-16,0 0 15,0 0 1,-25-25 15,0 0-15,25-25-1,-25 0-15</inkml:trace>
  <inkml:trace contextRef="#ctx0" brushRef="#br0" timeOffset="-164886.37">4159 14219 0,'-25'0'62,"-25"0"-46,25 0 0,0 0-16,-25 50 15,1 0 1,49 25-16,0-25 16,0 49-16,0-74 15,0 0-15,0 0 16,0 0-16,0 0 15,24-25-15,1 49 16,0-49-16,0 25 16,25-25-16,0 0 31,-25 0-31,24 0 0,1 0 31,-25 0-15,0-49-16,-25-1 15,0 25 1,0 0-16,0 0 16,0-50-1,0 50-15,0 1 16,0-1 0,-25 25-16,25-25 15,-25 25-15,0-25 16,0 25-16,1 0 15,24-25 1,-25 25 0,0 0-1</inkml:trace>
  <inkml:trace contextRef="#ctx0" brushRef="#br0" timeOffset="-164482.87">3935 14568 0,'24'0'16,"1"0"-16,0 0 16,25 0-1,-25 0-15,0-50 16,0 50-1,0 0-15,24-25 16,-24 25 15,0 0 1</inkml:trace>
  <inkml:trace contextRef="#ctx0" brushRef="#br0" timeOffset="-163863.87">3984 14991 0,'25'0'47,"0"0"-47,25 0 16,-25-49-16,0 49 15,49 0-15,-49 0 16,50-50-16,0 50 16,-25-25-16,-26 0 15,1 25 1</inkml:trace>
  <inkml:trace contextRef="#ctx0" brushRef="#br0" timeOffset="-162927.68">4333 15191 0,'0'25'32,"-25"-25"-17,0 0 16,25-25-15,0 0 0,0 0-16,0 0 15,0 0 1,0 0-16,50 0 16,0 25-1,-25 0 1,0 0-1,-1 0-15,1 0 16,0 0 31,0 0-47,-25 25 16,0 25-16,0 25 0,0-50 15,0-1 1,0 1-16,0 25 15,-25-25-15,-25 25 16,1 0-16,-1-1 16,-25-49-16,75 25 15,-25-25-15,0 0 16,0 0-16,1 0 16,-1 0-1,0 0 16,25-49-15,0 24 15,50 0 1,-26 25-17,1 0-15,25 0 16,-25 0-16,25 0 15,-25 25-15,25 0 16,-26-1-16,1 1 16,25-25-16,-50 25 15,25-25-15,0 0 16,0 0 0</inkml:trace>
  <inkml:trace contextRef="#ctx0" brushRef="#br0" timeOffset="-161553.71">822 17307 0,'0'25'47,"0"25"-47,0 25 16,0-25-16,0-1 15,0 1-15,50 25 16,-50 0 0,0-26-16,24-24 0,1 25 15,-25-25-15,25 50 16,0-50-16,-25-1 15,25 51-15,-25-50 16,25 0 0,-50-25 77,0 0-93,0-25 16</inkml:trace>
  <inkml:trace contextRef="#ctx0" brushRef="#br0" timeOffset="-160765.35">946 17033 0,'0'0'0,"75"-49"31,-50 24-31,0 25 16,0 0 15,0 0-15,-1 25-1,-24 24 1,0 1-16,25-25 16,-25 0-16,0 0 15,0 25-15,0-1 16,0-24-16,-25 0 16,1-25-1,-1 25 1,0-25-1,0 0 1,50 0 62,0 0-62,24 25-1,-49 0 1,25-25 0,-25 25-1,0 0 1,0 50 0,0-51-16,0 26 15,-25 0-15,-24 0 16,-1 0-16,50-25 15,-50-25-15,25 0 16,0 0 0,0 0-1,25-25-15</inkml:trace>
  <inkml:trace contextRef="#ctx0" brushRef="#br0" timeOffset="-160290.91">1569 17332 0,'25'0'15,"0"0"1,24 0 0,-24 0-16,25 0 15,0 0-15,-25-25 16,25 25 0,-50-25-1</inkml:trace>
  <inkml:trace contextRef="#ctx0" brushRef="#br0" timeOffset="-159939.3">1718 17183 0,'25'-25'31,"0"25"-31,0-25 16,0 25-1,-25-25-15,25 25 16,-25-25-16</inkml:trace>
  <inkml:trace contextRef="#ctx0" brushRef="#br0" timeOffset="-158808.09">2241 16934 0,'25'0'15,"0"0"1,0 25 0,0 24-16,-25 26 15,50-50-15,-26 25 16,1-25-16,25 49 16,-25-24-16,0-25 15,0 0-15,-25 0 16,50 0-16,-50 0 15,0 0-15,50 0 16,-50 0 15,0-50 47,0-25-78,0-25 16,0 0-16,0 1 16,0-1-16,24-50 15,-24 51-15,25-51 16,-25 75-16,0 1 16,0-1-16,0 0 15,0 25-15,0-25 16,0 25 15,0-24-15,0-1-1,0 0-15,0 25 94,25 25-78,0 0 15,-25-25-31,25 25 16,25 0-1,25 0-15,-26 0 16,26-25-16,25 25 15,-51 0-15,76 0 16,49-49-16,25 24 16,1 0-16,24 25 15,-50-25-15,50 0 16,-74 0-16,49 0 16,-25 0-16,25 25 15,-49-25 1,24 0-16,-74 0 15,49 1-15,-49 24 16,-26-25-16,-24 0 16,-25 25-1</inkml:trace>
  <inkml:trace contextRef="#ctx0" brushRef="#br0" timeOffset="-157880.62">3013 17233 0,'0'0'0,"0"-25"16,25-25-16,0 0 0,25 0 15,24 0-15,-74 26 16,50-26-1,-25 0-15,0 25 16,0 0-16,-25-25 16,0 25-1,0-24 1,50 49 0,-25 25 62,-25 24-78,0 1 15,49 0-15,-49 50 16,0-51 0,0-24-16,25 0 15,-25 0-15,25 25 16,-25-25-1</inkml:trace>
  <inkml:trace contextRef="#ctx0" brushRef="#br0" timeOffset="-157506.45">3760 16959 0,'50'0'31,"-25"-25"-31,0 25 16,0-25-16,0 25 16,0 0-16,-1 0 15,1 0 1,0-25-16,0 25 0,0 0 15,0 0-15,0 0 16,-25-25-16,25 25 16</inkml:trace>
  <inkml:trace contextRef="#ctx0" brushRef="#br0" timeOffset="-157019.85">4482 16759 0,'0'-24'47,"-25"48"-31,1-24-16,24 25 15,0 0 1,0 0-16,0 0 16,0 25-16,0-25 15,0 0-15,0 0 16,24-25 15,1 0 0,0 0-15,0 0 0,0-25-1</inkml:trace>
  <inkml:trace contextRef="#ctx0" brushRef="#br0" timeOffset="-156428.78">4607 16710 0,'0'25'78,"0"49"-62,0-49-16,0 25 15,0-25 1,25-25-16,25 25 15,-26-25 32,1 0-15,-25-25-1,0 0-31,0 0 15,0 0 1,0-25 0,0 25-16,0 1 15,-25 24 48,1 0-63,-1 0 31</inkml:trace>
  <inkml:trace contextRef="#ctx0" brushRef="#br0" timeOffset="-155823.71">5055 16585 0,'0'-25'31,"-25"25"0,0 0-15,25 25-16,-25 0 31,25 0-15,0 0-1,25 0 1,0 0-16,25-25 16,25 25-1,-50-25-15,0 49 16,-1-49-1,-24 25 32,0 0-47,0 0 16,0 0 0,-24-25-16,-26 0 15,25 0 1,0 0-16</inkml:trace>
  <inkml:trace contextRef="#ctx0" brushRef="#br0" timeOffset="-155209.95">5603 16162 0,'0'-25'16,"0"50"31,-25-25-47,25 25 15,-25 0-15,25 24 16,0-24-16,0 0 15,0 25-15,0-25 16,0 0-16,0 25 16,0-25-1,0-1-15,25-24 16,0 0 0,0 0-1,0 0 1,0 0 15,-25-49 0,0 24-31,0 0 16,0 0-16,0-25 16,0 25-1,0 0 1,0 0-16</inkml:trace>
  <inkml:trace contextRef="#ctx0" brushRef="#br0" timeOffset="-154850.29">5429 16286 0,'25'0'31,"-1"0"-31,1 0 16,25 0-1,0 0 1,-25 0 15,0 0-15</inkml:trace>
  <inkml:trace contextRef="#ctx0" brushRef="#br0" timeOffset="-154437.37">5429 16635 0,'0'25'0,"49"-25"15,-24-25 1,0 25 0,0 0-1,0-25-15,0 0 16,0 25 0,0 0-16,0 0 15,0 0 16</inkml:trace>
  <inkml:trace contextRef="#ctx0" brushRef="#br0" timeOffset="-153830.29">5503 16834 0,'0'0'15,"50"0"-15,100-75 16,-126 75 47,-24 50-17,0 0-46,0-25 16,0 75 0,0-26-16,-24-24 15,-1 0 1,0-25-16,25 0 31,25-25 16,24 0-31,-49-25-16,25 0 0,0 25 15,0-25-15,0 0 16,0 0-16,0 0 16,0 0-1</inkml:trace>
  <inkml:trace contextRef="#ctx0" brushRef="#br0" timeOffset="-152933.78">4881 16162 0,'124'0'16,"-99"0"-1,0 0-15,25 0 16,0 0-16,-25 0 16,0 0-1,-25 25 63,0 25-78,0-26 16,0 1-16,0 0 16,0 0-16,24-25 93,1 0-93,0 0 16,0 0-16,0 0 16,0 0-16,25 0 15</inkml:trace>
  <inkml:trace contextRef="#ctx0" brushRef="#br0" timeOffset="-151773.78">2017 18054 0,'25'25'0,"0"-25"15,0 0 1,0 0-16,0 0 16,-1 0-16,1 0 0,0 0 15,0 0-15,0 0 31</inkml:trace>
  <inkml:trace contextRef="#ctx0" brushRef="#br0" timeOffset="-151355.4">2117 17880 0,'25'0'46,"-1"0"-30,51 25 0,-50-25-16,0 0 15,25 0-15,-25 0 16</inkml:trace>
  <inkml:trace contextRef="#ctx0" brushRef="#br0" timeOffset="-150639.41">3312 17780 0,'-25'0'47,"-25"0"-31,-74 0-16,74 25 15,-50 0-15,26 25 16,49-50-16,0 0 15,0 25 32,25 0-31,25-25 0,74 0-1,-49 25-15,-25-25 16,50 0-16,-75 25 15,50-25-15,-25 25 63,-25-1-47,0 1-1,-25-25 1,0 50-16,-25-50 15,25 0 17</inkml:trace>
  <inkml:trace contextRef="#ctx0" brushRef="#br0" timeOffset="-150281.71">3362 17880 0,'25'0'15,"-25"25"1,0 0 0,0 0-1,0 0-15,0 0 16</inkml:trace>
  <inkml:trace contextRef="#ctx0" brushRef="#br0" timeOffset="-149306.33">3636 17855 0,'0'25'0,"0"0"31,0 0-16,0 0 1,0 0 0,0 0-16,0 24 15,0-24 1,25-25 78,-25-25-94,0 0 15,0 1 1,0-1-16,24 25 16,-24-25-1,25 25 1,0 0 31,0 0 0,-25 25-32,0 0-15,0-1 16,0 1-1,25-25-15,0 0 110,0 0-110,25-25 31</inkml:trace>
  <inkml:trace contextRef="#ctx0" brushRef="#br0" timeOffset="-148464.79">4333 17357 0,'-25'0'15,"0"0"-15,0 0 16,0 0-16,0 0 16,-24 0-16,24 0 15,0 25 1,0 0-16,25 0 0,0 25 15,0-25-15,0 24 16,0-24 0,0 25-16,0-25 0,0 25 15,25-25 1,0 0-16,0-25 16,24 0-16,-24 0 15,0 0-15,0 0 16,0 0-1,0 0 1,0-25 0,-25-50-1,25 50-15,0-25 16,-25 0 0,0 26-16,0-26 15</inkml:trace>
  <inkml:trace contextRef="#ctx0" brushRef="#br0" timeOffset="-147995.86">4134 17531 0,'25'0'47,"0"0"-31,24 0-16,-24 0 15,25 0-15,-25 0 16,0 0-1,0 0-15</inkml:trace>
  <inkml:trace contextRef="#ctx0" brushRef="#br0" timeOffset="-147470.75">4159 17905 0,'0'0'0,"25"0"0,-1 0 16,1 0-16,0 0 15,0 0-15,0 0 16,0 0-1,0 0-15,50 0 16,-26-25-16,-24 25 16</inkml:trace>
  <inkml:trace contextRef="#ctx0" brushRef="#br0" timeOffset="-146697">4283 18054 0,'25'-25'31,"0"25"-15,0 0-16,0 0 16,0 0 46,-25 25-31,0 0-31,0 0 16,0 0-16,0 0 16,-25 0-1,0-25 1,25 25-16,0 0 109,25-25-109,25 0 16,24 0-16,-49 0 15,50 0-15,-50 0 16,0 0-16,0 0 31,-25-25 16,0 0-16</inkml:trace>
  <inkml:trace contextRef="#ctx0" brushRef="#br0" timeOffset="-135139.96">14344 14219 0,'-25'25'78,"0"25"-62,-50 0-16,0 25 15,1-50-15,-26 49 16,75-74-16,-50 50 16,26-50-16,-26 50 15,25-50-15,0 0 16,25 0-16,-24 0 15,-1 0-15,0 25 16,0 0-16,25-25 16,-49 0-16,24 0 15,0 0-15,0 0 16,-49 0 0,74 0-1,0 25-15,-50-25 16,50 0-16,-25 0 15,-49 24-15,74-24 16,-75 25-16,1 25 16,24-50-16,0 50 15,0-50-15,-24 50 16,49-25-16,25 0 16,-50 0-16,51-1 15,-26 1-15,25-25 16,0 50-16,-25-25 15,25 0-15,0 0 16,0 25-16,1-25 16,-1-1-1,-25 51-15,50-50 0,-25 0 16,25 0-16,0 25 16</inkml:trace>
  <inkml:trace contextRef="#ctx0" brushRef="#br0" timeOffset="-134537.35">11430 15240 0,'25'25'46,"-25"0"-46,50 25 16,-25-25-16,0 0 16,-25 25-16,24-25 15,1-1 1,0 1-16,-25 0 16,25 0-16,-25 0 31,25-25 47,0 0-62,0 0-16,0-75 15,0 50-15,0 1 16,-1-1-16,51-25 15,50 0-15,-51-25 16,51 26-16,-75 24 16</inkml:trace>
  <inkml:trace contextRef="#ctx0" brushRef="#br0" timeOffset="-132914.4">19075 14170 0,'-25'25'63,"0"-1"-63,25 1 15,-50 25 1,50-25-16,-50 0 16,1 0-1,24 0-15,-25 0 16,0 0 0,25-1-16,-49 1 15,24-25-15,25 25 16,-25-25-1,-25 50-15,1-50 16,24 0-16,0 50 16,-50-50-16,1 25 15,-1 0-15,26 0 16,-51 24-16,75-49 16,0 0-16,-24 0 15,-26 25-15,50 0 16,25-25-16,-24 25 15,-1-25-15,-25 25 16,50-25-16,-50 25 16,1 0-16,24-25 15,-25 25-15,50-25 16,0 0 0,1 25-16,-1-25 15,-25 0-15,25 0 16,-25 25-16,25-25 15,-25 24-15,26-24 16,-26 0-16,-25 50 16,50-25-16,0 0 15,0 0-15,0 0 16,0 0-16,-24 0 16,24 0-16,25 24 15,-25-24-15,25 25 16,-25 0-16,0 25 15,25-51-15,0 1 16,0 25 0,0-25-16</inkml:trace>
  <inkml:trace contextRef="#ctx0" brushRef="#br0" timeOffset="-132149.33">15912 15290 0,'25'0'16,"0"0"15,0 0-15,0 0-16,0 0 15,0 50-15,0-25 16,0 25 0,-1-50-1,1 50 1,-25-26-1,25 1-15,25-25 141,-25 0-110,0-25-31,0 25 16,25-49-16,24 24 0,-49 25 16,50-25-16,-25 0 15,49-25-15,-24 25 16,-50 0-1,0 25 1</inkml:trace>
  <inkml:trace contextRef="#ctx0" brushRef="#br0" timeOffset="-107682.31">30605 10658 0,'24'0'78,"1"0"-78,0 0 16,0 0 0,0 0-1,0 0 1,0 0 0,0 0-1,0 0 1</inkml:trace>
  <inkml:trace contextRef="#ctx0" brushRef="#br0" timeOffset="-107044.3">30779 10559 0,'25'0'0,"49"0"32,-49 0-32,0 0 31,0 0-31</inkml:trace>
  <inkml:trace contextRef="#ctx0" brushRef="#br0" timeOffset="-106062.75">30928 10285 0,'-50'0'94,"26"0"-79,-1 0-15,-25 50 16,25-25-16,0 24 16,-25 1-16,50-25 15,0 0-15,0 0 16,0 0-1,0 0 1,0 0 0,0 0-1,0 24 1,0-24 0,0 0-16,25-25 15,0 25-15,0-25 0,0 25 16,25-25-1,-25 25-15,-1-25 16,26 0-16,-25 0 16,0 0-16,25 0 15,-25 0 1,0-25-16,0 25 16,-25-25-1,0 0 16</inkml:trace>
  <inkml:trace contextRef="#ctx0" brushRef="#br0" timeOffset="-105694.36">30754 10634 0,'0'-25'15,"50"25"17,-25 0-32,0 0 15,-1 0-15,26-25 16,-25 25-16,0 0 16,0 0-16,0 0 15</inkml:trace>
  <inkml:trace contextRef="#ctx0" brushRef="#br0" timeOffset="-104725.45">32024 9986 0,'-25'-25'125,"0"25"-125,0 0 16,0 0-1,0 0 1,1 0-16,-1 25 16,0-25-1,-25 50-15,25 0 16,25-25-16,-25 24 0,25-24 15,-25 0-15,0 0 16,25 0-16,0 25 16,0-25-1,0 0-15,0 0 16,0-1-16,0 1 16,0 0-1,0 0-15,0 25 16,0-25-16,25 25 15,0-25 1,-25-1-16,50 1 16,-25 0-1,25 0-15,-25-25 16,24 0-16,1 0 16,0 0-16,0 0 15,-25 0 1,0 0-1,-1 0-15,1 0 16,25-25-16,-25 25 0,0-25 16,0 25-1,0-25 1,0 25-16,-25-24 16,25 24-1</inkml:trace>
  <inkml:trace contextRef="#ctx0" brushRef="#br0" timeOffset="-103908.2">32323 9488 0,'0'-25'32,"25"25"-1,0 0-31,-1 0 15,26 0 1,-25 0 0,0 0-1,0 0 1,-25 25 0,0 0-1,0 0 1,0 0-16,-25 49 15,25-49 1,-50 0-16,25 0 16,0 0-16,1 0 15,98-25 63,-49 0-62,0 0-16,0 0 16,0 0-16</inkml:trace>
  <inkml:trace contextRef="#ctx0" brushRef="#br0" timeOffset="-101697.77">31974 10086 0,'-25'0'47,"0"25"-31,25 0 15,0-1-15,-25 26-1,1 0 1,24-25-1,0 0 1,0 0 0,0 0-16,0 0 0,0-1 15,0 1-15,0 0 16,0 0 0,0 0 15,0 25-16,24-25 1,1 0 0,25 0-16,-50-1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41:01.8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25300 10609 0,'25'0'94,"-25"25"0,-25-25-48,0-25-30,25 0 47,0 0-32,25 25 47,0 0-62,-25 25 77,0 0-77,-25 0 15,0-25-15,1 0 15,24-25 0,0 0 47,24 25-46,1 0-17,0 0-15,0 0 32,0 0-17,-25 25 1,25-25-1,-25 25 1,0-1 31,-25-24-16,0 0 0,0 0-15,25-24 0,-25-1-1,25 0 1,0 0 15,0-25 16,25 50 16,0 0-48,-25 25 1,0 0 15,0 0 0,-25-25 1,0 0-17,0 0 16,1 0 1,24-25 15,24 25-16,1 0-16,0 0-15,0 0 16,25 0 0,-50 25 31,0 0-1,0 0-30,-25-25 15,0 0-15,0 0 0,25-25 30,0 0 1,25 25-15,0 0-17,0 0 48,-25 25-16,0 0-32,0-1 1,-25-24-1,0 0 32,25-24 0,0-1-16</inkml:trace>
  <inkml:trace contextRef="#ctx0" brushRef="#br0" timeOffset="53264.77">25425 10484 0,'0'25'63,"25"-25"-48,0 0 48,25 0-47,-50-25-1,24 25 1,1-25-1,0 0 1,-25 0 0</inkml:trace>
  <inkml:trace contextRef="#ctx0" brushRef="#br0" timeOffset="-165610.15">26122 3512 0,'50'0'62,"0"0"-62,24-25 16,-24 0-16,25 0 16,-25 25-16,49-25 15,-49 25-15,-25-25 16,50-25-1</inkml:trace>
  <inkml:trace contextRef="#ctx0" brushRef="#br0" timeOffset="-165175.99">26272 3213 0,'24'0'78,"1"0"-78,25 0 16,-25 0-16,25 0 16,-25 0-16,49 0 15,-49 0-15,0-25 16</inkml:trace>
  <inkml:trace contextRef="#ctx0" brushRef="#br0" timeOffset="-164203.39">27616 2192 0,'-25'0'78,"0"0"-63,1 0-15,-1 0 16,-25 0-16,25 0 16,-25 0-1,25 0-15,-25 0 0,26 25 16,-1-25-1,0 0-15,25 25 0,-25-25 16,25 25 15,-25-1-31,25 1 16,0 50-16,0-50 16,0 25-16,0 0 15,0-1-15,50 51 16,-25-50-16,24 0 15,26 24-15,0 51 16,-25-75-16,24 24 16,-49-24-16,25 0 15,-25 0-15,25 24 16,0 1-16,-26 0 16,-24-50-16,0 0 15,25 0 95,25-25-95,-25 0-15,0 0 16,0-50-16,0 50 15,25 0-15,-25 0 16,24 0-16,-24-25 16,0 25-16,-25-25 15,25 25-15</inkml:trace>
  <inkml:trace contextRef="#ctx0" brushRef="#br0" timeOffset="-163642.89">28214 2167 0,'0'-25'47,"25"0"-16,-25 0-31,25-50 16,-25 26-16,50-26 15,-50 25-15,0 0 16,0 1-16,49-26 15,-49 50-15,0-25 16,50 50 47,-50 25-48,25 50-15,0 49 16,0-49-16,0-25 15,0 0 1,0-1-16</inkml:trace>
  <inkml:trace contextRef="#ctx0" brushRef="#br0" timeOffset="-162922.72">28861 2615 0,'0'-25'0,"-25"25"47,1 0-31,-1 0-1,0 25-15,0 0 16,25 25-16,-25-25 16,25 25-16,0-1 15,0-24-15,0 0 16,0 0-1,0 0-15,0 0 16,25 0 0,25 25-16,-1-50 15,-24 0-15,0 0 0,25 0 32,-25 0-1,0 0-31,25-50 15,-50 25-15,0 0 16,25 0-16,-1-25 16,-24 25-16,0-49 15,0 49 1,0 0 0,0 0-1</inkml:trace>
  <inkml:trace contextRef="#ctx0" brushRef="#br0" timeOffset="-162059.9">28986 1694 0,'25'0'15,"0"0"1,0 0 0,-1 0-1,1 0 1,75-25-16,-75 0 0,25-25 16,0 25-16,-26 25 15,26-25-15,0 25 16,-25-25-16,0 25 15,0 0 32,0 0-31,0 0 0,-25 25-16,49 50 15,-49 0-15,75-25 16,-50 24-16,-25-24 15,25 0-15,25 49 16,-1-24-16,1 25 16,0-1-16,25 51 15,-25-51-15,-1 1 16,-24 25-16,25-51 16,-50 1-1,25-25-15,-25 0 16,0-26-1,-25-24 64,0 0-64,0 0-15</inkml:trace>
  <inkml:trace contextRef="#ctx0" brushRef="#br0" timeOffset="-157430.47">25350 5554 0,'0'24'93,"0"1"-77,-25 0-16,0 25 16,0-50 15,1 0-16,-1 0 1,0 0 0,0 0-1,0 0 1,25-25 15,-25 0-15,25 0 31,0 0-32,0 1 17,25 24-1,0 0-16,0 0 1,0 0 0,0 0-16,-1 0 47,1 24-16,0 1 0,-25 0 32,0 0-17,-25-25-46,0 0 16,1 0 0,-1 0-1,0 0 1,0-25 15,25 0 0,0 0-31,0 1 16,0-1 0,0 0-16,25 25 31,0-25-15,0 25-1,-1 0 1,1 0-16,0 0 31,0 0-31,0 0 31,-25 25 1,0 0-17,0 0 1,-25-1 15,0-24-15,0 0-1,0 0 1,1 0 15,-1 0-31,0 0 31,0 0 1,25-24 30,0-1-46,0 0-16,25 25 31,0 0 0,-25 25 47,0 0-15,-25-25-32,0 0 16,25-25-16,0 0 1,0 0-17,0 0 1,25 25 31,0 0-32,0 25 17,-25 0 14,0 25 17,-25-50-32,0 0-15,0 0 46,25-25 1</inkml:trace>
  <inkml:trace contextRef="#ctx0" brushRef="#br0" timeOffset="-137803.85">25300 15539 0,'25'0'0,"-50"0"140,0 0-124,1 0 15,-1 0 16,25-25-31,0 0 15,0 1 0,0-1 63,0 0-78,25 0-16,-1 25 15,1-25-15,0 25 78,-25 25-46,0 0-17,0 0 1,0 0 31,0-1 0,0 1 15,-25-25-31,0 0 1,1 0-1,-1-25-15,0 25 15,25-24-16,0-1 17,0 0 15,25 25-16,0 0 0,-1 0-15,1 0-16,0 0 15,0 25-15,0-25 32,0 25-1,-25-1-31,0 1 15,0 0 17,0 25-17,-25-50 1,0 0-16,0 0 16,0 0-1,0 0-15,1 0 0,-1 0 47,0 0-16,25-25 1,-25 25-32,25-25 46,0 0-30,0 0 15,25 25-31,0 0 32,0 0-17,-1 0-15,1 0 31,0 0-31,0 0 32,0 0-32,-25 25 93,0 0-93,0 0 16,0 0-16,-25-25 16,0 0-1,0 0-15,0 0 32,-49 0 14,49 0-14,25-25-17,0 0 1,0 0 0,0 0-1,25 25 1,0 0-1,0 0-15,24 0 16,-24 0 0,25 0-16,-25 0 15,0 0 1,0 0 31,-25 25-32,0 0 1,0 0-16,0 25 16,-25-25 15,0-25-31,-25 0 16,25 0-16,0 0 15,-24 0 1</inkml:trace>
  <inkml:trace contextRef="#ctx0" brushRef="#br0" timeOffset="-137129.39">25201 15639 0,'-25'-25'31,"25"0"-15,0 0 15,25 25-15,0 0-1,0 0-15,-1 0 16,1 0 15,-50 0 63,1 0-94,-26 0 31,25 0-15,-25 0-1,25 0 1,25-25 0,-25 25-1,25-25 1,0 0-16,0 1 62,25 24-46,0 0 0,0 0-1,0 0-15,0 0 16</inkml:trace>
  <inkml:trace contextRef="#ctx0" brushRef="#br0" timeOffset="-133335.86">17755 12949 0,'25'-49'47,"0"49"-47,-25-25 15,25-25-15,-25 0 0,25 0 16,-25 25-16,25-24 16,0-26-16,-1 50 15,-24 0 1,25-25-16,-25 25 15,25-49-15,-25 49 16,25 0 15,-25 50 47,0 74-62,0-24-16,0 0 16,0 49-16,0-74 15,0-25 1,25 25-16,-25-25 16,0 25-1,25-26-15,-25 1 0,0 0 16,25-25-1,-25 25 48,0 0-47</inkml:trace>
  <inkml:trace contextRef="#ctx0" brushRef="#br0" timeOffset="-132788.22">17730 13298 0,'25'0'47,"25"-25"-47,-25 25 0,25 0 15,49 0 1,-24-25-16,-50 0 15,50 25-15,-26-25 16,-24 25-16,0 0 16,0 0-16,0 0 15,0 0 1,0 0 0,0 0-1,0-24 1</inkml:trace>
  <inkml:trace contextRef="#ctx0" brushRef="#br0" timeOffset="-131926.24">17830 13771 0,'25'25'62,"25"25"-62,-26 0 16,26-50-16,-25 25 15,25 0-15,-50-1 16,50 1-16,-25 0 16,-25 0-16,25 0 15,-1 0 1,-48-75 78,24 25-79,-25-49-15,25 49 16,0-25-16,0 25 0,-25-25 15,25 25 1,0 0-16,0-24 63,0 24-48,50 0-15,-1 25 16,1-25-16,50 0 15,-26-25 1,1 50-16,0-25 16,-50 0-16</inkml:trace>
  <inkml:trace contextRef="#ctx0" brushRef="#br0" timeOffset="-131294.95">18527 13721 0,'25'-24'16,"0"24"-1,0 0 48,0 0-48,-25 49-15,0-24 16,0 75-16,0-50 16,0-1-16,0 1 15,-25 0-15,0-50 31,-50 0-15,25 0-16,1 0 16,73 0 46,26 0-62,0 0 16,25 0-16,-25 0 15,24 0-15,26 0 16,-50-25-16,-1 25 16,76-25-16,-100 25 15,0 0-15,0 0 16</inkml:trace>
  <inkml:trace contextRef="#ctx0" brushRef="#br0" timeOffset="-130662.27">18303 14991 0,'50'0'15,"-25"0"1,0-24-16,-1-51 16,1 25-1,-25 25-15,25-50 16,-25 26-16,0 24 15,0 0-15,25 0 16,-25 50 62,25 25-78,0 24 16,25-24-16,0 75 15,-1-51 1,-24-49-16,0 50 16,0-50-1,-25 0 1</inkml:trace>
  <inkml:trace contextRef="#ctx0" brushRef="#br0" timeOffset="-130225.15">18577 15514 0,'75'0'31,"-26"-25"-15,1 25-1,0-49-15,25 24 16,-26 25-16,26-25 16,-25 0-16,-25 25 15,25-25-15</inkml:trace>
  <inkml:trace contextRef="#ctx0" brushRef="#br0" timeOffset="-129392.58">18577 16062 0,'0'25'31,"50"-25"-31,-25 25 16,-1-25-16,26 25 16,0 0-16,-25 25 15,25-25-15,0-1 16,-26 1-16,-24 0 16,25-25-16,-25 25 15,25 0 1,-25-50 62,0 0-62,-25-25-16,25 1 15,-25-1-15,25 25 16,0-25-16,0 0 15,0 0-15,0 1 16,0 24-16,0 0 16,0 0 46,25 25-46,25-25-16,-25 0 15,25 25 1,-25 0-16,25-25 16,-25 25-1,-1-25-15,1 25 16</inkml:trace>
  <inkml:trace contextRef="#ctx0" brushRef="#br0" timeOffset="-128755.7">19199 16012 0,'0'25'15,"50"-25"16,-25 0-31,0 0 16,25 0-16,-25-25 16,0 25-16,0 0 15,-1 0 1,-24 25 15,0 0-15,0 50-1,0-50-15,0 25 16,0-25-16,0 24 16,-24 1-16,-1-50 15,0 25-15,0 0 16,0 0 0,75 25 46,0-50-46,49 0-16,-49 0 15,50 0-15,-51 0 16,1 0 0,25 0-16,-50 0 0,0 0 15,-25-25 32,-50 25-31</inkml:trace>
  <inkml:trace contextRef="#ctx0" brushRef="#br0" timeOffset="-127425.64">17282 12925 0,'-25'0'62,"0"0"-46,-25 0-16,25 0 0,-24 24 16,24 1-1,0 0 1,25 0 15,-50 0-15,50 25-1,0-25 1,0 0-16,0 0 0,0 24 16,0 26-1,0 0-15,0-25 16,0 49-16,0 26 16,0-26-16,0-49 15,0 50-15,25-1 16,25 1-16,-25-50 15,0 49-15,-1 1 16,51 49-16,-50 26 16,25-51-1,-25 26-15,-25-26 16,25 26-16,24-1 0,-24 0 16,0 26-16,0-51 15,0 50-15,0-49 16,0 24-1,0-49-15,25 25 16,-50-51-16,24 26 16,-24-50-16,0-1 15,25 1-15,-25-25 16,0 0-16,25 0 16,-25 25-16,25-25 15,0 0-15,0-1 31,0-24 48,0 0-64,0 0 1,0 0-16,0 0 15,24-24-15,-24 24 16,25-50 0,0 50-16,0-25 15,-25-25-15,-1 50 16,26-25-16,-50 0 16,25 25-16</inkml:trace>
  <inkml:trace contextRef="#ctx0" brushRef="#br0" timeOffset="-126397.84">18950 12576 0,'0'0'0,"25"0"16,0 0 0,50-50-1,-25 50-15,24 0 16,1 0-16,0-50 15,-50 50 1,49 0-16,-49 0 16,0 0 46,-25 75-62,25-25 16,-25 74-16,0-74 15,25 50-15,0-1 16,25 76-16,-50-51 16,25 50-16,24 1 15,1 24-15,-25 0 16,0 0-16,25 1 16,0-1-16,-50-50 15,49 51-15,-24-26 16,25 0-16,-25 0 15,0-49-15,25-1 16,-50-24-16,0 0 16,0-26-1,25 1-15,-25 25 16,25-50-16,-25 49 0,0-49 16,24 0-1,-24 49-15,0-49 16,0 0-16,0-25 109,-49-25-109,-26-25 16,25 25-16,-25-25 15,26 25 1</inkml:trace>
  <inkml:trace contextRef="#ctx0" brushRef="#br0" timeOffset="-122795.68">22462 11904 0,'-25'0'172,"0"0"-156,0 0 15,0 0 0,0 0 16,25-25 16,25 0-63,0 25 31,0 0-31,25 0 16,-1 0 15,-24 0-31,0 0 15,0 0 32,25 0-15,-50 25 14,0 0-30,0-1 15,0 1-15,-25 25-16,0-50 16,0 0-1,0 0-15,0 0 16,0 0 15,1 0-31,-1 0 31,0 0-31,25-25 16,-25 25-16,25-25 31,0 0-15,0 1-1,0-1 48,25 0-32,0 25-31,-25-25 16,25 25-1,-1 0-15,1 0 32,0 0-1,0 0-15,-25 25 30,0 0-30,0 0 15,0-1-15,0 1 0,-25-25-16,0 0 15,0 0 16,1 0-31,-1 0 32,0-25-17,25 1-15,0-1 16,0-25 0,0 0-1,0 25 16,25 25 1,0 0-17,-1 0 1,1 0 0,0 25-1,0 0-15,0-25 31,-25 25-31,0 0 16,0 0 15,0 0-15,0-1 15,0 1-31,0 0 16,-25-25-1,0 0-15,0 0 32,0 0-17,1 0 1,-1 0 0,0 0-16,25-25 31,0 0-16,0 1-15,0-1 0,0 0 16,0 0 0,25 0-1,0 25 1,-1 0 0,1 0-1,0 0 1,0 0-16,0 0 15,0 25 1,-25 0 15,0 0-15,0 0 0,0-1-1,0 1-15,-25-25 16,0 25-1,0-25 1,0 0-16,0 0 16,1 0-1,-26 0 1,25 0 0,25-25 15,0 0-31,0 1 31,0-1-31,25 0 31,0 25-15,0 0 15,-1 0-31,26 0 16,-25 0 15,0 0-15,-25 25 15</inkml:trace>
  <inkml:trace contextRef="#ctx0" brushRef="#br0" timeOffset="-120737.36">30156 5852 0,'-25'0'63,"0"0"-48,-24 25-15,24-25 16,0 0-1,-25 0-15,0 0 16,25 25-16,0-25 16,1 0-1,24 25-15,-25-25 16,0 25 0,25 0 15,0 0-31,0 0 15,0 0 1,0 24-16,0 1 16,0 0-16,25 25 15,24 49-15,-24-49 16,0-25-16,0 24 16,0 26-16,0 25 15,25-26-15,-50 26 16,50-26-16,-26 26 15,1-26-15,0 26 16,0-25-16,0-51 16,0 26-1,-25-50 1,25-25 93,0 0-93,0 0-16,24 0 16,-24 0-16,50 0 15,-50 0 1,0 0-16,25 0 0,-25 0 15</inkml:trace>
  <inkml:trace contextRef="#ctx0" brushRef="#br0" timeOffset="-120071.02">30878 5130 0,'25'-50'62,"0"50"-62,-25-24 16,25-26-16,25 0 16,-50 0-16,0 25 15,0-25-15,25 26 16,-25-26-16,0 25 15,0 0-15,0 0 16,25 25-16,-25 75 109,25-1-109,-25-24 16,0 0-16,0 25 16,0-25-16,0-1 15,25 1-15,-25-25 16,0 0-16,0 25 16</inkml:trace>
  <inkml:trace contextRef="#ctx0" brushRef="#br0" timeOffset="-119700.39">31053 5404 0,'25'0'32,"0"0"-1,-1 0-16,1 0 1,25 0 0,-25 0-16,0-25 31</inkml:trace>
  <inkml:trace contextRef="#ctx0" brushRef="#br0" timeOffset="-118946.29">30829 5803 0,'0'24'15,"0"1"1,25 0-16,-1 0 0,-24 0 15,50 50 1,-25-50-16,0 0 16,0 24-1,-25-24 1,0-50 78,0-24-79,0 24-15,0-50 16,0 50-16,0 0 16,0 0-1,0-25 16,0 1-15,0-1 0,25 25-1,0 25 1,0-25 0,0 25-1,-1 0 1,1 0-1,0 0-15,0 0 32</inkml:trace>
  <inkml:trace contextRef="#ctx0" brushRef="#br0" timeOffset="-118367.79">31078 5827 0,'25'0'16,"-1"0"0,1 0-1,0 0-15,0 0 16,0 0-1,0 0-15,0 0 32,0 25-32,-25 0 15,0 0 1,0 0 0,0 50-1,0-25-15,0-25 16,0-1-16,-25 1 15,25 0 79,25-25-78,25 0-16,-26 0 15,1 0 17</inkml:trace>
  <inkml:trace contextRef="#ctx0" brushRef="#br0" timeOffset="-117943.83">30704 7023 0,'25'0'15,"0"0"1,0 0-16,25 0 16,24 0-16,1 0 15,-50 0-15,25 0 16,-25 0-16,0 0 16</inkml:trace>
  <inkml:trace contextRef="#ctx0" brushRef="#br0" timeOffset="-117498.59">31327 6948 0,'25'-25'15,"-1"0"-15,1 0 0,25-24 16,-50-1-16,25 25 16,0-25-1,0-25-15,0 50 16,0-49-16,-25 99 94,0 0-79,0 24-15,0-24 16,0 25-16,0 25 16,0-25-16,0-26 15,0 1-15,0 0 31</inkml:trace>
  <inkml:trace contextRef="#ctx0" brushRef="#br0" timeOffset="-117091.98">31227 7247 0,'25'0'31,"25"0"-15,0-25-16,-1 25 16,1 0-16,0 0 15,0 0-15,0 0 16,-26 0-16,26 0 15,-25 0-15,0 0 16</inkml:trace>
  <inkml:trace contextRef="#ctx0" brushRef="#br0" timeOffset="-116510.02">31003 7571 0,'0'25'31,"50"49"-31,0-49 0,24 50 16,-49 0-1,25-1-15,0 1 0,0 0 16,-50-50-16,0-50 109,0-25-93,0 25-16,0-25 15,0 0 1,24 1-16,1-1 0,25 25 16,-25-25-16,0 25 15,0 25 1,0 0 0,0 0 30,0 0-30</inkml:trace>
  <inkml:trace contextRef="#ctx0" brushRef="#br0" timeOffset="-115959.23">32248 7770 0,'75'-25'0,"-25"25"0,24 0 16,-74 50 31,0-25-32,-25 49 1,0-24-16,-49 25 16,24 0-16,0-26 15,25-24-15,-49 50 16,24-50-16,0 50 15,25-51-15,25 1 16,-25 0-16,25 0 16,0 0 46,25-25-31,50 0-31,-25 0 16,-1 0 0,-24 0-16,25-25 15,-25 0-15,25-25 16,-25 26-16,24-26 16</inkml:trace>
  <inkml:trace contextRef="#ctx0" brushRef="#br0" timeOffset="-115369.65">32173 5305 0,'50'-25'16,"0"25"0,-25 0-16,0 0 15,25 0 1,-26 0-16,1 0 16,0 74 15,-25 1-31,0 25 15,0-26 1,0 26-16,25 24 16,25 1-16,-25 0 15,-25-1-15,0-24 16,0-26-16,0 26 16,0-75-16,0 0 78</inkml:trace>
  <inkml:trace contextRef="#ctx0" brushRef="#br0" timeOffset="-114617.92">25823 10310 0,'50'0'16,"-25"0"15,0 0-15,25 0-1</inkml:trace>
  <inkml:trace contextRef="#ctx0" brushRef="#br0" timeOffset="-114397.74">26072 10260 0,'0'-25'16,"25"25"-16,0-25 31,25 25-15</inkml:trace>
  <inkml:trace contextRef="#ctx0" brushRef="#br0" timeOffset="-114235.2">26371 10111 0,'50'-25'16,"-25"25"0,0 0-16,0 0 15</inkml:trace>
  <inkml:trace contextRef="#ctx0" brushRef="#br0" timeOffset="-114045.4">26695 9986 0,'25'0'31,"0"0"-31,0-25 47,24 0-47,1 0 16</inkml:trace>
  <inkml:trace contextRef="#ctx0" brushRef="#br0" timeOffset="-113857.78">26969 9887 0,'25'0'0,"0"0"31,0-25-31,-1 0 0,1 0 15,0 25 1,25 0-16,0-25 16,0 25-1,-25 0-15</inkml:trace>
  <inkml:trace contextRef="#ctx0" brushRef="#br0" timeOffset="-113529.46">27517 9712 0,'0'-25'63,"25"25"-47,-1-25-1,1 0 16,25-24-15,-25 49 0,-25-25-16,25 25 31,25 0-15,-25 0 15</inkml:trace>
  <inkml:trace contextRef="#ctx0" brushRef="#br0" timeOffset="-113277.39">27840 9538 0,'25'0'16,"0"0"0,0 0 15,-25-25-31,25 25 15</inkml:trace>
  <inkml:trace contextRef="#ctx0" brushRef="#br0" timeOffset="-113101.46">27990 9488 0</inkml:trace>
  <inkml:trace contextRef="#ctx0" brushRef="#br0" timeOffset="-112424.46">28164 9339 0</inkml:trace>
  <inkml:trace contextRef="#ctx0" brushRef="#br0" timeOffset="-112156.2">28189 9339 0,'0'49'63,"-25"-49"-48,-25 0 1,25 0-1</inkml:trace>
  <inkml:trace contextRef="#ctx0" brushRef="#br0" timeOffset="-109801.77">28089 9339 0,'25'0'16,"0"0"-16,0 0 47,0 0 31,-25 49-16,-25-49-15,0 0-15,25-24-17,0-1 1,0 0 15,0-25-31,50 50 31,-25 0 1,0 0 14,-25 25-14,0 0-17,0 0-15,0 24 16,0-24 15,-25-25-15,0 0 15,0 0 0,25-25-15,0 1 0,0-1-1,0 0-15,25 25 63,0 0-48,0 0 32,-25 25 16,0 24-48,-25-49 1,0 25 0,0-25-16,0 0 15,0 0 16,25-25 1,0 1-32,0-1 15,25-25-15,0 25 32,0 25-32,0 0 15,0 0 1,0 0-1,0 0 1,0 0 31,-25 25-16,-25 0-15,0 0-1,0-25 1,0 0 15,0 0-31,25-25 32,0 0-32,0 0 31,0 0-16,25 25 64,0 0-79,0 0 15,-25 25 32,0 0-31,0 0-1,-25 25 1,0-50 0,0 0-1,0 0 16,25-25 1,0 0-17,0 0 1,50 25 15,-25 0 0,0 0-15,-25 25 31,0 0-16,0 0-15,0-1-16,-25-24 15,0 0 17,0 0-17,25-24 1,0-1 0,0 0-1,25 25 16,0 0 1,-25 25 30,0 24-31,0-24-15,-25-25 62,25-25-62</inkml:trace>
  <inkml:trace contextRef="#ctx0" brushRef="#br0" timeOffset="-71353.93">25599 5852 0,'25'0'31,"-25"25"-16,0 0 17,0 0-32,0 0 31,0 0-31,0 0 16,0 25-1,25-1-15,-25-24 16,0 0-16,25 25 15,0-25 1,-25 0-16,0 0 16,25 25-16,0-50 15,-25 24-15,0 1 16,0 0-16,0 0 16,0 0-16,0 0 15</inkml:trace>
  <inkml:trace contextRef="#ctx0" brushRef="#br0" timeOffset="-70399.06">26072 6002 0,'-25'-25'16,"1"25"109,-1 0-125,0 0 15,0 25-15,25 0 31,-25-25-31,25 50 16,0-26 0,0 1-1,0 0 1,0 0 0,0 0-1,0 0-15,0 25 16,25-50-1,0 0-15,0 0 16,24 50 0,-24-50-16,25 0 15,-25 0 1,0 24-16,0 1 31,0-25 0,-25-49-15,0 24 0,0 0-1,0 0-15,0 0 16,0 0 0,-25 25-16,0-25 15,25 0 1,-25 25-16,0-25 0,0 0 31</inkml:trace>
  <inkml:trace contextRef="#ctx0" brushRef="#br0" timeOffset="-69840.52">26097 5803 0,'0'-25'32,"50"25"-17,25 0 1,-50 25-16,24-1 16,1 26-16,-25-25 15,0-25-15,0 25 16,0 0-16,-25 0 15,25-25-15,0 25 16,-25 0-16,0 0 16,25 24-16,-25 26 15,0-25-15,0 0 16,0 24-16,0-24 16,-25-25-1,0 0-15,0-25 94</inkml:trace>
  <inkml:trace contextRef="#ctx0" brushRef="#br0" timeOffset="-63517.64">24852 6126 0,'25'0'157,"0"0"-111,0 25-46,0-25 32,-25 25-17,25 0 1,0-25 0,-1 25-1,1 0 1,0-25-1,-25 25 1,25-25 0,0 25-1,0-25 1,0 25 0,0-1-16,0-24 15,0 25 1,-1-25-16,1 25 15,0-25 1,-25 25-16,25-25 16,0 0-16,25 25 31,-50 0-15,25-25-16,0 0 46,-25 25 1</inkml:trace>
  <inkml:trace contextRef="#ctx0" brushRef="#br0" timeOffset="-62144.14">25325 6077 0,'-25'-25'78,"0"25"-46,1 25-1,24-1-15,-25 1-1,0 0 1,25 0-1,-25 0 17,0 25-17,0-25 1,25 25 0,-25-26 15,0 1 0,0 0-31,25 25 31,-25-25-15,-24 0-16,49 0 16,0 0-1,0 0 1,-25-1-16,0 1 31,0 0 0</inkml:trace>
  <inkml:trace contextRef="#ctx0" brushRef="#br0" timeOffset="-56582.04">25026 15191 0,'0'-25'31,"25"25"16,0 25-31,0-25 0,-25 25-1,25-1-15,0-24 16,0 25-16,25-25 15,-25 50 1,-25-25 0,24-25-16,1 25 15,0-50 204,-25 0-219,25 25 16,0-25-16,0 0 15,0 0-15,25 1 16,0-1-16,-26 25 16,1-25-16,0 0 15,25 25 1</inkml:trace>
  <inkml:trace contextRef="#ctx0" brushRef="#br0" timeOffset="-55523.44">25026 15091 0,'0'25'79,"25"-25"-64,0 25 1,0-25-1,0 25 1,0 0-16,0-25 16,0 0-16,0 25 0,-25-1 15,49-24 157,-24 0-156,0 0-16,-25-24 15,25 24-15,0-25 32,0 25-17,0 0 1,0-25 0</inkml:trace>
  <inkml:trace contextRef="#ctx0" brushRef="#br0" timeOffset="110557.87">25076 4782 0,'25'0'78,"0"0"-46</inkml:trace>
  <inkml:trace contextRef="#ctx0" brushRef="#br0" timeOffset="-199448.37">21939 10634 0,'0'24'47,"25"101"-31,-1-100-16,-24 50 15,0-26 1,25 1-16,-25 0 15,25 0-15,-25-25 16,0 25-16,25-1 16,0 1-16,-25-25 15,25 0 1,0 0 31,-25 0-16,0 0-15,25 0 15</inkml:trace>
  <inkml:trace contextRef="#ctx0" brushRef="#br0" timeOffset="-195846.7">22287 10883 0,'25'0'62,"0"0"-62,0 0 0,25 0 32,-50-25-17,25 25-15,0 0 16,-1 0-16,1 0 16,0-25-16,0 25 15,0-25-15,25 25 16,-25-25-16,0 25 15,0 0-15,-1-25 16,1 25-16</inkml:trace>
  <inkml:trace contextRef="#ctx0" brushRef="#br0" timeOffset="-195390.04">22561 10609 0,'0'25'15,"0"24"1,0-24-16,0 25 15,0-25 1,0 50-16,0-50 16,0-1-16,0 1 15,0 0 1,25-25-16</inkml:trace>
  <inkml:trace contextRef="#ctx0" brushRef="#br0" timeOffset="-194689.44">22661 10385 0,'25'0'16,"0"0"15,-1 24 0,1-24-31,25 50 16,-50-25-16,50 0 16,-25 0-1,25 0-15,-25 0 16,-25 0 0,25 0-16,-25-1 78,0 26-63,0-25-15,0 0 16,-50 50 0,25-25-16,0-1 15,25-24-15,-50 0 16,25-25-16,25 25 15</inkml:trace>
  <inkml:trace contextRef="#ctx0" brushRef="#br0" timeOffset="-192156.72">27691 8268 0,'25'0'31,"-25"25"-15,0 25-1,25-1-15,0 26 0,-25-25 16,25 0 0,-25 0-16,0-26 15,0 1 1,24 0-16,-24 0 15,0 0 1,0 0 15,0 0 1</inkml:trace>
  <inkml:trace contextRef="#ctx0" brushRef="#br0" timeOffset="-191520.48">28114 8567 0,'0'-25'78,"25"25"-47,0 0-15,25-25 0,-25 25-1,0-25 63</inkml:trace>
  <inkml:trace contextRef="#ctx0" brushRef="#br0" timeOffset="-190669.07">28314 8193 0,'24'0'63,"26"0"-63,-25 0 15,0 0-15,0 0 16,0 0 0,25 0-16,-25 0 15,-1 25-15,26-25 16,-25 0-1,0 25 1,-25 0 125,0 0-141,0 0 15,-25 0-15,25 24 16,-25 1-16,0 25 16,0-25-16,25-25 15,0 0-15,0-1 16,0 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49:05.7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14568 14842 0,'0'-25'78,"25"25"-78,-1-25 15,1-25-15,0 25 16,50 1-16,-75-1 16,25 25-16,-25-25 15,25 0 1,0 25 109,-25 25-110,25 0 1,-25 0-16,49 24 16,-49-24-16,25 0 15,0-25-15,0 25 16,-25 0 0,25-25-1,0 25 1,0-25 15</inkml:trace>
  <inkml:trace contextRef="#ctx0" brushRef="#br0" timeOffset="9845.62">20743 12526 0,'0'0'16,"25"25"0,-25 0-1,0 0 1,0 0-16,0 0 0,0 24 16,-25 26-16,25-25 15,-25 25 1,1 24-16,-1 1 15,-50-1-15,50-49 16,0 25-16,-25 25 16,25-76-16,-24 51 15,-26 0-15,25-25 16,-25 0-16,-24-1 16,49-24-16,0 0 15,-25 0 1,1 25-16,-26-50 0,25 25 15,-24 0-15,24 0 16,0-25-16,1 24 16,-51 1-16,51 0 15,-51 25 1,-24 50-16,24-51 16,25 1-16,-24 25 15,-1-25-15,51 0 16,-26-1-16,75-24 15,0 0-15,0-25 16,1 25-16</inkml:trace>
  <inkml:trace contextRef="#ctx0" brushRef="#br0" timeOffset="10525.92">18004 14244 0,'0'25'16,"0"0"0,25 25-16,0-25 15,-25 0-15,0 0 16,25 24-16,-25-24 15,0 0-15,0 0 16,0 0 0,25-25 140,0 0-125,0 0-31,-1 0 16,26-25-16,25 25 15,-25-25-15,24 0 16,-49 25-16,50-49 16,-25 49-16,-25 0 15,0 0-15,0-25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50:35.3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7794 9986 0,'-25'25'31,"25"0"-15,0 0-16,0 74 15,0-49-15,0 25 16,0 49-16,0-74 16,0 25-16,0 49 15,0 1-15,0 49 16,0-24-16,0 24 16,25-25-16,0 26 15,-25-76-15,0 76 16,0-51-1,0 1-15,0 49 0,0-25 16,0 26-16,0-51 16,0 1-16,0 24 15,0-49-15,0 24 16,0-49 0,0-25-16,0 24 15,0 26-15,0-50 16,0 0-16,0 24 15,0-24-15,-25-25 16,25 0-16,0 0 16,-25-25-16,25 25 15,-24-25-15,-26 0 32,25 0-32,0 0 15,-25 0-15</inkml:trace>
  <inkml:trace contextRef="#ctx0" brushRef="#br0" timeOffset="548.71">7097 13597 0,'25'0'0,"0"0"15,0 0-15,0 0 16,0 0-16,-1 25 16,26-25-16,-25 25 15,0-25 1,0 25-16,-25 0 0,25-1 15,25 1-15,-25 0 32,-1 0-32,1 0 15,0-25 1,0 25 0,0-25 15,0 0-16,25-25-15,-50 0 16,75-25-16,-51 1 16,1 24-1,0-25-15,25 0 16,-25 25-16,50-50 16,-26 50-16,1 1 15,0-26-15,-25 25 63</inkml:trace>
  <inkml:trace contextRef="#ctx0" brushRef="#br0" timeOffset="1552.21">7371 10310 0,'0'-25'110,"0"0"-110,50 0 15,0-25-15,-26 25 16,1 1-16,-25-26 16,50 25-1,-25-25-15,0 50 16,0 0-1,-25-25-15,25 25 94,0 0-78,0 0-1,0 25-15,24 0 16,-24 0-16,0 25 16,25-25-16,-25 24 15,-25-24-15,25-25 16,0 25-16</inkml:trace>
  <inkml:trace contextRef="#ctx0" brushRef="#br0" timeOffset="13116.58">9288 10858 0,'0'25'79,"50"-1"-64,-25 1-15,0 0 31,0-25 1,0 0-17,0 25-15,0-25 16,0 25-16,-1-25 0,26 0 16,-25 25-1,0-25-15,0 0 16,0 0-16,25 0 15,-1 0-15,1 0 16,-25 25-16,0-25 16,0 0-16,25 0 15,0 0-15,-1 0 16,1 0-16,-25 0 16,25 0-1,0 0 1,-25 0-16,0 0 15,24 0-15,1 0 16,0 0-16,25 0 0,-50 0 16,-1 0-16,26-25 15,-25 25 1,25-25-16,0 25 16,-25-25-16,24 0 15,-24 25-15,0-25 16,25 0-1,-25 25 1,25 0-16,-25 0 16,0 0-16,-1 0 15,1 0-15,0 0 16,0 0 0,25 0-1,-25 0-15,0 0 0,0 0 16,0 0-16,-1 0 15,1 25 1,0-25-16,0 25 16,0 0-16,0 25 15,0-25-15,0 0 16,-25 0-16,25 0 16,0-25-16,0 25 15,-25-1 1,24-24-1,-24 50 1,0-75 156,0 0-156,50 1-16,-25-1 15,0 0-15,25-25 16,-25 25-16,0 0 15,0 25-15,24 0 16,-24-25-16,0 25 16,0 0-1,0 0-15,0 0 0,0 0 16,-25-25 0,25 25-16,0 0 15,-1 0-15,1 0 16,0 0-1,0 0-15,0 0 16,0 0 0,0 0-1,0 0-15,0 0 0,0 0 16,-1 0 0,1 0-16,0 0 15,0 0-15,0 0 16,0 0-1,0 0-15,0 0 16,0 0-16,24 25 16,-24-25-16,0 0 15,-25 25-15,25-25 16,0 25 0,0-25-16,0 0 15,0 0-15,0 0 16,0 25-16,0-25 15,24 0-15,-24 0 0,0 0 16,50 0 0,-50 0-1,0 0 1,24 0-16,-24 0 16,0 0-16,50 0 15,-50 0-15,0 0 16,0 0 31</inkml:trace>
  <inkml:trace contextRef="#ctx0" brushRef="#br0" timeOffset="37780.61">20694 7695 0,'24'0'16,"1"0"-1,0-25-15,25 0 16,0-24-16,-25 24 15,0 0-15,49-50 16,26 25-16,-50 25 16,0 0-16,-1 25 15,1-24-15,0-1 16,0 25 0,0 0-16,-1-25 15,-24 25-15,0 0 16,0 0-16,0 0 0,-25-25 15,25 25-15</inkml:trace>
  <inkml:trace contextRef="#ctx0" brushRef="#br0" timeOffset="38270.32">21490 7048 0,'25'0'31,"0"0"-15,25 0-16,0 25 15,-25-25-15,25 0 16,-1 0-16,-24 0 16,0 0-16,25 0 15,-50 24 48,0 1-63,0 25 15,0 25 1,0-50-16,0 25 0,0-25 16,0 24-1,0-24-15,0 0 0,0 0 16</inkml:trace>
  <inkml:trace contextRef="#ctx0" brushRef="#br0" timeOffset="38900.89">22860 6350 0,'25'-24'0,"-25"-1"15,25 0-15,0 0 16,0-25-16,49-50 15,-49 1-15,0 74 16,-25-50-16,25 25 16,0-49-1,0 49-15,0 0 16,0 50 62,0 75-78,-25 24 16,49-24-16,-49-25 15,25 50-15,0-51 16,-25 1-16,25 0 16,-25-25-1,25 0-15,-25 0 31</inkml:trace>
  <inkml:trace contextRef="#ctx0" brushRef="#br0" timeOffset="39239.01">23134 6475 0,'25'0'15,"0"0"1,25 0-16,-1 0 15,1 0-15,0-25 16,50 0 0,-76 25-16,26-25 15,0 25-15,-25-25 0,0 25 16,0 0 0</inkml:trace>
  <inkml:trace contextRef="#ctx0" brushRef="#br0" timeOffset="39907.67">22785 7347 0,'25'0'0,"0"0"15,25 24-15,50 76 16,-1-50-16,1 25 16,-26-1-16,-24-49 15,25 50-15,-25-25 16,-25-25-16,0-1 16,-1-24 15,-24-24 0,0-51-31,0 25 16,0-25-16,-24 26 0,24-76 15,-25 50 1,0-24-16,25 74 0,-25-75 16,25 25-1,0 26-15,0 24 16,0-50-16,0 50 15,0 0-15,0-25 16,0 26 0,25-1-1,0 25-15,0 0 32,-1 0-32,1 0 15,0 0 1,50 0-16,-50 0 15,0 0-15</inkml:trace>
  <inkml:trace contextRef="#ctx0" brushRef="#br0" timeOffset="40476.65">23682 7147 0,'25'0'0,"0"0"16,24 0-1,-24 0 1,0 0 0,-25 25-16,25 0 15,0 25 1,-25-25 0,0 25-16,0-1 15,0-24-15,0 50 16,0-50-16,0 25 15,0-25 1,0 0 62,25-25-78,25 0 16,-1 0-16,26 0 15,25 0-15,-75 0 16,49 0 0,-24 0-16,25 0 15,-25 0 1,-50-25-16</inkml:trace>
  <inkml:trace contextRef="#ctx0" brushRef="#br0" timeOffset="41361.78">24479 4782 0,'-50'0'47,"0"25"-47,25-1 15,0 1-15,-25 0 16,26-25-16,24 25 31,-25-25-15,0 0-1,0 25 1,0 0 0,25 0-16,0 25 15,0 49-15,0-24 16,0 0-16,0-26 15,0 51-15,50 25 16,0 24-16,-1 0 16,1-24-16,0-1 15,-25 26-15,50-26 16,-26 26-16,26-1 16,-25-49-16,0 24 15,-50-99 1,25 25-16,-25 0 15,0 0-15,0-1 16,0-24-16,24 0 16,1 0 77,0-25-93,0 0 16,0 0-16,0 0 16,50-25-16,-50-25 15,24 25-15,26 25 16,-75-24-16,25 24 16</inkml:trace>
  <inkml:trace contextRef="#ctx0" brushRef="#br0" timeOffset="41896.91">24977 5280 0,'0'-50'31,"25"25"-15,-25 0 0,24 0-16,-24-25 15,50-24-15,-25 24 16,0-25-16,-25 0 16,25 1-16,0 49 15,-25-25-15,0 25 16,25 0-16,-25 50 78,0 50-62,0-25-16,0-1 15,50 51 1,-50-50-16,0 49 15,24 26-15</inkml:trace>
  <inkml:trace contextRef="#ctx0" brushRef="#br0" timeOffset="42460.77">25624 6251 0,'0'25'16,"25"-25"-16,0 0 16,-25-25-16,50-50 15,-50 25-15,25 1 16,-25-1-16,0 0 15,25 0-15,-1 0 16,26 100 62,0 25-78,0 0 16,-25-26-16,0 1 15,0-25-15,-1 50 16,1-50-16,-25 24 0,0-24 16,25-25-1,-25 25 1</inkml:trace>
  <inkml:trace contextRef="#ctx0" brushRef="#br0" timeOffset="43127.05">26147 4458 0,'75'-50'0,"-150"100"0,249-100 16,-99-25-16,25 50 16,-1 1-16,-24 24 15,-50 0-15,0-50 16,0 50 0,0 0-16,0 0 15,-1 25 1,26 0-16,-25 24 15,0 51-15,25-50 0,-50 24 16,50 26 0,24 25-16,-24 24 15,25 25-15,-25-49 16,-25 49-16,24-49 16,-24-51-16,25 26 15,-50-50-15,25 24 16,-25-49-16,0 0 31,0 0 0,0 0-31,-50 25 16,-25-25 0,1 0-16,-1 0 15,-25 24 1</inkml:trace>
  <inkml:trace contextRef="#ctx0" brushRef="#br0" timeOffset="44337.44">27342 5255 0,'25'0'15,"50"0"1,-50 0-16,0-25 15,25 0-15,-1 25 16,-24-50 0,0 50-16,25-25 15</inkml:trace>
  <inkml:trace contextRef="#ctx0" brushRef="#br0" timeOffset="44603.56">27417 4956 0,'50'-25'16,"-25"0"0,25 25-1,-26-25 1,1 25-16,0-25 16,50 25-16</inkml:trace>
  <inkml:trace contextRef="#ctx0" brushRef="#br0" timeOffset="45658.96">27815 4433 0,'25'0'15,"0"-25"-15,-25-25 16,25-24-16,0-26 16,-25 25-16,25-24 15,-25 24-15,0 0 16,25 50-16,-25 0 16,0 1-16,25 24 78,25 49-78,-50 26 15,74 0-15,1 49 16,-25-49-16,0-25 0,-1 24 16,-49-24-16,25-50 15,-25 25 1,0 0-1,0 0 1</inkml:trace>
  <inkml:trace contextRef="#ctx0" brushRef="#br0" timeOffset="45979.77">28314 4657 0,'0'25'16,"24"-25"15,26 0-31,-25 0 15,25 0-15,0 0 16,0 0-16,-26-25 16,26 0-16,-25 25 15,0 0 1</inkml:trace>
  <inkml:trace contextRef="#ctx0" brushRef="#br0" timeOffset="46668.38">28164 5105 0,'25'0'16,"0"0"0,0 0-1,0 0-15,25 25 16,-1 50-16,1 25 16,-25-76-16,0 51 15,0-50-15,-25 25 0,0 0 16,25-25-1,-25-1-15,0-73 79,0-51-64,0 25-15,0 1 16,0 24-1,0-25-15,0 50 0,0-25 16,0 26-16,25-51 16,-25 50-1,25 25-15,-25-25 0,49 0 16,-24 25 0,25-25-1,-25 25 1,0 0-1,0 0 1</inkml:trace>
  <inkml:trace contextRef="#ctx0" brushRef="#br0" timeOffset="47165.1">28712 5155 0,'25'25'15,"-25"0"1,25 0-1,-25 0 1,0 25 0,0-1-1,0 51 1,-75-25-16,25-1 16,0 26-16,1-50 15,24 0 1,25-26-16,0 1 15,0 0 17,25-25-17,49 0 1,-24 0-16,25 0 16,0 0-16,-26-25 15,-24 25-15,0-25 16,0 1-16,0-1 15,0 0 1</inkml:trace>
  <inkml:trace contextRef="#ctx0" brushRef="#br0" timeOffset="47639.11">29110 3312 0,'0'25'47,"0"25"-47,-49 50 16,49-50-16,0 74 0,0 50 15,0-24-15,0 24 16,0 50-16,0-74 16,0 49-1,0-75-15,0 26 16,0-51-16,0 1 16,24 0-16,1-76 15,25 26-15,-25-25 16,-25 0-16</inkml:trace>
  <inkml:trace contextRef="#ctx0" brushRef="#br0" timeOffset="48916.52">29584 3412 0,'-25'0'47,"25"25"-32,-50 0-15,25-25 16,-25 25 0,25-25-16,0 25 15,0 0-15,1-1 16,-1 1 0,25 0 15,0 0-16,0 25 1,0-25 0,0 25-16,0 24 15,25-49-15,-25 25 16,49 25-16,-49-50 16,25 49-16,0 76 15,25-1-15,0 50 16,-25-24-16,24 24 15,1 0-15,-25-49 16,-25-1-16,25-49 16,0 24-16,-25-99 78,25-25-63,0-25 1,25-25 0,-26 50-1,26 0-15,0-25 16,-25 25-16,0-49 16,0 49-16,25-25 15,-26 25 1,1-25-16,0 0 31</inkml:trace>
  <inkml:trace contextRef="#ctx0" brushRef="#br0" timeOffset="49415.23">30032 3910 0,'0'-25'47,"0"-25"-31,0 1 0,25-1-16,0-25 15,-1-25-15,51 26 16,-50-1-16,0 25 0,-25 0 15,25 1 1,-25 24-16,0 0 16,25 25-16,-25 50 78,0 24-78,0-49 15,0 50-15,0 49 16</inkml:trace>
  <inkml:trace contextRef="#ctx0" brushRef="#br0" timeOffset="49996.66">30480 4657 0,'0'-25'16,"0"0"0,-25 0-16,0 25 15,25-25 1,-25 25-16,0 0 16,0 0-1,1 0-15,-1 25 16,25 75-16,-25-50 15,25 25 1,0-51-16,0 1 16,0 75-16,0-75 15,0 0-15,0 0 16,0 0-16,25-1 16,0-24-1,24 0-15,26 0 16,0-24-1,-50-26-15,0 25 16,-25-25-16,0 25 16,0-50-16,0 51 15,0-1-15,0 0 16,0 0-16,0-25 31</inkml:trace>
  <inkml:trace contextRef="#ctx0" brushRef="#br0" timeOffset="50633.3">30804 3238 0,'25'-25'15,"0"25"1,-1-25 0,26 25-16,-25 0 15,0-25-15,0 25 16,0 0 0,0 0 15,-25 75-31,0-26 15,0 51-15,25 50 16,0-26-16,-25 75 16,24-49-16,1-1 15,-25-24-15,25-1 16,0-24 0,0-1-16,-25-49 15,0-25-15,0 0 16,25 0-16,0 0 15,-25 0 1,0 0 0,-25-1 15,-25 1-15,25-25-16,0 0 15,0 0-15,1 0 16</inkml:trace>
  <inkml:trace contextRef="#ctx0" brushRef="#br0" timeOffset="51018.94">31426 4184 0,'274'-25'16,"-199"25"-1,25-50 1,-51 50-16,1 0 16</inkml:trace>
  <inkml:trace contextRef="#ctx0" brushRef="#br0" timeOffset="51331.57">31725 3810 0,'0'25'16,"0"75"-16,25-75 16,-25 74-1,0-49-15,25 0 16,-25 0-16,0 0 15,0-1-15,0 1 16,0-25-16,25 25 16,-25-25-1</inkml:trace>
  <inkml:trace contextRef="#ctx0" brushRef="#br0" timeOffset="52270.41">32223 2839 0,'-50'0'63,"25"0"-63,1 0 15,-26 0-15,25 0 16,0 0 0,0 0-1,0 0 16,25 50 1,0-25-17,0 0-15,0 0 0,0 49 16,0-49 0,0 75-16,25-50 15,0 24-15,25 51 16,-50-50-16,50 49 15,-50-74-15,24 25 16,-24-1-16,0 51 16,0-25-16,0-26 15,0 51-15,0-75 16,0-1-16,0 26 16,0-25-16,0 0 15,0-25 1,0 24-16,0-24 15,25-25 1,0 0 15,0 0-15,0 0-16,0 0 16,0 0-16,25 0 15,-1-25-15,1 25 16,0-49-16,25-26 15</inkml:trace>
  <inkml:trace contextRef="#ctx0" brushRef="#br0" timeOffset="52912.09">32746 2690 0,'-25'0'16,"-25"0"15,25 25-15,1 25-16,-1 24 15,0 1-15,25-25 16,0 49-16,0-74 16,0 0-1,0 0-15,0 0 16,25 25 0,0-50-1,-1 0-15,1 0 16,0 0-1,25-25 1,0-25 0,-50 25-1,0 0-15,0 0 16,0-24 0,0-1-16,0 25 15,0 0-15,0 0 31,0 0-31,0 0 16,0 0-16</inkml:trace>
  <inkml:trace contextRef="#ctx0" brushRef="#br0" timeOffset="53581.15">32572 4234 0,'25'0'16,"0"-25"-1,-1-50-15,1 50 16,-25 0-16,50-24 16,-50 24-16,0 0 15,0 0-15,25-25 16,0 25-16,-25 0 16,25 25 46,-25 50-46,0 0-16,0 0 15,0-1 1,0 1-16,50 25 16,-50 25-16,0-76 15,0 26-15</inkml:trace>
  <inkml:trace contextRef="#ctx0" brushRef="#br0" timeOffset="54376.25">32846 2690 0,'25'-25'16,"-1"25"0,26 0-1,-25-25-15,25 25 16,-50-25-16,25 25 16,25 0-16,-25-50 15,0 50-15,-1-25 16,1 25-16,0 0 62,-25 100-46,0-25 0,0-25-16,0 24 15,0 1-15,0 25 16,0 24-1,25-24-15,0 49 16,0-49-16,0 24 16,-25-24-16,25-1 15,-25-24-15,25-25 0,-25 50 16,0-51 0,25 26-16,-25-50 15,0 50-15,0-50 78,-50-25-46,25 0-32,0 0 15,-25 0 1</inkml:trace>
  <inkml:trace contextRef="#ctx0" brushRef="#br0" timeOffset="55049.37">33468 2789 0,'0'-24'31,"25"24"-15,-25 24 15,0 26-31,0 0 0,25 25 16,-25-25-16,0-1 15,0 26 1,0 25-16,0-51 0,0 1 15,0-25 1,0 0-16,0 0 16,0 25-16,0-25 15,0 25-15,0-26 16,0 1 0</inkml:trace>
  <inkml:trace contextRef="#ctx0" brushRef="#br0" timeOffset="57151.64">30555 5578 0,'0'25'32,"-50"0"-32,50 0 15,-25 0-15,-25 25 16,0 0-16,1-25 16,24 49-1,-25 1-15,-25 25 16,-24-51-16,-1 51 15,0-25-15,51-50 16,-26 24-16,-25 1 16,-24 25-16,24 0 15,-49-1-15,-1 26 16,-24-75-16,25 50 16,-51-26-16,1 26 15,-25 0-15,50-50 16,-50 49-16,24-24 15,-24 0-15,0 25 16,0-25-16,25-1 16,24 1-1,-24 0-15,25-25 16,0 25-16,-1-1 16,51-24-16,-50 25 0,49-25 15,-24-25-15,24 25 16,1-25-1,24 0-15,25 0 16,50 0-16,-24 0 16,24 0-16,0 0 15,0 0-15,-25 0 16,0 0-16,25 0 16,-24 25-16,-26 0 15,-25 0-15,-24 0 16,24-1-1,0 1-15,26 0 0,24 0 16,0-25-16,-25 0 16,-24 0-16,24 0 15,-24 25-15,24-25 16,-25 0 0,-24 0-16,49 0 15,-25 25-15,26 0 16,24-25-16,0 0 15,25 0-15,0 0 16,0 25-16,0-25 16,-24 25-1,49 0 17,-25-1-32,0 1 15,0-25-15,25 25 16,-50 25-16,25-25 15,0 0-15,0 0 32,-24 0-17,24 0-15,-25 24 16,25-49-16,0 25 16,25 0-16</inkml:trace>
  <inkml:trace contextRef="#ctx0" brushRef="#br0" timeOffset="57614.88">22188 8268 0,'25'0'47,"-25"50"-32,0-25-15,0-1 16,24 1-16,-24 25 16,0-25-16,0 0 15,0 0 17,25 0-1,25-25-16,25 0 1,24 0-16,-49-25 16,25 0-16,-25 0 15,-25 25-15,-25-25 0,25 25 16,-1 0 0,-24-25-1</inkml:trace>
  <inkml:trace contextRef="#ctx0" brushRef="#br0" timeOffset="59050.33">32696 5031 0,'0'25'31,"-25"49"-31,0 26 16,-49-50-16,24-1 0,0 1 15,-49 25 1,-26 25-16,1 24 15,-51 1-15,26-26 16,-26-24-16,1 25 16,-25-1-16,0 1 15,24-1-15,-24-24 16,-25 25-16,0-26 16,0-49-16,-50 50 15,0 0 1,25-26-16,0 51 0,50-25 15,0-25-15,-1-1 16,1 1-16,50 25 16,-26-25-16,1 0 15,0 24 1,-1-49-16,1 25 16,50 0-16,-51-25 15,51 24-15,-1-24 16,-24 25-16,24 0 15,1-25-15,-26 25 16,26-25-16,-50-25 16,49 24-16,-24 26 15,24-25 1,1-25-16,24 50 0,-49-25 16,49-25-16,-49 25 15,49 0-15,-49 24 16,74-49-16,0 0 15,25 25 1,-49 0-16,74-25 16,-25 25-16,0-25 15,0 50-15,26-50 16,-26 25-16,25 0 0,0 0 31,25 0 0,0-1-31,0 26 16,50-25-16,0 50 16,-50-50-1</inkml:trace>
  <inkml:trace contextRef="#ctx0" brushRef="#br0" timeOffset="59535.08">23657 8392 0,'50'0'31,"-50"25"-15,25-25-16,-25 25 15,24 0-15,1 25 0,0-50 32,-25 25-32,0 0 15,25-25 1,25 0 78,0 0-94,0-50 15,24 0-15,-49 25 0,75 0 16,-75 25-16,0-25 15,0 25-15</inkml:trace>
  <inkml:trace contextRef="#ctx0" brushRef="#br0" timeOffset="62417.87">19448 10609 0,'0'-25'31,"0"50"-15,25 0 15,0-25-31,25 49 16,0-24 0,0-25-1,-25 25 1,24 0-16,26-25 15,-50 25-15,50-25 16,-26 0-16,-24 25 16,50-25-16,-25 0 15,-25 0-15,49 0 16,-49 0-16,75 0 16,-50 0-1,-25 0-15,49 0 16,-24 0-16,0 0 15,25 0-15,-50 0 0,24 0 16,51 0-16,-50 0 16,0 0-1,-1 25-15,1-25 16,50 0-16,-25 0 16,-26 0-16,1 0 15,0 0-15,0 25 16,0-25-16,-1 0 15,-24 0-15,50 0 16,-50 0-16,25 25 16,0-1-1,24 1-15,-49 0 0,25 0 16,-25 0 0,25 0-16,-25-25 0,24 50 15,-49-25-15,75-25 16,-50 25-1,0 0 1,0-25-16,0 0 31,0 24-31,-1-24 32,1 0 77,0-24-93,0-1-16,0-25 15,0 25-15,0 0 16,0 0-16,0 0 15,0 25-15,24-50 16,-24 50 0,25-25-16,0 25 15,0 0-15,49-49 16,-49 24-16,50 0 16,-26 25-16,51-25 15,-100 25-15,74-25 16,1 25-16,-25 0 15,-1 0-15,1 0 16,0 0 0,24 0-16,1 0 0,-25 0 15,49 0-15,-49 0 16,25 0-16,-1 0 16,-24 0-16,0 0 15,-1 0 1,-49 0-16,0 0 15,0 0-15,0 0 16,0 0 0</inkml:trace>
  <inkml:trace contextRef="#ctx0" brushRef="#br0" timeOffset="71836.64">27691 8990 0,'-25'0'31,"25"-25"-15,-25 25 0,0-25-16,0 0 15,0 0 1,1 1 0,24-1-16,-25 25 15,0-25-15,0 0 16,0 0-1,0 25 1,0-25 0,0 25-1,0 0 17,0 0-32,1 0 15,-26-25 1,25 25-16,-25 0 15,25 0-15,0-25 16,-25 25-16,1 0 16,24 0-16,-25 0 15,0 0-15,25 0 16,0 0 0,0 0-16,1 0 15,-1 0 1,0 0-1,0 0-15,0 0 16,0 0 0,0 0-1,0 0 1,0 0-16,0 0 0,0 0 16,-24 0-16,24 0 15,-25 0 1,0 0-16,-25 50 15,26-50-15,-1 25 16,25-25-16,0 0 16,0 25-16,0-25 15,0 0-15,0 25 16,-24-25 0,24 50-16,0-26 15,0 1 1,25 0-16,-50 0 15,25 0 1,0 50-16,25-50 0,0 24 16,0 1-16,-49-25 15,49 0 1,0 0-16,0 25 16,0 0-16,0-1 15,0-24-15,0 25 16,0-25-16,0 0 15,0 25-15,0-1 16,0-24 0,0 25-16,0-25 15,0 0 1,0 25 0,24-25-1,26 25-15,-25-26 16,0 1-16,0-25 31,0 25-31,0-25 0,25 25 16,-26-25-1,51 50-15,0-25 0,-25 0 16,-1-25-16,26 25 16,-50-25-1,25 0-15,0 25 16,24-25-16,-24 24 15,25-24-15,-25 0 16,24 0-16,1 0 16,-25 0-16,-25 0 15,0 0-15,0 0 16,24 0 0,-24 0-1,0 0-15,0 0 0,0 0 16,0 0-16,0 0 15,0-24 1,25-1-16,-50 0 16,24 0-1,1 25-15,25-50 16,-25 25-16,0 0 16,0 25-16,0-25 15,-25 0-15,25 1 16,0-1-1,-1 0-15,1 0 16,0 0 0,0 0-1,0 0 1,0 0 0,0 0-1,0 25-15,0-25 16,0-24-1,-1-1-15,1 25 0,25 0 16,-50-25 0,25 25-1,-25 0 1,0-24 0,0 24-1,0 0 32,0 0-31,0 0 31,0 0-16,0 0-16,0-25 17,0 25-1,0 1 31,-25-1 48,0 25-79,25-25 0,-25 25 1,0 0-17,1 0 32,24-25-31,-25 25-1,0-25 1,0 25 0,25-25-1,0 0 32,-25 0-31,25 50 249,25-25-249,-25 25-16</inkml:trace>
  <inkml:trace contextRef="#ctx0" brushRef="#br0" timeOffset="82146.23">28139 14269 0,'0'-25'31,"-25"25"-15,-24 0-16,24-49 16,0 24-1,0 0 1,0 0-16,-25 0 15,0 0-15,25 0 16,0 0-16,1 0 16,-26 0-16,25-24 15,0 49-15,0 0 16,-25 0-16,25-25 16,0 25-16,1-25 15,-26 25-15,0 0 16,-50 0-16,51 0 15,-1 0-15,-25 0 16,25 0-16,-24 0 16,49 0-1,-25 0-15,0 0 16,0 0-16,-24 25 16,-1 25-16,50-26 0,-25 1 15,0-25 1,25 25-16,0-25 15,1 25-15,-1-25 16,0 25 0,0 25-1,0-25-15,0 49 16,-25 1-16,25-25 16,25-25-16,-25 50 15,1-51-15,-1 26 16,25 25-16,-25-25 15,25-25-15,-25 49 16,25-49 0,-25 50-16,25-25 15,0 0-15,0 24 16,0-49 0,0 25-16,0-25 15,0 0-15,0 0 16,0 0-1,0 0-15,0-1 16,0 1 0,0 0-16,0 0 15,25 0 1,0 0 0,0 0-16,0 0 15,-1 0-15,26 0 16,-25-1-16,50 1 15,-50 0-15,49 25 16,-24-25 0,0-25-16,0 25 15,-25-25-15,25 50 16,-1-50-16,1 0 0,-25 0 16,25 0-16,-25 0 15,0 0 1,0 0-16,49 0 15,-49 0-15,0 0 16,0 0-16,0 0 16,0 0-16,0 0 15,0 0-15,49 0 16,-49 0-16,25-25 16,0 0-16,-25 25 15,25 0 1,24-50-16,-49 50 0,25-25 15,-25 0-15,0 0 16,49 0-16,-24-49 16,0 74-16,-25-25 15,0 25 1,0 0-16,50-50 16,-75 25-16,49 25 15,-49-25-15,25 0 0,0 25 16,0-25-1,0 1 1,-25-26 0,50 50-1,-50-25-15,25 0 32,0 0-32,-25 0 15,0 0-15,0 0 16,0 0-16,0 1 15,0-1-15,0 0 16,0 0 0,0 0-16,0-25 15,0 0-15,0 25 0,0 0 16,0-24-16,0 24 16,0 0-1,0 0-15,0 0 16,0 0-1,-50 0 1,50 0-16,-25 0 16,25 1-1,0-1 1,0 0 125,-25 25-126,25-25-15,0 0 16,-25-25-16,25 25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53:33.7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22362 10360 0,'0'25'16,"0"-1"0,0 26-1,0 0 1,0-25 0,50 25-1,-25-25 1,0 0-16,24-1 15,-49 1-15,25 0 16,50 0-16,-50-25 31,25 0-15,-1 0-16,-24 0 0,0 0 16,0 0-1,0 0 1,0 0-1,25 0 1,0-25 0,-25 25-1</inkml:trace>
  <inkml:trace contextRef="#ctx0" brushRef="#br0" timeOffset="594.16">23283 10584 0,'0'0'0,"50"0"0,0 0 15,-25 0 1,-25 25 109,0 0-125,-25 49 16,0-24-16,25-25 15,-25 25-15,25 0 16,-25-26 0,0-24-16,25 25 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2:54:42.7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23034 6749 0,'-25'0'93,"1"0"-93,-1 0 16,-25 0 0,25 0-1,0 0-15,-50 0 16,25 0-16,1 0 16,-1 0-16,-50 0 15,50 0-15,1 0 16,-1-25-16,25 25 15,0 0-15,0 0 16,0-25-16,0 25 31,25 25 94,0 50-125,0-1 16,0-49-16,0 25 16,0 0-16,0 25 15,0-1-15,0-24 16,0 25-16,0-25 15,0-1-15,0 1 16,-25 0-16,1 0 16,24 0-16,0-1 15,0 1-15,0 25 16,-25-25 0,25 0-16,0 24 15,0 1-15,0 25 16,0-26-16,0-49 15,0 50-15,-25 0 0,25-51 16,0 76 0,-25-50-16,25 25 15,0 24-15,0-24 16,0-25-16,0-25 16,0 49-16,0 1 15,0-50-15,0 25 16,0 0-16,-25-26 15,25 26 1,0-25 0,0 0-1,0 0 1,-25 0 0,0 0 30,25 0-30,-25 0 0,25-1-16,0 1 15,-25 0 1,25 0 0,-25-25-16,25 25 15,0 0-15,0 0 16,-24 0 15,48-25 94,51 0-109,25 0-16,-26 0 15,1-25-15,25 25 16,-50-25-16,49 25 16,-24-25-16,24 25 15,-74 0-15,75-50 16,-50 50-16,-25 0 15,0 0 1</inkml:trace>
  <inkml:trace contextRef="#ctx0" brushRef="#br0" timeOffset="1108.47">23034 7620 0,'0'25'47,"25"-50"-16,-25 1-31,25-26 16,0 0 0,-25 25-16,50-75 15,-50 76-15,25-51 0,-25 50 16,25-25-16,24-25 16,-49 50-16,0 1 15,50-51 1,-50 50-1,0 0-15,0 0 16,25 25 93,0 75-109,-25-50 16,25 0-16,0 24 16,-25 26-16,0-25 15,50 25 1,-50-25-16,0 24 16,25-24-16,-1 0 15,-24-25-15,0 0 31</inkml:trace>
  <inkml:trace contextRef="#ctx0" brushRef="#br0" timeOffset="2363.82">24902 7147 0,'25'0'62,"0"0"-62,0 0 16,0 0-16,-1 0 15,26 0 1,-25 0 0,25 0-1,-25 0-15,0 0 16,25 0-16,-26 0 15,1 0 1</inkml:trace>
  <inkml:trace contextRef="#ctx0" brushRef="#br0" timeOffset="2788.47">25525 6923 0,'24'0'62,"-24"25"-62,0 25 0,0 25 16,0-51-1,0 26-15,0-25 0,0 0 16,0 0 0,0 0-1,0 0-15,0 0 16</inkml:trace>
  <inkml:trace contextRef="#ctx0" brushRef="#br0" timeOffset="3175.46">25549 6599 0</inkml:trace>
  <inkml:trace contextRef="#ctx0" brushRef="#br0" timeOffset="4428.85">23582 8890 0,'0'25'78,"0"0"-63,0 0-15,0 0 16,0 0 0,0 0-16,50 74 15,-50-74-15,25 0 16,-25 50-16,25-50 16,0-25-1,0 25-15,-25 0 16,24-25-1,1 0 17,0 0-17,0 0 1,0 0 0,0 0-1,-25-25-15,0 0 31,0 0-31,0 0 16,0 0 0</inkml:trace>
  <inkml:trace contextRef="#ctx0" brushRef="#br0" timeOffset="4781.72">23582 8816 0,'-25'-25'78,"25"0"-63,0 0 1</inkml:trace>
  <inkml:trace contextRef="#ctx0" brushRef="#br0" timeOffset="6460.1">25400 8592 0,'0'25'62,"0"-1"-46,0 1-1,-25 0-15,0-25 16,-25 0-16,25 0 16,1 0-16,-1 0 15,-25 0-15,25 0 16,0 0 0,25-25-16,0-24 15,0-1 1,0 25-16,0 0 15,0 0-15,0 0 16,0 0-16,0 0 16,0 0-16,50 0 15,-25 1 1,0 24-16,0 0 16,-1 0-1,1 0 1,25 0-16,-50 24 15,50 1 1,-25 25-16,-25 0 16,0-25-1,0 0-15,0 74 16,0-49-16,0 0 16,0 0-16,0-25 15,0 0-15,0 24 16,0 1-16,-25-25 15,0 25-15,-25 0 16,25-25-16,0 24 16,1-49-16,-1 50 15,0-50 1,-50 0-16,50 0 16,0 0-1,0 0-15,0 0 31,1 0-31,-1-25 16,25 0 0,0-24-1,0 24 1,0 0 0,0 0-1,25 25 32,-1 0-47,26 0 16,-25 25-1,25-25-15,-25 25 0,0 0 16,0 0-16,0-25 16,-1 24-1,1 1 1,0-25-1,25 25-15,-25-25 16,0 0 0,75 25-1,-76 0-15,76-25 16,-25 0-16</inkml:trace>
  <inkml:trace contextRef="#ctx0" brushRef="#br0" timeOffset="7585.48">25973 6724 0,'25'0'47,"0"0"-32,24 0 1,-24 0-16,0 0 15,0 0-15,0 0 16,0 0 0,0 0 46,0 25-46,0 0-1,-25 0 1,0 24-16,0-24 16,0 25-16,24 0 15,-24 25-15,25-26 16,0 51-16,-25-25 16,25 49-16,-25-49 15,0 25 1,0 24-16,0-74 0,0 0 15,0 0-15,0 24 16,0 26-16,0-1 16,0-24-16,0 0 15,0 24 1,0-24-16,0 0 16,25 25-16,-25-51 15,0 26-15,0 0 16,0-50-16,0 24 15,0-24-15,0 0 32,25-25-32,-25 25 15,0 0 1,0 0 0,0 0 30,0 0-30,0 0 0,-25 0-16,0-25 31,0 0-31,-25 0 0</inkml:trace>
  <inkml:trace contextRef="#ctx0" brushRef="#br0" timeOffset="8860.02">26770 8268 0,'25'-25'141,"-1"25"-125,26 0-16,0 0 15,25-25 1,24 25-16,-49 0 15,0 0-15,0 0 0,0 0 16,-1 0-16,1 0 16,0 25-16,-25-25 15,25 0 1,-1 0-16,1 25 16,-50 0-16,25-25 15,-25 25-15,25 0 16,25-1-1,-25 1-15,-25 0 16,25 0-16,0 25 16,24 0-16,-24 0 15,-25-25-15,25 24 16,0 1-16,-25 25 16,25-75-1,-25 25-15,0 0 16,0 0-1,0-1 1,25-24 0</inkml:trace>
  <inkml:trace contextRef="#ctx0" brushRef="#br0" timeOffset="9582.94">27542 8841 0,'0'-25'16,"49"25"15,-24 0-15,25 25-1,-50 0-15,25-25 16,0 24-1,0-24 17,0 25-17,0-25 1,-1 0 0,1 0-1,0 0-15,0 0 16,0 0 15,0 0-31,0 0 16,0-25-16,25-24 15,-1 24-15,1-50 16,-25 75 0,0-25-16,0 0 15,0 0 1,0 25-16</inkml:trace>
  <inkml:trace contextRef="#ctx0" brushRef="#br0" timeOffset="10887.73">27218 9862 0,'0'-25'47,"-25"25"-31,0 0 0,-25 0-16,0 0 15,1 0 1,-1 0-16,0 0 15,-50 25-15,76-25 16,-26 25-16,0-25 16,0 0-16,25 0 15,0 0 95,25 49-95,0 1-15,25-25 16,-25 75-16,0-51 16,25 26-16,-25 0 15,0 24-15,0-49 16,0 50-16,0-75 15,25 49-15,-25-24 16,25 75-16,-25-51 16,25 1-1,-25 50-15,25-51 0,-25 1 16,0-25-16,25 25 16,-25-26-16,25 26 15,-25-50-15,24 50 16,-24-1-1,50-24-15,-50-25 16,50 25-16,-50-25 16,0 0-16,0 0 140,25-25-124,25 0 0,-25 0-1,49 0-15,-24 0 16,25 0-16,0 0 0,-51 0 15,51 0-15,-50 0 16,0 0 0,25 0-16</inkml:trace>
  <inkml:trace contextRef="#ctx0" brushRef="#br0" timeOffset="11817.57">27616 10335 0,'0'-25'78,"25"0"-63,-25 0 1,25 0-16,-25 0 0,25 0 16,-25-24-16,25 24 15,-25 0-15,50 0 16,-50 0 15,0 0-15,25 25-16,-25-25 15,0 0-15,49 0 16,-49 0-16,25 50 125,0 50-109,0 0-1,0-50-15,0 74 0,-25-74 16,25 25-16,-25-25 16,0 25-16,25-1 15,-25 1-15,0-25 16,0 0-1</inkml:trace>
  <inkml:trace contextRef="#ctx0" brushRef="#br0" timeOffset="13043.42">28239 7446 0,'0'25'47,"0"0"-47,0 0 16,0 50-16,25-26 15,25 76-15,-26-50 16,1-26-16,0 51 15,0-75-15,-25 0 16,25-25-16,0 50 16,0-26-1,-25 1 1,0 0 78</inkml:trace>
  <inkml:trace contextRef="#ctx0" brushRef="#br0" timeOffset="13739.8">27990 7421 0,'25'0'63,"25"0"-32,-26 0-31,1 0 16,25 0-1,0 0-15,25 0 16,-50 0-16,49 0 16,1 0-16,49-25 15,-74-24-15,0 49 16,0 0-16,-25 0 15,0 0 1</inkml:trace>
  <inkml:trace contextRef="#ctx0" brushRef="#br0" timeOffset="15685.34">29110 9588 0,'0'25'15,"0"-1"1,0 1-16,0 25 31,0 0-15,25-25 0,-25 0-1,0 0-15,25 0 16,0 0-16,-25-1 31,25 1 0,0-25-15,0 0 0,0 0-1,25 0 1,-50-25 15,0 1-15,0-1-16,0 0 15</inkml:trace>
  <inkml:trace contextRef="#ctx0" brushRef="#br0" timeOffset="16350.1">28961 9264 0</inkml:trace>
  <inkml:trace contextRef="#ctx0" brushRef="#br0" timeOffset="17191.84">27517 11455 0,'25'0'32,"-1"0"-17,1 0-15,0 0 16,0 0-16,0 0 16,0 0-1,25 0-15,-25-25 16,24 25-16,-49-24 15,25 24 1,25 0-16,-25 0 31</inkml:trace>
  <inkml:trace contextRef="#ctx0" brushRef="#br0" timeOffset="17874.77">28413 11107 0,'-25'0'31,"25"25"-15,0 49-1,0-49-15,0 0 16,0 25 0,0-25-16,25 0 15,-25 0 1,0 0-16,25-1 16,-25 1-16,25-25 15,-25 25 1,25-25 46,0 0-62,0 0 16,0 0 15,-25-25-15</inkml:trace>
  <inkml:trace contextRef="#ctx0" brushRef="#br0" timeOffset="18241.87">28463 10982 0</inkml:trace>
  <inkml:trace contextRef="#ctx0" brushRef="#br0" timeOffset="19587.39">29584 10683 0,'0'25'63,"-25"-25"-47,0 0 15,0 0-16,25-25-15,-25 25 16,25-25 0,0 1-1,0-1 17,0 0-17,0 0 1,25 25-16,0 0 31,0 0 0,0 0-15,-1 25 0,1 0-16,-25 24 15,0-24 1,0 50-16,0-25 15,0-25-15,0 0 16,0 0-16,0-1 16,0 51-16,-49-50 15,24 25-15,-25-25 16,0 50-16,25-75 16,-25 24-16,1 1 15,24-25 1,0 0-1,0 0-15,0 0 32,0 0-17,-25 0-15,25-25 16,0 1-16,25-1 16,-25 25-16,25-25 31,0 0-16,50 25 32,-25 0-31,0 0-16,0 0 16,25 0-1,-25 0-15,0 0 0,0 0 16,24 50-1,-24-50-15,-25 25 16,25-25-16,0 24 16,0-24-1,0 25-15,0-25 16,25 0 0,-26 0-1,26 0-15,0 0 16,-25 0-1,25 0-15,-25 0 16,24-25-16,-24 1 16,-25-1-1,0 0 1</inkml:trace>
  <inkml:trace contextRef="#ctx0" brushRef="#br0" timeOffset="20715.64">29882 9090 0,'25'0'110,"0"0"-95,0 0 1,25-50-16,-25 50 16,0 0-1,0 0-15,-1 0 94,-24 25-94,25 0 16,-25 0-16,25 49 15,-25-49 1,25 50-16,0-25 15,-25 24-15,25 1 16,0 50-16,25-51 16,-50 26-16,25-75 15,-1 50-15,-24-1 16,25 51-16,0-51 16,0 26-16,0 0 15,0 24 1,0-49-16,0 24 0,-25-74 15,0 25-15,0-25 16,25-25-16,-25 25 31,0 0 1,-25 0-17,25 0 1,-25 0-16,0-1 0,0-24 15,0 25 1,0-25 0,0 0-16,0 0 15,1 0-15,-1 0 16,0 0 0</inkml:trace>
  <inkml:trace contextRef="#ctx0" brushRef="#br0" timeOffset="21845.83">30804 10858 0,'25'0'31,"24"25"-15,-49-1-16,0 51 15,25-50-15,-25 25 16,25-25-16,-25 0 16,25 0-16,0 74 15,-25-49-15,25 25 16,-25-25-16,0 49 15,0-24-15,0 49 16,0-49-16,0 0 16,0-1-16,0 26 15,0-50-15,0 25 16,0-26-16,0 1 16,0 0-16,0 25 15,-25-50 1,25 0-1,-25-1-15</inkml:trace>
  <inkml:trace contextRef="#ctx0" brushRef="#br0" timeOffset="22423.87">30704 12103 0,'25'25'0,"0"24"15,-25 1 1,25 0-16,0 0 0,0-25 16,0 50-1,-1-51 1,-24 1-16,25 25 15,0-25-15,-25 0 16,25-25-16,-25 25 16,25-25 62,25 0-63,-50-25-15,50 25 16,-25-50-16,49 25 16,-49 0-1,50-24-15,0-1 16,-26 50-16,26-75 16,-50 75-16,50-75 15,-26 50 1</inkml:trace>
  <inkml:trace contextRef="#ctx0" brushRef="#br0" timeOffset="22881.95">31650 10833 0,'-25'0'16,"25"25"15,0 0-31,50-1 16,0 26-1,0 0-15,-25 0 0,25-25 16,-1 0-16,-24-25 15,25 50 1,-25-50 0,0 24-16,25 1 15,0 0 1,-26 0-16,-24 0 16</inkml:trace>
  <inkml:trace contextRef="#ctx0" brushRef="#br0" timeOffset="23383.64">32074 10733 0,'-25'0'15,"0"0"1,25 25-16,-50 25 16,25 0-16,0-1 15,-49 51-15,74-50 16,-50 25-16,50-26 16,-25-24-16,25 0 15,-25 0-15,25 0 16,-25 0-1,25 0 1,0 0 15,-25-25-31</inkml:trace>
  <inkml:trace contextRef="#ctx0" brushRef="#br0" timeOffset="23825.47">31750 10783 0,'25'0'16,"0"50"-1,0 24 1,-25-24-16,25 0 16,24 50-16,-49-26 15,0-24-15,25 0 16,-25 0-16,25-25 16,-25 49-16,0-49 15,0 0-15</inkml:trace>
  <inkml:trace contextRef="#ctx0" brushRef="#br0" timeOffset="24274">31601 11157 0,'24'0'47,"26"0"-47,0 0 16,0 0-16,50-25 15,-1 0-15,1 25 16,-1-25-16,26 0 16,-100 25-16,49-25 15,-24 0-15</inkml:trace>
  <inkml:trace contextRef="#ctx0" brushRef="#br0" timeOffset="30409.6">27392 13149 0,'-25'0'0,"-25"0"15,26 0 1,-1 0 0,0 0-1,0 0-15,0 0 16,-25 0-16,25 25 16,-25-25-16,26 0 15,-26 0 1,25 0-1,0 0 95,25 24-110,0 1 0,0 0 15,0 50-15,0-25 16,0 0-16,0-1 16,0 26-16,0 25 15,0-1 1,0-24-16,0-25 16,0 0-16,0 24 15,0 26-15,0-25 16,0-1-16,0-24 15,0 25-15,0 0 16,0-1-16,-25 1 16,25 0-16,-25-26 15,25-24 1,-25 0-16,25 0 0,0 0 109,0 0-109,0 0 32,0 0-17,50-25 1,-25 0-16,0 0 15,0 0 1,0 0-16,0 0 16,-1 0-16,26 0 15,0 0-15,-25 0 16</inkml:trace>
  <inkml:trace contextRef="#ctx0" brushRef="#br0" timeOffset="31390">27766 13697 0,'25'0'63,"-1"0"-48,-24-25-15,50-25 16,-50 25-16,25-25 16,-25 0-16,25 50 15,0-50-15,-25 26 16,25-1-16,0-25 16,0 0-16,0 25 15,24-25 1,-49 75 93,0 25-93,0-25-16,0 0 15,0 0-15,0 0 16,0 49-16,0-24 16,0 25-16,0-25 15,0 0 1,0 24-16,0-49 16,0 0-16,25 25 0</inkml:trace>
  <inkml:trace contextRef="#ctx0" brushRef="#br0" timeOffset="32268.88">29160 13447 0,'0'-24'47,"25"24"-16,0 0-15,0 0-1,25 0 1,-25 0-16,24 0 0,-24 0 31,0 0-31,0 0 16,0 0-1</inkml:trace>
  <inkml:trace contextRef="#ctx0" brushRef="#br0" timeOffset="32707.49">29633 13149 0,'25'0'16,"-25"49"-1,25-24 1,-25 25-16,25 25 16,0-50-16,-25 0 15,0 0 1,0 24-16</inkml:trace>
  <inkml:trace contextRef="#ctx0" brushRef="#br0" timeOffset="33428.18">29534 12949 0,'0'-24'16,"25"24"109,0 0 47,-1 0-157</inkml:trace>
  <inkml:trace contextRef="#ctx0" brushRef="#br0" timeOffset="34524.35">28164 14419 0,'0'49'16,"0"-24"-1,0 0 1,0 0 0,0 0-1,0 0-15,0 0 16,0 0 0,0 25-16,0-26 15,0 1 1,25-25-1,0 25 17,0-25 15,0 0-32,0 0 1,-25-25-1,0 0-15</inkml:trace>
  <inkml:trace contextRef="#ctx0" brushRef="#br0" timeOffset="34877.48">28214 14294 0,'0'-25'16,"0"0"62</inkml:trace>
  <inkml:trace contextRef="#ctx0" brushRef="#br0" timeOffset="35371.92">29509 14195 0,'0'-25'156</inkml:trace>
  <inkml:trace contextRef="#ctx0" brushRef="#br0" timeOffset="36180.51">29907 14070 0,'0'25'15,"25"-25"-15,-25 25 16,0 0 15,0 0-15,0 24 15,0-24-31,0 25 0,-25-25 16,-49 50-1,74-50 1,0 24-16,-50 1 16,50-25-16,-25 0 15,0 25-15,0-25 16,0 0 0,-25 24-16,25-24 15,1-25-15,-1 0 16,0 0-1,0 0-15,-25 0 16,25 0-16,0 0 16,-25 0-1,26 0 1,-1-25-16,0 25 16,0-24-1,25-1-15,0 0 16,0 0 15,0 0-31,0 0 16,25 25-16,-25-25 15,25 25-15,0 0 32,-1 0-32,1 0 15,0 0-15,25 0 0,-25 25 16,25 0-16,24 25 15,-24-25-15,0-25 16,-25 49 0,50-49-16,-50 25 15,-1-25-15,26 0 16,-25 0-16,0 0 16,25 0-16,0 0 15,24 0-15,-24 0 16,-25 0-16,0-25 15,-25 1 1,0-1-16,0 0 16,0-25-16</inkml:trace>
  <inkml:trace contextRef="#ctx0" brushRef="#br0" timeOffset="37264.5">30181 12501 0,'25'0'47,"0"0"-31,0 0-16,0 0 16,0 0-1,0 25-15,-1-25 16,26 25-16,-25 0 15,0-25 1,-25 25-16,25-25 16,-25 25-16,25-25 15,-25 25-15,0 0 16,0-1 0,50 51-16,-50-25 0,50 0 15,-26 0-15,26 49 16,-25-24-1,-25 0-15,50 24 16,-50-49-16,0 50 16,25 24-16,25 50 15,24 51-15,26-26 0,-50-75 16,0 26 0,-26-76-16,-24-49 78,0 0-63,-24 25 1,-1-50 0,-50 0-1,25 50-15,-25-50 16,1 25-16,-26 0 0</inkml:trace>
  <inkml:trace contextRef="#ctx0" brushRef="#br0" timeOffset="42890.43">26247 13622 0,'-25'-25'78,"0"-25"-78,-25 0 16,25 0-16,25-24 15,-99-51-15,24 75 16,25-24-16,25-26 16,-25-24-16,-24 74 15,24-25-15,25-24 16,-25 24 0,0 0-16,50 25 0,-25 1 15,1-51-15,-1 75 16,-50-50-16,50 25 15,0 26-15,0-51 16,0 50 0,25-25-16,-50 25 15,26-25-15,24 26 16,-50-51-16,25 50 16,0-50-16,-25 1 15,25 24-15,-25 0 16,50 25-16,-24-25 15,-1 0-15,25 1 16,-50 24-16,25-50 16,0 0-16,0 26 15,0-1-15,0-25 16,0 0-16,25 25 16,-24 1-16,-1-51 15,0 75 1,25 0-16,0-25 0,-25 1 15,25 24 1,-25-25-16,0 0 16,25 25-16,0 0 0,0 0 15,0 1 1,0-1 0,-25 0-16,25-25 15,0 25 1,0 0-16,0 0 15,0 0 1,0 0-16,0 1 16,0-26 15,0 25-15,0 0-16,0 0 15,0 0 1</inkml:trace>
  <inkml:trace contextRef="#ctx0" brushRef="#br0" timeOffset="43918.95">24379 10385 0,'0'-50'78,"0"0"-62,0 25-16,0 0 16,0-50-16,25 51 15,0-26-15,-25 25 16,0 0-1,25-25-15,0 25 16,-25-25 0,25 50 156,-1 0-157,1 0 1,0 0-16,25 0 15,-50 25 1,25-25 0,0 25-16,0 0 15,0-25 1,-25 25-16,0 0 16,25 0-16,-1 0 15,-24 0 1,25 0 15,0-25 0,-25 24-15,25 1 0,0 0-1</inkml:trace>
  <inkml:trace contextRef="#ctx0" brushRef="#br0" timeOffset="53553.61">15115 8766 0,'0'25'15,"25"-25"1,-25 25-1,25-25 1,0 0 15,0 0-31,0 0 16,0 25-16,25-25 16,-50 25-1,25-25 1,0 0-16,-1 0 15,26 0 1,-25 0 0,25 0-16,-25 0 15,0 0-15,49 0 16,-49 0 0,0 0-16,25 0 15,0 0 1,-25 0-1,0-25 1,0 25-16,-1 0 0,26 0 16,-25 0-16,0 0 15,0 0-15,0 0 32,25 0-17,-25 0-15,-1 0 16,26 0-16,-25 0 15,0 0-15,0 0 16,0 0-16,0 0 16,25 0-16,-1 25 15,1-1 1,-25 1 0,0 0-1,-25 0-15,25 0 16,0 0-1,-25 0 1,25 0 0,-25 0-1,0-50 251,0 0-266,50 0 16,-26-25 15,1 25 0,0 0-15,0 0 15,50 1-15,-75-1-1,25 25 1,0 0-16,0-25 31,-1 25-31,1 0 31,25 0-15,-25 0 0,25 0-1,0 0-15,-25 0 16,-1 0-16,1 0 15,25 0-15,-25 0 16,25 0-16,-25 0 16,25 0-16,-26 0 15,1 0-15,0 0 16,0 0-16,0 0 16,0 0-1,0 0-15,25-25 0,-25 25 16,-1-25-16,1 25 15,0 0-15,0 0 16,0 0-16,0 0 16,0 0-1,25 0-15,-25 0 16,0 0 0,-1-25-1,1 25 16</inkml:trace>
  <inkml:trace contextRef="#ctx0" brushRef="#br0" timeOffset="61369.94">24827 3786 0,'0'49'78,"0"1"-63,0 25-15,25-25 16,-25-25-16,50 74 16,-50-74-16,25 25 15,25 25-15,-25 49 16,-1-99-16,-24 25 15,25 0-15,0 24 16,0-49 0,-25 0-16,25 25 15</inkml:trace>
  <inkml:trace contextRef="#ctx0" brushRef="#br0" timeOffset="61850.86">25375 3810 0,'25'0'31,"-25"25"-31,25 25 16,0 25-16,-25-25 15,25-25-15,-25 49 16,0-24-16,25 25 16,-25-25-1,0-26-15,0 26 16,25 0-16,-25-25 15,-50-25 64</inkml:trace>
  <inkml:trace contextRef="#ctx0" brushRef="#br0" timeOffset="62222.12">24952 4209 0,'25'0'31,"49"0"-15,-49 0-16,50-25 16,-25 25-16,-25 0 15,0-25-15,24-25 0,1 50 31,-25-25-31,0 25 16,0-25-16</inkml:trace>
  <inkml:trace contextRef="#ctx0" brushRef="#br0" timeOffset="63338.35">25525 3213 0,'24'25'47,"1"24"-47,0-24 15,-25 25-15,0-25 16,25 25-16,0 0 16,-25-25-16,0 0 15,25-1 1,-25 1-16</inkml:trace>
  <inkml:trace contextRef="#ctx0" brushRef="#br0" timeOffset="63726.56">25450 3113 0,'25'0'0,"0"0"16,0 0-1,24 0 1,-24 0-1,0 0-15,0 0 16,0 0-16,0 0 16,0-25-16,0 25 15</inkml:trace>
  <inkml:trace contextRef="#ctx0" brushRef="#br0" timeOffset="64353.62">24329 3661 0,'25'0'15,"-25"25"1,0 0-16,0 25 15,0-25-15,0 24 16,0 1-16,0-25 16,0 25-16,0 25 15,0-51-15,0 51 16,0-50-16,0 25 16,0 25-16,25-26 15,0 1-15,0 0 16,0 0-16,-25 0 15,74 24-15,-74-49 16,50 25 0,-25-25-16,0 0 15,-25 25-15,25-50 16,0 0-16,25 0 16</inkml:trace>
  <inkml:trace contextRef="#ctx0" brushRef="#br0" timeOffset="64976.06">26197 3362 0,'25'0'31,"0"25"-31,0 0 16,-1 25-16,1 0 15,0-1-15,0 1 0,-25 25 16,25-25 0,-25 24-16,0 1 15,0-25-15,0 50 16,0-51-16,0 1 15,0 25-15,0 0 16,0-51-16,0 51 16,-25-50-1</inkml:trace>
  <inkml:trace contextRef="#ctx0" brushRef="#br0" timeOffset="65384.66">26770 3014 0,'74'24'0,"-49"26"15,0 0-15,0-25 16,0 25-1,25 0-15,-25-26 16,24 76-16,-24-50 16,50 0-16,-75-25 15</inkml:trace>
  <inkml:trace contextRef="#ctx0" brushRef="#br0" timeOffset="65785.83">27193 3063 0,'0'25'47,"-50"25"-32,0 0-15,1-25 16,24 25-16,-25-26 16,50 1-16,-50 0 15,25 25-15,0-25 16,-25 25-16,26-25 16,24 0-16,-25-25 15,-25 25 1</inkml:trace>
  <inkml:trace contextRef="#ctx0" brushRef="#br0" timeOffset="66114.47">26770 3337 0,'99'25'16,"-49"25"-1,-25-50-15,0 0 16,0 0-16,25 25 16,-26-25-1,1 0 1,0 0 0,-25-25-1</inkml:trace>
  <inkml:trace contextRef="#ctx0" brushRef="#br0" timeOffset="66471.36">27093 3014 0,'0'24'47,"0"51"-47,0-25 16,0 50-16,0-51 15,0 1-15,0 0 16,0 0-16,0-25 16</inkml:trace>
  <inkml:trace contextRef="#ctx0" brushRef="#br0" timeOffset="66980.25">27965 3835 0,'25'0'16,"0"0"-1,0 0 1,0 0-16,-1 0 15,1 0 1,0 0 0,0 0-16,25 0 0,0 0 15,-25 0-15,-25-25 16</inkml:trace>
  <inkml:trace contextRef="#ctx0" brushRef="#br0" timeOffset="67347.4">27965 3661 0,'50'0'31,"0"0"-31,-1 0 31,-24 0-31,0 0 16,0-25-16,25 25 15,-25 0-15,0-25 16,0 25 0</inkml:trace>
  <inkml:trace contextRef="#ctx0" brushRef="#br0" timeOffset="67907.78">29235 2964 0,'0'25'32,"0"74"-17,0-49-15,50 25 16,-50-25-1,0 24-15,25 26 16,0 0-16,-25 24 16,24-24-16,-24 24 15,25-74-15,-25-25 16</inkml:trace>
  <inkml:trace contextRef="#ctx0" brushRef="#br0" timeOffset="68498.82">29608 2964 0,'25'0'78,"0"25"-63,-25 24-15,25 1 16,-25 25-16,0-25 16,0 24-16,50 26 15,-25-50-15,-25 25 16,0-1-16,25-24 16,-25-25-16,0 0 15,0 0 1,0 0-1,25-25 1,-25 50 15</inkml:trace>
  <inkml:trace contextRef="#ctx0" brushRef="#br0" timeOffset="68870.09">29534 3611 0,'50'-50'31,"-1"50"-31,1-24 16,0 24-16,0 0 16,0-25-16,-50 0 15,24 25-15,1 0 16</inkml:trace>
  <inkml:trace contextRef="#ctx0" brushRef="#br0" timeOffset="69667.89">30032 2217 0,'0'50'47,"0"-1"-47,0 26 16,0 0-16,0-1 16,25-49-16,0 50 15,-1-25-15,-24 0 16,0-25-16,0-1 15,50 1-15,-50 0 16,25 0-16,-25 25 16,25-50-1,-25 25 32</inkml:trace>
  <inkml:trace contextRef="#ctx0" brushRef="#br0" timeOffset="70389.28">29833 2615 0,'24'0'16,"1"0"-1,0 0-15,25 0 16,25-25-16,-25 25 16,-1 0-16,1 0 15,-25-25-15,0 25 16,0 0 0</inkml:trace>
  <inkml:trace contextRef="#ctx0" brushRef="#br0" timeOffset="97908.28">14518 12576 0,'0'-25'109,"0"0"-109,-25 25 31,0 0-31,0 0 16,0 0 0,0 0-16,0 0 15,1 0-15,-1 0 16,0 0-16,0 0 16,0 0-16,0 0 15,0 50-15,0-50 16,0 0-16,0 25 125,25 0-110,0 0 17,0 0-17,0-1 1,0 1-16,0 0 16,25 25-16,-25-25 15,25 50-15,-25-50 16,25 49-16,-25 1 15,25-25-15,-25 24 16,0 1-16,0-25 16,25 25-16,-25-1 15,0 26-15,0-50 16,0 25-16,25-26 16,-25 1-16,0 0 15,0 25 1,0-1-16,0-24 15,0 25-15,0-25 16,0-1-16,0 1 0,0-25 16,0 0-16,0 25 15,0-25 1,0 25-16,0-26 16,25 1-16,25-25 140,-1 0-140,-24 0 16,25 0-16,-25 0 15,0 0 1,25 0-16,-1 0 16,-24 0-16,0-25 15,0 25 1</inkml:trace>
  <inkml:trace contextRef="#ctx0" brushRef="#br0" timeOffset="99062.1">15041 12725 0,'-25'0'31,"0"0"0,25-25-15,-25 25 15,0 0-15,0 0-1,0 0-15,25 25 32,0 0-17,0 25-15,0 0 16,0 0-16,0 24 16,0-49-16,0 0 15,0 25-15,0-25 16,0 0-16,25 0 15,0-25-15,0 0 16,-25 25 0,25-25-16,0 0 15,0 0-15,0 0 32,0 0-17,-1 0 1,-24-25-16,25 25 15,0-25-15,-25 0 16,0-25 0,0 25-16,0 0 15,0 0-15,0-24 16,0 24 0,0 0-1,0 0 1,0 0-1,0 0 1,-25 0 0,25 0-16,-25 25 15,1-25 1,-1 0 0,0 25 62</inkml:trace>
  <inkml:trace contextRef="#ctx0" brushRef="#br0" timeOffset="99990.1">15987 12949 0,'0'-24'47,"25"-1"-31,0 25-16,0-25 15,0 0 1,0-25-16,-1 0 15,1 50-15,-25-50 16,25 26-16,0-1 16,-25 0-16,25 0 15,25 75 126,-50-1-141,0 1 16,25 0-16,0 0 15,24 74-15,-49-99 16,0 0-1,0 0 1,0 0 0</inkml:trace>
  <inkml:trace contextRef="#ctx0" brushRef="#br0" timeOffset="100948.93">15066 14170 0,'25'-25'47,"-1"-50"-47,1 75 15,-25-50-15,0 0 16,50 26-16,-50-26 16,25-25-16,0 50 15,-25 0-15,50 0 16,-25-24-16,0 49 78,0 24-62,-25 1-16,24 50 31,1-25-31,-25-25 15,0 0-15,0 0 16,0-1-16,0 1 16,25 25-1,-25-25 1,0 0-16,0 0 16,0 0-16,0 0 15,0 0-15,0-1 31,0 1-31</inkml:trace>
  <inkml:trace contextRef="#ctx0" brushRef="#br0" timeOffset="101867.5">16286 13697 0,'-25'0'63,"0"0"-32,0 0-31,0 0 16,0 0-1,0 0-15,1 24 16,24 1-1,-25 25-15,25-25 16,0 0-16,0 0 16,0 0-16,0 0 15,0 24 1,0-24-16,49 25 16,-24-25-1,0 0 1,0-25-16,0 0 15,0 0 1,0 0-16,0 0 16,0 0-16,0 0 15,-1 0 1,26-25-16,0-50 31,-50 50-31,0 1 16,0-26-16,0 25 15,0 0-15,0 0 16,0-25 0,0 25-16,0 0 15,0 1 17</inkml:trace>
  <inkml:trace contextRef="#ctx0" brushRef="#br0" timeOffset="103209.64">16535 12651 0,'0'-25'46,"50"25"-14,0-50-17,-26 50-15,26 0 16,25-25-16,-25 25 16,-25 0-16,24-25 0,-24 0 15,0 25 1,25 0-1,-25-25 1,0 25 62,-25 50-62,0 0-16,0 25 15,0-1 1,0-49-16,0 50 16,0 0-16,0-26 0,0 1 15,0 0 1,25-25-16,-25 50 16,25-26-16,-25 1 15,0 0-15,0 50 16,49 24-16,-49-49 15,25 49-15,-25-49 16,25-25-16,-25 0 16,0-25-16,0 0 15,0-1 1,0 26-16,0-25 0,0 0 16,0 0-16,0 0 15,0 0-15,0 25 16,0-26-16,0 1 15,0 0 1,0 0-16,0 0 16,0 0-16,0 0 15,0 0-15,0 0 16,0 0-16,-25-25 62,0 0-46,-49 0-16,24 0 16,25 0-16,0 0 15,-25 0-15,1 0 16,24 0-16,0 0 16,0 0-1,0 0 1,0 0-1,0 0 1</inkml:trace>
  <inkml:trace contextRef="#ctx0" brushRef="#br0" timeOffset="127418.9">17581 13522 0,'25'0'110,"0"0"-110,-1 0 15,1 0-15,0 0 16,0 0 0,0 0-16,25 0 15,0 0-15,0 0 16,-1 0-16,1 0 15,0 0-15,0 0 16,0 0-16,-26 0 16,26 0-16,0 0 15,25 0 1,-25 0-16,-1 0 16,1 0-1,50 0-15,-50 0 16,-1 0-16,1 0 0,-25 0 15,0 0-15,25 0 16,-25 0 0,0 0-16,-1 0 31,1 0-15,0 0-1</inkml:trace>
  <inkml:trace contextRef="#ctx0" brushRef="#br0" timeOffset="128307.61">18652 13248 0,'0'-25'15,"24"50"1,1-25-1,25 25 1,-25 0-16,0-25 16,0 0-16,25 25 15,-25 0-15,-1-25 16,1 0-16,0 0 16,0 0-16,25 25 15,-25 25 126,-50-26-126,0 1-15,0 0 16,25 0-16,-75 0 0,51 0 16,-1 0-1,0 0-15,-25 25 16,25-25 0,0 24-16</inkml:trace>
  <inkml:trace contextRef="#ctx0" brushRef="#br0" timeOffset="133123.38">20295 12402 0,'-25'-25'94,"0"25"-78,-25 0-1,1 0-15,-1 0 16,25 0-16,-25 0 16,25 0-16,0 0 15,0 0 1,1 0-16,24 25 125,0 24-110,0 1-15,0 0 16,-25 0-16,0 0 16,25 49-16,0-74 0,0 50 15,0-25 1,0 49-16,0-24 16,0-25-16,0 49 15,25 26-15,0-1 16,-25 1-16,0-50 15,0-1-15,0 1 16,0-25-16,0 0 16,0 24-16,0-24 15,0 25 1,0-25-16,0-1 0,0 1 16,0 0-16,0 0 15,0-25-15,0 0 16,24-25-16,-24 25 31,25-1-31,0 1 31,-25 0-31,25-25 32,0 0-17,0 0 1,0 0-16,25 0 15,-1 0-15,26 0 16,-50 0-16,50 0 16,-25-25-16,-25 25 15,-1 0-15,1 0 16</inkml:trace>
  <inkml:trace contextRef="#ctx0" brushRef="#br0" timeOffset="133990.6">12551 13248 0,'0'25'0,"0"0"15,0 25 1,24 0 0,1-25-16,0-1 15,0 1-15,0 0 16,25 0-16,0 0 16,0 0-16,-1 50 15,26-50 1,-50 0-1,0-1 1,0 1 0,0-25-16</inkml:trace>
  <inkml:trace contextRef="#ctx0" brushRef="#br0" timeOffset="134438.34">12974 13198 0,'-75'25'16,"25"50"-1,26-50-15,24 25 16,-50 0-16,25-1 16,0 1-16,0 25 15,-50 0-15,1 24 16,-1 1-16,0-25 16,50-26-1,-25 1-15,26-25 16,-1 0-16</inkml:trace>
  <inkml:trace contextRef="#ctx0" brushRef="#br0" timeOffset="134902.97">13347 13597 0,'75'-25'31,"-50"25"-31,50-25 16,-50 0-16,0 25 16,-1 0-16,1-25 15,0 25-15,0-25 16,0 25 0,0 0-1</inkml:trace>
  <inkml:trace contextRef="#ctx0" brushRef="#br0" timeOffset="135306.26">13397 13423 0,'25'0'47,"0"-25"-47,0 25 16,0 0-16,0-25 16,0 25-1,0-25 1</inkml:trace>
  <inkml:trace contextRef="#ctx0" brushRef="#br0" timeOffset="136417.65">20818 12626 0,'-25'-50'15,"0"50"1,0 0 31,0 0-47,1 0 15,-1 0 1,0 50 0,0-25-16,25 0 15,0-1-15,-25 51 16,25-50-16,0 25 15,0-25-15,0 25 16,0-26-16,0 26 16,25-25-16,25 25 15,-25-25 1,-1-25-16,1 25 16,0-25-16,0 0 15,0 0 1,0 0-1,0 0-15,-25-50 16,50 25 0,-50 0-16,25 0 15,-25-25-15,0 26 16,0-26-16,0 25 0,0 0 16,0 0-16,0-25 15,0 25 1,0 0-1,0 1-15</inkml:trace>
  <inkml:trace contextRef="#ctx0" brushRef="#br0" timeOffset="137251.91">21864 13074 0,'25'-25'31,"0"0"-15,25-25-16,-26 25 15,26 1-15,0-26 16,0-25-16,-25 50 16,0-25-16,0 1 15,-25 24-15,24 0 16,-24-25-16,0 25 31,0 0 79,25 50-110,-25 25 15,0 0-15,0-1 0,0 1 16,0 0-1,0 25-15,0-50 16,0 49-16,0-49 16,0 75-16,0-75 15,0 25-15,0-1 16,0-24 0</inkml:trace>
  <inkml:trace contextRef="#ctx0" brushRef="#br0" timeOffset="140052.68">20868 14095 0,'0'-25'94,"25"-25"-94,-25 0 16,25 26-16,0-26 15,49-25 1,-74 50 0,25 0 30,0 25-30,0 0-16,0 25 16,-25 25-16,0 0 15,0 0-15,0 24 16,0 1 0,0-25-16,0-25 15,0 0-15,0-1 16,0 1-16,0 0 0</inkml:trace>
  <inkml:trace contextRef="#ctx0" brushRef="#br0" timeOffset="140723.1">22138 13597 0,'-50'0'16,"25"0"0,0 0-16,0 0 15,0 25 1,1 0-16,24 0 16,0 24-16,0 1 15,0 25-15,0 0 0,0-50 16,24 24-16,-24 1 15,25-25 1,-25 0-16,25-25 16,0 0-16,0 25 15,0-25 1,0 0-16,0 0 16,25 0-16,24-25 15,-74 0 1,0-25-16,0-24 15,25 49 1,-25-50-16,0 50 0,0-25 16,0-24-16,0 24 15,0 25 1,-25-50-16</inkml:trace>
  <inkml:trace contextRef="#ctx0" brushRef="#br0" timeOffset="141601.64">22561 12252 0,'25'25'31,"25"-25"0,-25 25-31,25 0 0,-1-25 16,-24 0-16,0 0 16,0 0-1,-25 25 32,0 0-31,25 0-16,0 24 15,-25 76-15,50-50 0,-50 24 16,0-74 0,0 75-16,25 24 15,0 26-15,-1-1 16,1 0-16,0-49 16,25 50-16,-25-1 15,25-49-15,-25 24 16,24-24-16,-24-1 15,-25-49 1,0 0 0,0-25-16,0 0 15,-25 0 48,1-1-63,-26-24 15,0 25 1,25 0-16,0 0 16,-25-25-16,1 50 15,24-50 1,0 0 0</inkml:trace>
  <inkml:trace contextRef="#ctx0" brushRef="#br0" timeOffset="142790.18">23458 13547 0,'0'-25'0,"49"25"47,-24-25-47,25 25 0,0 0 16,25-25 0,-50 25-16,-1 0 15,1-25-15,0 25 16</inkml:trace>
  <inkml:trace contextRef="#ctx0" brushRef="#br0" timeOffset="143118.73">23408 13273 0,'25'0'32,"0"0"-17,0 0-15,-1 0 16,1 0-16,0 0 16,0 0-16,25 0 15,-25-25-15</inkml:trace>
  <inkml:trace contextRef="#ctx0" brushRef="#br0" timeOffset="143532.65">24205 12900 0,'174'49'31,"-149"1"-31,75 0 16,-1 25-16,-24-25 15,-25-26-15,-25 1 16,-1 0-16,26 0 16,-25-25-1,0 25-15,0-25 16,-25 25-16,25-25 16,0 25-1</inkml:trace>
  <inkml:trace contextRef="#ctx0" brushRef="#br0" timeOffset="143920.91">24877 12700 0,'0'0'16,"-25"125"-1,0-75-15,25 0 16,-50 24-16,50-24 16,-24 0-16,-1 0 15,0 24-15,-25 1 16,50-25-16,-25-25 16</inkml:trace>
  <inkml:trace contextRef="#ctx0" brushRef="#br0" timeOffset="144597.51">17606 12850 0,'25'0'62,"-1"0"-62,26 0 16,-25 0-1,0 0 1,0 0-16,0 0 16</inkml:trace>
  <inkml:trace contextRef="#ctx0" brushRef="#br0" timeOffset="145242.1">18104 12800 0,'25'-25'16,"0"0"-16,-25 0 16,0 0-1,0 1-15,0-1 16,0 0-1,0 0-15,0-25 16,0 25-16,24-25 16,-24 25-1,0 75 63,0 25-62,0 0-16,0-26 16,25 26-16,-25-50 15,0 25-15,25 0 16,-25-25 0,0-1 124</inkml:trace>
  <inkml:trace contextRef="#ctx0" brushRef="#br0" timeOffset="145746.25">18079 13074 0,'0'-25'47,"25"25"-47,25 0 16,-1-25-16,1 0 0,-25 25 15,0 0-15,0 0 16,0 0 46,0 0-46</inkml:trace>
  <inkml:trace contextRef="#ctx0" brushRef="#br0" timeOffset="146807.38">17307 13049 0,'0'-25'78,"0"0"-47,25 0-15,0 0-1,0 25 95,-25 25-95,24 0-15,1-25 16,-25 25 0,25 0-16,0 0 15,0 0 32</inkml:trace>
  <inkml:trace contextRef="#ctx0" brushRef="#br0" timeOffset="189414.03">22561 10509 0,'-25'0'31,"0"-25"-31,-24 0 16,-1 0-1,0 0-15,0 1 16,0-1-16,-24-25 0,24 50 16,25 0-16,-75 0 15,26 0 1,24 0-16,-50 0 16,50 0-16,-24 0 15,-26 0-15,0 0 16,-24 0-16,24 25 15,1-25-15,-1 25 16,25 0-16,26-1 16,24 1-16,-50-25 15,50 0-15,0 25 16,0 0 0,-24 0-16,-1 50 15,0-25-15,25-1 16,0-24-16,25 50 15,0-25-15,0 0 16,0-1 0,0 51-16,0-25 15,0-25-15,0 24 16,0 1-16,0 0 16,25-50-16,25 24 15,-50-24-15,25 25 16,0-25-16,0 0 15,24 25-15,1-1 16,0-24-16,25 0 16,-26 0-16,26 0 15,25 0-15,-1 0 16,-24-25-16,-50 25 16,75 0-16,-26-25 15,26 0 1,49 0-16,1 0 15,24 0-15,-25 0 16,1 0-16,-1 0 0,1-50 16,-26 0-1,-24-25-15,-25 1 16,-26-26-16,-24 0 16,0 1-16,-25-1 15,0-49-15,0 74 16,0-25-16,0 26 15,0 24-15,-25 25 16,0-25-16</inkml:trace>
  <inkml:trace contextRef="#ctx0" brushRef="#br0" timeOffset="192360.95">3163 10036 0,'49'0'15,"26"25"1,25 74-16,-75 26 16,99-1-16,-24 1 15,-51-50 1,1-26-16,0 26 15,0-25-15,0 25 16,-25-26-16,0-24 16,-1 25-16,-24-25 15,0 0-15</inkml:trace>
  <inkml:trace contextRef="#ctx0" brushRef="#br0" timeOffset="192750.63">3935 9762 0,'49'0'0,"1"100"16,-25-51-16,25 51 15,25-25-15,-51 24 16,1-24-16,0 0 15,0-1 1,0 51-16,25-50 0,-50-1 16,0 26-16,0-50 15,0-25-15,0 24 16,0-24-16,0 25 31,0-25-31,-25-25 16,-25 0-16</inkml:trace>
  <inkml:trace contextRef="#ctx0" brushRef="#br0" timeOffset="193021.33">3685 10409 0,'125'-74'15,"-100"49"1,25 0-16,24 25 16,-49-50-16,25 50 15,-25-50 1,0 50-1</inkml:trace>
  <inkml:trace contextRef="#ctx0" brushRef="#br0" timeOffset="193431.16">4308 9737 0,'25'-25'31,"0"50"-31,25 50 16,-1 0-16,-24 24 16,-25-74-16,50 75 15,0 24-15,0-49 16,24 49-16,-49 1 16,25-75-16,-25 49 15,0-24-15,25-50 16,-50 25-16,25-25 15</inkml:trace>
  <inkml:trace contextRef="#ctx0" brushRef="#br0" timeOffset="193834.89">5030 9563 0,'75'50'31,"-25"24"-31,-25 1 0,24 0 16,-49-25-16,50 24 15,-50 26 1,50-1-16,-50-24 16,0-50-16,0 50 15,0-1-15,0 1 16,0-25-16,0 25 15,0-1-15,0-24 16,0 25-16,0-50 31,-100-25-15</inkml:trace>
  <inkml:trace contextRef="#ctx0" brushRef="#br0" timeOffset="194081.57">4632 10285 0,'25'-25'31,"0"25"-15,24 0-16,-24-25 15,25 0-15,-25 25 16,0 0-16,25-25 16,-25-24-16,-1 24 15,1 25-15,25-50 16,-50 25-16</inkml:trace>
  <inkml:trace contextRef="#ctx0" brushRef="#br0" timeOffset="194529.58">5254 8766 0,'0'25'31,"50"0"-31,0 25 16,25 24-16,-26 1 16,-24-25-16,0-25 0,0 24 15,25-24-15,0 50 16,-25-50 0</inkml:trace>
  <inkml:trace contextRef="#ctx0" brushRef="#br0" timeOffset="194962.96">5628 8666 0,'-25'0'47,"-25"50"-47,50 0 15,-25 0-15,-25 24 16,1 26-16,-26-25 16,50-1-16,-25-24 15,25-25-15,25 0 16,0 0 0,-25 0-16,1 0 15,24 0 32</inkml:trace>
  <inkml:trace contextRef="#ctx0" brushRef="#br0" timeOffset="196364.77">5105 8492 0,'25'0'31,"-25"25"-31,25 25 16,0 24-16,0 1 15,-1 0 1,1 24-16,0-24 15,0 50-15,0-76 16,50 51-16,-50-50 0,0 0 16,-1-1-16,1 26 15,0-50 1,-25 25-16,25-25 16,0 0-1</inkml:trace>
  <inkml:trace contextRef="#ctx0" brushRef="#br0" timeOffset="196895.61">5155 9289 0,'0'-25'15,"25"0"1,0 0 0,-1 0-1,1 0 1,0 25-16,25-25 16,-25 1-16,25-26 15,-25 50-15,24-25 16,1 0-16,-25 25 15,0-25-15,0 25 16,0 0-16,0 0 16,-25-25-1</inkml:trace>
  <inkml:trace contextRef="#ctx0" brushRef="#br0" timeOffset="197318.23">4906 9189 0,'0'25'16,"25"-25"-1,-1 0-15,26 0 16,0 0-1,-25 0-15,25 0 0,0 0 16,-1 0 0,1 0-16,-25 0 15,0-25-15,25 0 16,-25 25-16,0 0 16,24-25-1</inkml:trace>
  <inkml:trace contextRef="#ctx0" brushRef="#br0" timeOffset="197929.3">5205 8691 0,'0'25'78,"0"50"-78,0-25 16,0 74-16,24-74 16,26 25-16,-25-1 15,0 1-15,-25-25 16,25 0-16,-25-25 15,50 24-15,-50 26 16,25-50-16,0 0 16,-25 0 46</inkml:trace>
  <inkml:trace contextRef="#ctx0" brushRef="#br0" timeOffset="198317.69">5155 9214 0,'50'0'32,"-1"0"-17,1 0-15,25 0 16,-50-25-16,25 0 16,-1 25-16,1-25 15,0 25-15,25-24 16,-26-1-1,1 0-15,-25 0 16,0 0 0</inkml:trace>
  <inkml:trace contextRef="#ctx0" brushRef="#br0" timeOffset="199514.65">896 12103 0,'0'25'31,"0"24"-15,25 1-16,50 0 16,0 0-16,-25 25 0,-26-26 15,51 26-15,-25 0 16,25-25-1,-50-1-15,0-24 16,-1 0-16,-24 0 16,25-25-16,0 25 15,0-25-15,-25 25 16,25-25 46</inkml:trace>
  <inkml:trace contextRef="#ctx0" brushRef="#br0" timeOffset="199918.65">1519 11455 0,'25'25'16,"-25"0"-16,50 25 16,-25 25-16,0-26 15,24 51-15,26 0 16,-50 24-16,50 1 15,-50-76-15,-1 1 16,1 25 0,-25-50-16,25 50 0,0-50 15,-25-1 1,-50-24 62,25 0-78,-24-24 16</inkml:trace>
  <inkml:trace contextRef="#ctx0" brushRef="#br0" timeOffset="200273.65">1121 12202 0,'24'-25'31,"76"1"-15,-50-1-16,0 25 15,49-75-15,-24 75 16,-25-25-16,-25 0 16,0 0-16,0 25 15,-1-25-15,-24 0 16</inkml:trace>
  <inkml:trace contextRef="#ctx0" brushRef="#br0" timeOffset="200692.22">1843 11430 0,'25'0'31,"-25"25"-31,49 0 15,26 75-15,-25-1 16,0 1-16,-25-50 16,-25 0-1,25-1-15,24 26 16,-24 0-16,0 0 16,25-1-16,-25-49 15,0 0 1</inkml:trace>
  <inkml:trace contextRef="#ctx0" brushRef="#br0" timeOffset="201196.36">2440 11157 0,'25'0'0,"0"0"32,0 24-32,0 1 15,25 25-15,-25 25 16,25-25-16,-26-1 15,1 26-15,-25-50 16,50 75 0,-25-75-16,-25 49 15,25-49-15,0 25 16,-25 25-16,25-50 16,-25-1-16,0 1 15</inkml:trace>
  <inkml:trace contextRef="#ctx0" brushRef="#br0" timeOffset="201610.36">2266 11928 0,'0'-24'47,"0"-1"-47,50 0 16,0-25-16,-1 25 15,-24-25 1,0 50-16,0-50 16,0 50-16,0-49 0,0 24 15,0 0 1</inkml:trace>
  <inkml:trace contextRef="#ctx0" brushRef="#br0" timeOffset="202231.33">2938 11356 0,'75'0'32,"-50"-25"-17,0 25 1,0-25-16,0 25 16,25-50-1,-1 25 1,1 0-16,-50 0 15,25 25-15,0-24 16,0-1 0</inkml:trace>
  <inkml:trace contextRef="#ctx0" brushRef="#br0" timeOffset="202624.03">3038 11082 0,'25'0'31,"0"0"-15,0-25-16,0 25 0,0-25 31,-1 25-15,26-25 0,-25 25-16,0-25 15,0 0 1</inkml:trace>
  <inkml:trace contextRef="#ctx0" brushRef="#br0" timeOffset="208253.93">5927 10235 0,'25'0'31,"-1"0"-31,26 0 16,-25 0 0,0-25-1,0 25-15,0-25 16,25 0-1,-25 25-15,-25-24 0,49-1 16,-24 25 0,0-25-1</inkml:trace>
  <inkml:trace contextRef="#ctx0" brushRef="#br0" timeOffset="208733.69">5727 10086 0,'25'-25'16,"0"25"-16,0 0 15,0-25-15,0 0 16,25 25-1,0-25-15,-1 25 0,1-25 16,-25 25 0,0-25-1,0 25 1</inkml:trace>
  <inkml:trace contextRef="#ctx0" brushRef="#br0" timeOffset="210029.08">6948 8841 0,'25'0'31,"-1"49"-31,-24-24 16,50 25-16,0 0 0,0 74 15,25-49 1,-51 50-16,51-1 16,-25-74-16,-25 74 15,0-74-15,-25 0 16,50-25-16,-50 0 16,24 25-1,-24-25-15</inkml:trace>
  <inkml:trace contextRef="#ctx0" brushRef="#br0" timeOffset="210649.5">7570 8567 0,'50'0'47,"-50"74"-47,50 1 16,0 25-16,24 24 16,-49-49-16,25 25 15,-25-1-15,50 26 16,-50-51-16,-1 26 15,-24-75-15,0 50 16,25-26-16,0 26 16,-25-25-16,0-25 15,0 0-15,0 0 63,-25-25-48,0 0 1</inkml:trace>
  <inkml:trace contextRef="#ctx0" brushRef="#br0" timeOffset="211019.8">7396 9463 0,'25'-25'16,"0"0"0,24 25-16,26-49 15,-50 49-15,50-50 16,-25 25-16,-25 25 16,-1 0-1,1-25 1</inkml:trace>
  <inkml:trace contextRef="#ctx0" brushRef="#br0" timeOffset="211332.3">8317 9463 0</inkml:trace>
  <inkml:trace contextRef="#ctx0" brushRef="#br0" timeOffset="211825.33">8367 8392 0,'25'-25'62,"0"50"-62,50 50 16,-75-50-16,24 50 15,26-1-15,-25 26 16,25 0-16,0-1 16,0-24-16,-1 0 15,-24-1-15,-25-49 16,25 0-1,-25 0 1</inkml:trace>
  <inkml:trace contextRef="#ctx0" brushRef="#br0" timeOffset="212242.42">8990 7894 0,'25'0'16,"49"100"-1,-24-50-15,-50 0 16,50 49-16,25 1 16,-26 24-16,1 1 15,-25-26-15,25 51 0,-25-26 16,25-24-1,-26 0-15,1-26 16,0-49-16,-25 75 16,-50-100 46</inkml:trace>
  <inkml:trace contextRef="#ctx0" brushRef="#br0" timeOffset="212617.6">8641 8866 0,'0'-25'31,"50"0"-16,-25 0-15,0 0 16,24 0 0,-24 25-16,25 0 15,-25-25-15,0 0 16,0 25 0</inkml:trace>
  <inkml:trace contextRef="#ctx0" brushRef="#br0" timeOffset="213085.33">9214 7770 0,'0'0'0,"25"0"0,0-25 15,-1 25 16,-24-25-15,25 25 0,0-25 15,0 25-31</inkml:trace>
  <inkml:trace contextRef="#ctx0" brushRef="#br0" timeOffset="213717.25">9911 7645 0,'25'0'31,"25"0"-31,-50-25 16,0-24-1,25 49-15,-25-75 16,0 25-16,24 0 16,-24 1-16,25-1 15,-25 0-15,0-25 16,0 0-16,0 51 15,0-1-15,50 25 94,-25 25-94,-25 74 16,75 1-1,-50-75-15,25 49 16,-26-24-16,26 25 0,-25-25 16,0-25-16,0 49 15,0-74-15,-25 25 16,25 25 0,-25-25-1,0 0 16</inkml:trace>
  <inkml:trace contextRef="#ctx0" brushRef="#br0" timeOffset="214175.73">10235 7994 0,'0'0'16,"25"0"-16,-25-25 0,25 0 15,-1 0 1,1 0-1,0 25-15,0 0 0,0-25 16,25 25-16,0-49 16,-25 49-16,24-25 15,1 0 1,-25 25-16,25-50 16,-25 25-16,0 0 15,0 0 16</inkml:trace>
  <inkml:trace contextRef="#ctx0" brushRef="#br0" timeOffset="-213348.99">11405 8492 0,'25'0'31,"0"0"-16,0 0-15,0 0 16,25 0 0,-1-25-16,-24 25 15,0 0-15,0-25 16,0 25-16,-25-25 16,25 25-16,0-25 31,-25 0-16,25 25-15,0 0 0</inkml:trace>
  <inkml:trace contextRef="#ctx0" brushRef="#br0" timeOffset="-212743.04">11305 8293 0,'50'0'94,"0"-25"-79,0 25-15,-25 0 16,50-50-16,-1 50 16,-49 0-16,0 0 15,0-25 1,0 25-16,0 0 16</inkml:trace>
  <inkml:trace contextRef="#ctx0" brushRef="#br0" timeOffset="-212093.53">12575 7347 0,'25'-25'47,"0"50"-31,0 24-16,0 1 16,0-25-16,0 25 15,0 25-15,-25-51 16,50 51-16,-50-50 15,49 50-15,-24-25 16,0 49-16,-25-49 16,25-25-16,0 74 15,0-74-15,-25 0 16,25 0 0,-25 0-1</inkml:trace>
  <inkml:trace contextRef="#ctx0" brushRef="#br0" timeOffset="-211486.92">12351 7496 0,'0'-25'15,"25"25"1,0 0 0,0 0-16,0-25 15,0 0 1,50-25-16,-51 26 15,26-1-15,25 0 0,-50 0 16,25 0-16,0 0 16,-26 0-16,26 25 15,-25-25 1,50-25-16,-50 25 16,25 25-1,-26 0-15</inkml:trace>
  <inkml:trace contextRef="#ctx0" brushRef="#br0" timeOffset="-209617.83">12625 8442 0,'25'0'47,"0"0"-31,25 0-16,25 0 15,-50 0 1,24 0-16,1 0 16,0 0-16,-25-50 15,25 50-15,-25 0 16,24-25-1,-24 25-15,0-24 16,0 24-16,25-25 16,0 0-16,-1 0 15,-24 25 1,0 0 15,0-25-15,25 0-1</inkml:trace>
  <inkml:trace contextRef="#ctx0" brushRef="#br0" timeOffset="-198086.73">1046 16585 0,'25'0'31,"0"25"-15,49 0-1,-24 50-15,0-50 16,0 49-16,0-49 16,49 50-16,-24-50 15,-75 49 1,25-49-16,25 25 15,-50-25-15,74 25 0,-49-25 16,0 0-16,0 0 31,0-25-15</inkml:trace>
  <inkml:trace contextRef="#ctx0" brushRef="#br0" timeOffset="-197300.05">1619 16411 0,'-25'0'63,"25"50"-47,-25-1-16,0-24 15,25 0-15,-25 25 16,25-25-16,-25 25 15,25-25-15,-75 74 16,51-49-16,-1 0 16,0 0-16,25-25 15,-50 24-15,25 26 16,0-50-16,0 25 16,-25 0-16,50-1 15,-25-24 1,1 0-16,24 0 15,-25 0-15,25 0 32,0 0-1</inkml:trace>
  <inkml:trace contextRef="#ctx0" brushRef="#br0" timeOffset="-196907.46">1917 17183 0</inkml:trace>
  <inkml:trace contextRef="#ctx0" brushRef="#br0" timeOffset="-196184.76">2266 16212 0,'0'25'62,"0"-1"-62,50 26 0,0 0 16,-1 0 0,1-25-16,-25 0 15,25 0-15,0 49 16,0-49-16,24 25 16,-24-25-16,25 25 15,-50-25-15,25-1 16,24 26-16,-24-25 15,-25 0-15,25-25 16,-25 25 0,0 0-16,-1-25 15,1 0-15,0 0 0,0 0 32,-25 25-32,25-25 93</inkml:trace>
  <inkml:trace contextRef="#ctx0" brushRef="#br0" timeOffset="-195534.34">3013 16062 0,'0'25'47,"-25"0"-47,0 0 15,0 0 1,25 25-16,-24-1 0,-1 1 16,25-25-1,-50 50-15,25-25 16,0 74-16,-25-24 15,-24-26-15,49 1 16,0 0-16,-25 0 16,50-51-16,-25 51 15,0 0-15,25-50 16,-25 25-16,25-26 16,0 1-1,-25-25 63,25-25-46</inkml:trace>
  <inkml:trace contextRef="#ctx0" brushRef="#br0" timeOffset="-195157.94">3337 16934 0,'25'0'0</inkml:trace>
  <inkml:trace contextRef="#ctx0" brushRef="#br0" timeOffset="-194512.04">3685 15938 0,'0'25'62,"25"24"-62,-25-24 16,0 0-16,25 50 15,0-50-15,-25 25 16,25-1-16,-25 1 16,75 25-16,-75-50 15,50 50-15,-25-1 16,-1 1-16,1-25 16,0 74-16,-25-74 15,0 0-15,0 0 16,25-1-16,-25-24 15,25 0 1,-25 0 0</inkml:trace>
  <inkml:trace contextRef="#ctx0" brushRef="#br0" timeOffset="-193344.94">4582 16087 0,'-25'-25'0,"0"25"16,0 0-1,0 0 79,0 0-78,1 0-1,-1 0 1,0 25 0,25 0-16,0 0 15,0 0-15,0 0 16,0 0-16,0 0 16,0-1-16,0 26 15,0-25 1,25 0-16,-25 0 15,25-25 1,-1 0-16,1 0 16,0 0-16,0 0 31,0 0-15,0 0 30,-25-25-30,0-25 0,0 0-1,0 1 1,0 24-16,0 0 16,0 0-1</inkml:trace>
  <inkml:trace contextRef="#ctx0" brushRef="#br0" timeOffset="-192751.73">4433 15714 0,'24'0'31,"26"0"-31,-25 0 16,75 49-1,-50-24-15,-1 25 16,1-50-16,-25 25 16,0-25-16,0 25 15,0-25-15,0 25 16,0-25-1,-1 25 1,1-25 0,-25 25 15,0-1-31,0 26 16,0-25-16,25 75 15,-25-1-15,0-24 16,0 0-1,0 0-15,0-26 16,0-24-16,0 50 16</inkml:trace>
  <inkml:trace contextRef="#ctx0" brushRef="#br0" timeOffset="-192394.51">5603 16112 0,'0'0'0,"75"-25"15,-50 25-15,24-50 16,1 50-1,-25-25-15,0 25 16,0-25 0</inkml:trace>
  <inkml:trace contextRef="#ctx0" brushRef="#br0" timeOffset="-191651.46">5553 15913 0,'0'-25'93,"25"0"-77,50 0 0,-25 0-1,-1 25 1,1 0-16,-25 0 15,-25-25-15,50 25 16,-25 0 15</inkml:trace>
  <inkml:trace contextRef="#ctx0" brushRef="#br0" timeOffset="-188301.6">6499 15091 0,'0'75'46,"0"-1"-30,25 1 0,0 0-16,0 49 15,0-74-15,25 50 16,-25-50-16,0 24 16,0 1-16,-1-25 15,1 24-15,0-74 16,-25 25-16,0 0 15</inkml:trace>
  <inkml:trace contextRef="#ctx0" brushRef="#br0" timeOffset="-187539.02">7172 15315 0,'-25'0'62,"0"25"-46,-25 25 0,50 0-16,0-1 15,0 1-15,0 0 16,0 0-16,0 25 15,0-26-15,0 1 16,0-25-16,25 25 16,-25-25-1,25-25 1,0 0 0,0 0-16,0 0 15,0 0 1,24 0-16,-24 0 15,-25-25-15,25 0 16,0 0-16,25-25 16,-50 0-16,0 1 15,0-26 1,50 0-16,-50 25 16,0 26-16,0-26 15,0 25-15,0-25 16,0 25-1,-25 25 1,0-25 0,0 25-16,0 0 15,0 0-15,0-25 16</inkml:trace>
  <inkml:trace contextRef="#ctx0" brushRef="#br0" timeOffset="-186774.13">7246 15016 0,'0'-25'16,"50"25"-1,-25 0 1,0 25-16,0-25 16,25 25-1,-25 0-15,24 0 16,-24 0-16,25 0 16,-25-25-16,50 25 15,-50-25-15,0 25 16,0 0-1,-1-25-15,1 24 16,0 1 62,-25 0-47,0 0-31,0 0 16,0 25-16,0 0 16,0 24-16,0-24 15,0 0-15,0 0 16,0 24-16,0-24 16,0 25-16,0-50 15,0 0-15,0 25 16,0-26-16,0 1 15,0 0-15,0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14:37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6425 10982 0,'0'25'62,"25"-25"-31,0 0-15,-25 25 0,24-25-1,1 0-15,0 25 16,0-25-1,25 0 1,-25 0-16,0 0 16,0 0-16,0 0 15,-1 0 1,1-25 0,-25 0-16,25 25 15,0 0-15,0 0 0,0 0 16,0-25-1,0 25 1,0 0 0,0 0 15,-1 0-15,1 0-1,0 25 1,-25 0-1,0 0 1,25 25-16,0-25 0,-25 0 16,0-1-1,25-24 157,0 0-156,0-24-1,-25-1-15,25 25 16,0-25-16,-1 25 16,1 0-1,0-25 1,0 25-16,0 0 16,0 0-16,25 0 15,0 0 1,-26 0-16,1 0 15</inkml:trace>
  <inkml:trace contextRef="#ctx0" brushRef="#br0" timeOffset="2531.38">6898 9787 0,'25'0'110,"0"-25"-110,0 25 15,-1-25 1,1 25-16,0-25 15,25 0 1,-50 0 0,25 0-16,0 25 15,0-24-15,0 24 16,0-25 0,24 25 155,26 25-155,-50-1-16,0 1 16,0 25-1,0-25-15,0 0 16,-1 0 15</inkml:trace>
  <inkml:trace contextRef="#ctx0" brushRef="#br0" timeOffset="31840.1">17631 8318 0,'-25'0'31,"0"0"-16,0 0 1,-25 0 0,25 0-1,0 0 1,0 0-16,0 0 16,1 0-16,-26 0 15,25 0-15,-25 0 0,25 0 16,0 0-1,0 0-15,0 0 16,1 0 140,24 25-140,0 24 0,0-24-16,0 25 15,0-25-15,0 0 16,0 0-16,0 50 15,24-26-15,-24 26 16,0-50-16,0 25 16,25 24-16,-25 1 15,0-25-15,25 50 16,-25-26-16,25 1 16,-25 25-16,0-26 15,0 1-15,25-25 16,-25 0-16,0 49 15,0-49-15,0 0 16,0-25 0,0 25-16,0-1 15,0 1-15,0 0 0,0 0 16,0-25 0,0 0-16,0 24 0,0-24 15,0 25 1,0-25 15,0 0 78,75-25-109,-50 0 0,24 0 16,1 0-16,0-25 16,50 25-16,-75 0 15,49 0 1,-49 0-16,75-25 16,-75 25-16,25 0 15,-26 0-15</inkml:trace>
  <inkml:trace contextRef="#ctx0" brushRef="#br0" timeOffset="34277.14">17905 8617 0,'24'-25'94,"1"0"-78,25 0-1,0-25-15,-25 50 16,0-75 0,49 1-16,-49 74 0,0-50 15,0 25 1,-25 0-16,25-25 15,-25 25-15,0 50 157,0 25-142,0 0-15,0-25 16,25 24-16,-25 26 16,25-50-16,-25 0 15,0 25 1,0-25-16,0 0 31,0 0-31,0-1 16</inkml:trace>
  <inkml:trace contextRef="#ctx0" brushRef="#br0" timeOffset="35250.74">19523 8118 0,'0'-49'32,"0"24"46,-50 25-63,25 50-15,-49-26 16,49 1-16,-25 25 16,25-25-1,0 50 1,25-50-16,0 0 0,0 24 16,0 1-1,0-25-15,0 0 0,0 25 16,0-25-1,25 0 1,0-25-16,0 25 16,0-25-1,0 0-15,0 0 16,0 0 0,-1 0-1,1 0 1,0-25-1,0-25 1,-25 25-16,25-25 16,-25 25-1,25-25-15,-25 25 16,25-24 0,-25 24-1,0 0-15,0 0 16,0 0-16,0 0 15,0 0 17,0 0-17</inkml:trace>
  <inkml:trace contextRef="#ctx0" brushRef="#br0" timeOffset="36243.56">18452 9613 0,'0'0'0,"-49"0"31,24 0 0,0 0-15,0 0 0,0 0-16,0 24 15,25 1 1,-25 0-16,25 0 16,0 50-1,0-25-15,0 0 16,0 49-16,0-74 15,0 25-15,25-25 32,0-25-17,0 0 1,25 0 0,-25 0-16,24 0 15,-24 0 1,0 0-1,0-50 17,-25 0-17,0 0 1,0 25-16,0-24 0,0-1 16,0 25-16,0-25 15,0 0-15,0 25 31,0 0-15,0 1 15</inkml:trace>
  <inkml:trace contextRef="#ctx0" brushRef="#br0" timeOffset="37086.21">19050 9762 0,'25'0'32,"25"0"-17,-25 0 1,0 0-1,-1 0-15,1-25 16,-25 0-16,25-25 16,25 1-16,-25 24 15,0 0-15,25-25 16,-50 25-16,25 25 109,-25 25-93,24 25-16,-24-25 16,25 24-16,-25-24 15,0 0-15,0 0 16,0 0-16,25-25 15,-25 25-15,0 25 16,0-25 0,0 0 93</inkml:trace>
  <inkml:trace contextRef="#ctx0" brushRef="#br0" timeOffset="38640.37">19822 7944 0,'25'25'62,"0"-25"-46,25 0-16,-1 0 16,26 0-16,-50 0 15,25 0-15,-25 0 16,24 0-16,-24 0 16,0 0-1,-25 25 157,0 50-156,0-50-1,0 24-15,0 26 16,0 0 0,0-25-16,0-1 15,0 1 1,0 25-16,0-50 0,0 0 15,0 49-15,0-49 16,0 50-16,0-50 16,0 25-16,0-25 15,0 24 1,0 51-16,0-50 16,0-25-16,0 49 15,0-24-15,0 0 16,0 0-16,0 0 15,0-1-15,0 1 16,0 25-16,0-25 16,0 0-16,0-26 15,0 26-15,0 25 16,0-25-16,0 0 16,25-25-16,-25 24 15,25 1-15,-25-25 16,0 0 15,0 0 16,0 0-16,0 0 0,0 0-15,-25-25 0,-25 0-1,25 0 1,1 0-16,-1 0 16,0 0-1,0 0-15,0 0 0,0 0 16</inkml:trace>
  <inkml:trace contextRef="#ctx0" brushRef="#br0" timeOffset="40501.08">20818 7969 0,'-25'0'94,"-25"0"-78,25 0 15,1 0-31,-1 0 15,0 0 1,0 0-16,0 0 16,0 0-16,0 0 15,0 0 1,0 25 31,0 0 31,25 0-62,0 0-1,0 0-15,0 24 16,0 1-16,0 0 15,0-25-15,0 50 16,0-26-16,0-24 16,0 0-16,0 0 15,0 0-15,25 50 16,-25-25 0,0-26-1,0 26-15,0-25 16,0 50-16,0-25 0,0-1 15,0 26-15,25 0 16,-25-50-16,0 49 16,0 1-1,0-25-15,0-25 16,0 50-16,0-51 16,0 26-16,0-25 15,0 25-15,0 0 16,0 24-16,0-49 15,0 25-15,0 0 16,0 0-16,0 0 16,0-25-16,0-1 15,0 1 1,0 25-16,0 0 16,0-25-16,0 0 31,0 0-16,0 0 1,0-1 0,0 1 15,0 0-15,0 0-1,0 0-15,0 0 16,0 0-16,0 0 15,0 0 1,25 0 0,0-25 62,0 0-78,25 0 15,0 0-15,-26 0 16,1 0 0,0 0-1,0 0-15,0 0 16,0 0-16,0 0 16,0 0-16,0 0 15,0 0 16</inkml:trace>
  <inkml:trace contextRef="#ctx0" brushRef="#br0" timeOffset="43538.21">20943 8716 0,'0'25'47,"24"-25"-32,1 0 1,25-25-16,-25-25 15,-25 1-15,50-26 16,-25 50-16,0-75 16,0 75-16,24-24 15,-49-1-15,25 0 16,0 0 0,-25 100 171,0 50-171,0-26-16,0 1 15,0 25-15,0-51 16,0-24-16,0 25 16,0-25-1,0 0 1,25-25-16,-25 25 15,0 0 1,0 0 0,0 0 15,0-1 0</inkml:trace>
  <inkml:trace contextRef="#ctx0" brushRef="#br0" timeOffset="44540.81">21291 9687 0,'-25'0'47,"0"-50"-47,0 50 16,1 0-1,-1 0 32,0 0-47,-25 0 16,25 75-1,25-50 1,0 0-16,0 0 16,0 0-16,0 0 15,0 25-15,0-26 16,0 1-16,0 0 16,0 0-16,25 0 15,0 0 1,0-25-1,0 50-15,0-50 16,-1 0-16,1 0 16,0 0-1,0 0 1,0 0 15,0 0 0,-25-25-15,0 0-16,0 0 31,0 0-31,0 0 16,0 0-16,0-24 16,0 24-1,0 0-15,0 0 31,0 0-31,0 0 0,0 0 16,0 0 0,-25 25 31</inkml:trace>
  <inkml:trace contextRef="#ctx0" brushRef="#br0" timeOffset="45974.67">21590 7820 0,'25'0'46,"50"25"-30,-50-25 0,24 0-16,1 0 0,-25 0 15,50 0 1,-50 0-16,0 0 0,-1 0 16,-24 24 109,0 26-110,0-25 1,0 25-16,0 0 15,0 0-15,0-1 16,0-24-16,0 50 16,0 25-1,0-76-15,0 76 16,0-25-16,0 24 16,0 1-16,0-75 15,0 50-15,0-26 16,0 26-16,0 25 15,0-50-15,0 24 16,0 26-16,0-50 16,0 24-16,25 1 15,0 0-15,-25-1 16,0-24-16,0 0 16,0 0-16,0-25 15,0 50-15,0-51 16,0 1-16,0 0 15,0 0 1,0 25 0,0-25-1,0 0-15,0 0 16,0 0 78,-50-25-79,26 0 1,-26 0 0,25 0-16,0 0 31</inkml:trace>
  <inkml:trace contextRef="#ctx0" brushRef="#br0" timeOffset="46800.62">22486 9115 0,'50'0'62,"0"0"-62,-25 0 16,0 0-16,25 0 16,-25 0-16,24 0 15,1 0 1,-25 0 0,0 0-16,25 0 15,0 0 1,-1 0-16,-24 0 15</inkml:trace>
  <inkml:trace contextRef="#ctx0" brushRef="#br0" timeOffset="47799.82">22511 8841 0,'25'0'109,"50"0"-93,-50 0-16,0 0 15,0 0-15,49 0 16,-49 0-16,0 0 16,0 0-1,0 0 1,0 0-16,0 0 16,0 0-16,0 0 15,0 0-15,-1 0 16,1 0-16,0 0 15,0 0 1,0 0 0,0 0-16,0 0 15</inkml:trace>
  <inkml:trace contextRef="#ctx0" brushRef="#br0" timeOffset="52499.31">24030 7745 0,'-25'0'62,"1"0"-62,-26 0 16,0 0-16,0 0 15,-25 0 1,26 0-16,24 0 16,0 0-16,0 0 31,0 50 63,25-25-79,0 0-15,0 24 16,0 1-16,0-25 16,0 75-1,0-51-15,0 1 16,0 25-16,0 25 15,0-1-15,0 1 0,0-25 16,0-1-16,0 51 16,0-1-1,0 26-15,0-51 16,0 26-16,0-26 16,0 1-16,0-25 15,0-26-15,0-24 16,0 25-16,0 0 15,0 0-15,0 0 16,25-1-16,-25 1 16,0 0-16,0 0 15,0 0-15,0-25 16,0 24-16,0-24 16,0 0-16,0 25 15,25 0-15,-25-25 31,25-25 94,0 0-125,24 0 16,-24 0-16,25 0 16,0 0-16,-25 0 15,50 0-15,-26 0 16,1 0 0,-25 0-16,0 0 0,0 0 15</inkml:trace>
  <inkml:trace contextRef="#ctx0" brushRef="#br0" timeOffset="54104.21">24205 8367 0,'25'-24'94,"0"-1"-79,-1 0-15,1 25 16,0-25-16,-25 0 16,25 0-16,0-25 15,0 0-15,0 26 16,-25-1-16,25 0 16,-25 0-1,25 50 157,-25 0-156,0 49-1,0-24-15,0 0 0,25 0 16,-25 24-16,0-24 16,24-25-1,-24 50-15,0-50 0,0 0 16,25 25-1,-25-26 17,0 1-1</inkml:trace>
  <inkml:trace contextRef="#ctx0" brushRef="#br0" timeOffset="54547.65">24304 8741 0,'25'0'15,"0"0"1,0 0-16,0 0 16,0-25-16,0 25 15,74-25 1,-49 25-16,0 0 15,0 0-15,24 0 16,-24 0-16,0 0 16,-25-25-16,25 25 0,0 0 15,-50-25 1,24 25-16</inkml:trace>
  <inkml:trace contextRef="#ctx0" brushRef="#br0" timeOffset="59859.74">24852 9637 0,'0'-24'0,"0"-1"16,0 0 0,-25 0-1,0 0-15,-24 0 16,49 0 15,-25 25-15,0 0-1,0 0 1,0 0 0,0 0-1,0 0-15,-50 0 16,51 0 15,-1 25-31,0 0 16,0 0-1,25 25 32,0-1-31,0-24 0,0 0-16,0 0 31,0 0-31,0 0 15,0 0 1,0 0-16,25 25 16,-25-25-1,25-25 1,-25 24 0,49-24-1,-49 25 1,25-25-1,0 0-15,0 0 0,0 25 32,0-25-17,0 0-15,0 0 16,25 0 15,-26 0-15,1 0-1,0 0 1,-25-25 0,25 25-1,0-49 1,-25 24 0,25 0-16,-25 0 15,0 0 1,0 0-1,0 0 1,0 0 0,0 0-1</inkml:trace>
  <inkml:trace contextRef="#ctx0" brushRef="#br0" timeOffset="61197.18">25126 7820 0,'0'-25'47,"25"25"-31,0 0 0,74 0-1,-74 0-15,50 0 16,-50 0-16,25 0 15,-25 0 1,0 0 125,-25 50-126,0-1 1,0 1-16,0 0 16,0 0-16,0 0 15,0-1-15,0 26 16,0-25-16,0 0 15,0 49-15,0-49 16,0 0-16,0 0 16,0-25-16,0 74 15,0-49-15,0 0 16,0 25-16,0-1 16,0-24-16,0 0 15,25 49-15,-25 1 16,0-25-1,24-1-15,-24 26 16,25-50-16,-25 49 16,0-74-16,0 50 15,0-50-15,0 50 16,0-50-16,0 74 16,0-74-16,0 25 15,0-25-15,0 0 16,0 0-16,0 0 31,0-1 78,-25-24-62,1 0-47,-1 25 16,-25-25-16,0 0 16,25 0-16,0 0 15,0 0-15,0 0 16,0 0-16,-49 0 15</inkml:trace>
  <inkml:trace contextRef="#ctx0" brushRef="#br0" timeOffset="62068.04">25973 9214 0,'0'-25'47,"50"25"-47,-26 0 15,1 0-15,25 0 16,-25 0 0,0 0-16,0 0 15,50 0 1,-51 0 0,1 0-1,0 0-15,0 0 47,0 0 0</inkml:trace>
  <inkml:trace contextRef="#ctx0" brushRef="#br0" timeOffset="62678.28">25848 8940 0,'25'0'31,"0"0"-15,0 0-16,0 0 0,0-25 16,25 25-16,-26 0 15,1 0 1,25 0-16,0 0 15,0 0-15,24-25 16,-49 25-16,0 0 16,0-24-1,0 24 32</inkml:trace>
  <inkml:trace contextRef="#ctx0" brushRef="#br0" timeOffset="63874.81">27044 8193 0,'0'50'78,"0"0"-63,0 0-15,0-1 16,0 26 0,0-50-16,0 25 15,0 0-15,0-25 16,0 24-16,0 26 15,0-25-15,0 25 0,0-26 16,0 26 0,0 0-16,0-25 15,0-1-15,0-24 16,0 75-16,0-75 16,0 0-16,0 0 15,0-1-15,0 1 16,0 25-1,0 0 79</inkml:trace>
  <inkml:trace contextRef="#ctx0" brushRef="#br0" timeOffset="65538.61">27741 8567 0,'-25'0'140,"0"0"-124,0 0-16,-25 0 31,25 0 32,0 0-32,1 25 16,24 0-47,-25-1 16,25 26-1,-25 0 16,25-25-15,0 0-16,0 25 16,0-25-1,0-1 1,0 1 0,25 0-16,0 0 15,-25 0 1,24 0-1,-24 0 1,25-25 0,0 25-16,0 0 15,0-25 1,0 0 0,0 0-16,0 0 15,0 0 16,0 0-15,-1 0 0,1 0-1,0 0 1,0 0 0,-25-25 15,25 0-31,-25 0 15,0 0-15,0 0 16,0 0 0,0 0-16,0-24 15,0 24 1,0 0-16,0 0 16,0 0-16,0 0 15,0 0 1,0 0-1,0 0-15,0 0 16,0-24 0,0 24 15</inkml:trace>
  <inkml:trace contextRef="#ctx0" brushRef="#br0" timeOffset="66814.62">27965 8118 0,'0'75'62,"0"-50"-46,0 0-16,0 0 16,0 0-1,25 0 1,0 0-16,25-1 16,-26 26-16,26-25 15,-25 0-15,0 0 0,25 0 16,-25 0-1,0 0-15,24 0 16,-24-25 0,0 25-16,0-25 15,-25 24 1,25-24-16,25 0 16,-50 25-1,25-25 141,-25 25-140,-25 0-16,-25 25 16,25-25-16,-25 25 15,1 24-15,-1 1 16,0-25-16,25 0 16,0 24-16,0-24 15,0-25-15,0 0 16,25 25-16,-24-25 15,24 0 1</inkml:trace>
  <inkml:trace contextRef="#ctx0" brushRef="#br0" timeOffset="112055.83">17855 11181 0,'-25'0'94,"-25"0"-94,25 0 15,-50 0-15,1 0 16,49 0-16,-25 0 16,0 0-16,0 0 15,25 0-15,1 0 16,-1 0-16,0 25 219,25 25-204,0-25 1,0 0-16,0 0 15,0 25 1,0-25-16,0-1 16,0 26-16,0 0 0,0-25 15,25 50-15,-25-50 16,0 49-16,0-49 16,25 50-1,-25-25-15,0-25 16,0 49-16,0-24 15,0 0-15,0 25 16,0-1-16,0 1 16,0-25-16,0 25 15,0-1-15,0-24 16,0 0-16,0 0 16,0-1-16,0 26 15,0-50-15,0 0 16,0 50-16,0-26 15,0 1-15,24-25 157,26-25-142,-25 0-15,25 0 16,-25 0-16,50 0 16,-1 0-16,-24 0 15,-25 0-15,50 0 16,-1 0-1,-49 0-15,0 0 0,25 0 16,-25 0 0,-25 25-1</inkml:trace>
  <inkml:trace contextRef="#ctx0" brushRef="#br0" timeOffset="113150.69">18577 11356 0,'-25'0'16,"0"-25"0,0 25-1,0 0 1,0 0 0,0 0-1,1 0-15,-1 0 16,0 0-1,-25 0 1,25 25 0,0 0-1,25 24-15,0-24 16,0 0-16,0 0 31,0 25-15,25-25-1,0 25 1,0-25-16,-25-1 16,25-24-16,0 25 15,-25 0-15,25-25 16,24 25 0,1-25-1,-25 0-15,0 0 16,0 0-16,25 0 15,-1 0 1,26-25 0,-75 0-1,25-24 1,-25 24 0,0 0-16,0 0 15,0 0 1,0 0-1,0 0-15,0 0 16,0 0 0,0 0-16,0 1 31</inkml:trace>
  <inkml:trace contextRef="#ctx0" brushRef="#br0" timeOffset="117085.13">19498 11480 0,'0'-25'125,"25"0"-110,0-24 1,25 24-16,-25-25 0,25 25 16,-26-25-16,1 0 15,-25 26 1,25-1-16,0 25 203,-25 25-203,0 24 16,25 26-1,0-25-15,-25 0 16,0-25-16,0 49 0,0-24 16,0-25-1,0 0-15,0 0 16,0 0-1,0 24 1,25-24 0,-25 0-16,0 0 109</inkml:trace>
  <inkml:trace contextRef="#ctx0" brushRef="#br0" timeOffset="118144.38">18452 12999 0,'25'0'62,"0"0"-46,25-25-16,-25 0 16,0 1-16,0-26 15,0 25-15,-1 0 16,-24 0-16,25 25 16,0-25-16,-25 0 15,0 0-15,0 0 16,25 1-1,0-1 1,-25 124 109,0-49-125,0 0 16,0-25-16,0 0 15,0 24-15,25 1 16,-25 0-16,0-25 16,25 0-16,-25 0 31,0 0 16</inkml:trace>
  <inkml:trace contextRef="#ctx0" brushRef="#br0" timeOffset="119239.22">19673 12651 0,'0'-25'0,"0"0"31,0 0-31,0 50 110,0 0-110,-25 25 15,-25 24-15,50-24 16,0-25-16,0 50 16,0-50-16,0-1 15,0 26-15,0 0 16,25-25 0,0 0-16,0 0 15,-1 0 1,26-25-16,-25 0 0,0 49 15,0-49-15,0 0 16,0 0 47,-25-24-48,0-1 1,0 0-1,0 0-15,0 0 16,0 0-16,0 0 16,0 0-16,0 0 15,0-24-15,0-1 16,0 25 0,0 0-16,0 0 15,0 0 1,0 0-16,0 0 31,0 0-15,0 1 15,-25 24 0,0-25-15,0 25-1,25-25-15,-25 0 16</inkml:trace>
  <inkml:trace contextRef="#ctx0" brushRef="#br0" timeOffset="120758.03">20195 11082 0,'25'0'63,"0"0"-47,25 0-16,-25 0 15,25 0 1,0 0-16,-1 0 15,-24 0-15,0 0 16,0 0-16,0 0 16,0 0-16,0 0 125,-25 25-94,0 49-31,0-24 16,0 0-1,0-25-15,0 50 16,0-50-16,0 74 15,0-24-15,0 24 16,0-24-16,0 0 16,0-50-16,0 74 15,0-24 1,0-25-16,0-25 0,-25 25 16,25-1-16,0-24 15,0 0-15,0 0 16,0 0-1,0 0 1,0 0 0,0 0-16,0 25 15,0-26-15,0 26 16,0-25 0,0 0-1,0 0-15,0 0 16,0 25-16,0-25 15,0-1 1,0 1-16,0 0 16,0 0-16,0 25 15,0-25 1,0 25-16,0-25 16,0-1-1,0 1-15,0 0 0,0 0 16,-25 0-1,25 0 17,-25 0 30,0-25-46,0 0-16,-24 0 15,24 0-15,-25 0 16,0-25-16,25 0 16,-25 25-16,25-25 15,0 25-15,25-25 16,-24 25-16</inkml:trace>
  <inkml:trace contextRef="#ctx0" brushRef="#br0" timeOffset="122507.27">21167 11007 0,'-25'0'125,"0"0"-125,0 0 16,0 0-16,0 0 15,0 0-15,0 0 16,-24 0-16,24 0 16,0 0-16,0 0 15,0 0 126,25 25-126,0 0-15,0 0 16,0 0-16,0 25 16,0-1-16,0-24 15,0 25-15,0-25 16,0 0-16,0 25 16,25-1-16,-25-24 15,0 0-15,0 25 16,25-25-16,-25 25 15,0 24-15,0-24 16,0 0-16,0 25 16,0-25-16,0 24 15,0 1 1,0-25-16,0 0 0,0-1 16,0-24-16,0 25 15,0 0-15,0-25 16,0 0-1,0 25-15,0-1 16,0 1-16,0 0 16,0 0-16,0 0 15,0-26-15,0 1 16,0 0 0,0 0-1,0 0 1,0 0-16,0 0 15,0 0-15,0 0 16,0 0 125,50-25-141,-26 0 15,1 0-15,25 0 16,0 0-16,0 24 16,-25-24-1,24 0-15,-49 25 16</inkml:trace>
  <inkml:trace contextRef="#ctx0" brushRef="#br0" timeOffset="123706.21">21789 11032 0,'-25'0'47,"0"0"-31,1 0-1,-1 0 48,0 0-47,0 0-16,-25 25 15,50 0-15,-50 25 16,50-1-1,0 1-15,0-25 16,0 25-16,0-25 16,0 0-1,0 0-15,0 0 0,0 24 16,0-24 0,0 0-16,0 0 15,0 0-15,25-25 31,0 0-15,0 0 0,0 0-1,25 0 1,-25 0-16,-1 0 31,1 0-31,25 0 31,-25-25-15,0 0 0,0 25-1,-25-25 1,0 0 15,25 0-31,-25-24 16,0 24-1,0 0 1,0 0 0,0 0-16,0 0 15,0 0 1,0 0-16,0 0 16,-25 1-16,25-1 15,0 0-15,-25 25 16,25-25-16,-25 0 31</inkml:trace>
  <inkml:trace contextRef="#ctx0" brushRef="#br0" timeOffset="124842.26">21590 12576 0,'25'0'78,"-25"-25"-62,25 25-16,0-25 15,-25 0-15,25 0 16,-25 0-16,49-24 16,-49 24-16,0 0 15,25 0-15,-25 0 16,0 0 15,25 0 16,0 25 62,-25 25-109,0 25 16,0-25-16,0 50 16,0-51-16,0 26 15,0 0-15,0-25 16,0 50-1,0-26-15,0 1 0,0-25 16,25 25-16,-25 0 16,0-25-1,0 0-15,0-1 94</inkml:trace>
  <inkml:trace contextRef="#ctx0" brushRef="#br0" timeOffset="126380.04">22088 10858 0,'50'0'78,"-25"0"-78,0 0 15,0 25-15,-1-25 16,1 0-16,0 24 16,0-24-1,0 0-15,0 0 16,0 0-1,0 0 1,-25 50 109,0-25-109,0 25-1,0 0-15,25 25 16,-25-51-16,0 1 16,0 50-16,0-50 15,0 25-15,0 24 16,0-49-16,0 25 15,0 0-15,0 25 16,0-1-16,0-24 16,0 25-16,0 24 15,0-74-15,0 50 16,0-25-16,0 0 16,0-1-16,0-24 15,0 25-15,25-25 16,-25 50-1,0-50-15,0 0 16,0 49-16,0-49 16,0 0-16,0 25 0,0-25 15,0 0 1,0 0-16,0 24 16,0-24-1,24-25 1,-24 25-16,0 0 15,0 0 1,0 0 15,-24 0 79,-1-25-95,0 0 1,0 0-16,0 0 16,-25 25-1,25-25 32,0 0 0</inkml:trace>
  <inkml:trace contextRef="#ctx0" brushRef="#br0" timeOffset="127252.82">23084 12177 0,'25'0'62,"0"0"-46,0 0-16,0 0 16,0 0-1,0 0-15,-1 0 16,1 0-16,0 0 16,0 0-1</inkml:trace>
  <inkml:trace contextRef="#ctx0" brushRef="#br0" timeOffset="127831.95">23059 11928 0,'25'0'93,"25"0"-77,0 0-16,-25 0 16,49 0-1,1 0-15,-50 0 16,25 0-16,-25 0 16,0 0-16</inkml:trace>
  <inkml:trace contextRef="#ctx0" brushRef="#br0" timeOffset="130139.22">24105 10883 0,'-25'0'93,"0"0"-77,-49 0 0,24 24-16,25-24 15,0 0-15,0 0 16,0 25-16,0 0 31,25 25 94,0-25-125,0 25 16,0 0-16,0 24 15,0-24-15,0 25 16,0 0-16,0-51 16,0 51-1,0 0-15,0 0 16,0-26-16,25 26 0,-25-25 16,0 25-1,0 49-15,0-49 16,0-25-16,0 24 15,0-24-15,25 0 16,-25 0 0,0 0-1,0-26-15,0 26 16,0 25-16,0 0 16,0-50-16,0 49 15,0-24-15,0-25 16,0 0-16,0 0 15,0 0 1,0 0 0,0-1 109,25-24-110,0 0-15,25 0 16,-1 0-16,-24 0 16,50 0-16,-50 25 15,0-25-15,50 0 16,-50 0-16</inkml:trace>
  <inkml:trace contextRef="#ctx0" brushRef="#br0" timeOffset="136114.44">24703 11430 0,'25'0'93,"-25"-24"-77,25-1-16,-1 0 16,1-50-16,0 50 15,0 0-15,0 0 16,25-24-16,-25 24 16,-25-25-16,25 25 15,-25-25-15,25 25 16,-25 0-1,0 0-15,0 50 141,0 25-125,0 0-16,0 0 15,0 0 1,0-26-16,0 26 16,0 0-16,0 25 15,24-25-15,-24-26 16,0 26-16,0 0 15,0-25 1,0 0 0,0 0 31</inkml:trace>
  <inkml:trace contextRef="#ctx0" brushRef="#br0" timeOffset="136645.7">24777 11679 0,'25'0'16,"25"0"-1,0 0 1,0 0-16,-25 0 16,0 0-16,24 0 0,1 0 15,-25 0-15,25 0 16,-25 0-1,0 0-15,0 0 16,-1 0-16,1 0 16,0 0-1</inkml:trace>
  <inkml:trace contextRef="#ctx0" brushRef="#br0" timeOffset="141626.34">25201 12252 0,'-25'-25'63,"0"25"-16,0 0-16,0 0-16,0 0 1,0 0 0,0 0-1,1 0 1,-1 0 0,0 25-16,0 0 31,0 0 0,0 0-15,0 0-1,0 0 1,25 0 15,0 0-31,0-1 16,0 1-16,0 0 15,0 25 1,0-25-16,0 25 16,0 0-1,0-26-15,0 1 16,0 0 0,0 0-1,0 0 1,25-25-1,-25 25-15,25-25 16,0 25 0,0-25-1,0 0-15,0 0 16,49 0-16,-49 25 16,25 0-1,-25-25-15,0 0 0,0 0 31,0 0-15,24 0 15,-24 0-15,0-25 0,0 0-1,-25 0 1,0 0-1,0 0-15,0 0 16,0 0-16,0-24 16,0 24-16,0 0 15,0 0-15,0 0 16,0 0 0,0 0-16,0 0 15,0 0-15,0 0 16,0 1-16,0-1 15,0 0-15,-25-25 16,-25 25 0,26 0-16,24 0 15,-25 0-15,0 0 16</inkml:trace>
  <inkml:trace contextRef="#ctx0" brushRef="#br0" timeOffset="144133.97">25450 10808 0,'25'0'15,"0"0"1,0 0-1,-1 0-15,1 0 16,50 0-16,-25 0 16,-25 0-1,0 0-15,0 0 32,-1-25 218,26 25 62,-25 0-281,-25 50-15,0 24-16,0 1 16,0 0-16,25 0 15,0 24-15,-25-49 16,0 25-16,0-25 15,0 49-15,0-49 16,0 25-16,0-26 16,0 1-16,25 50 15,-25-25-15,0-1 16,0 1-16,0 25 16,0-51-16,0 26 15,25-25 1,-25 0-16,0-25 15,25 49-15,-25-49 16,0 25-16,0-25 0,0 0 16,0 25-16,25-1 15,-25 1 1,24-25 0,-24 0-1,0 0-15,0 0 16,0 0-1,0 0 204,0 0-219,0-1 47,0 1 219,-24-25-251,24 25 1,-25-25 0,0 0-16,0 0 15,0 0 1,-25 25-16,25-25 31,0 0-15,0 0-1,1 0-15,-1 0 16</inkml:trace>
  <inkml:trace contextRef="#ctx0" brushRef="#br0" timeOffset="145913.84">21715 13547 0,'-25'0'16,"0"0"-16,25 50 15,0 0 1,0-25-1,0 24 1,0 26-16,0-25 16,25 0-16,0 0 15,-1-26-15,1 1 16,25 75-16,0-25 16,-50-50-16,25-1 15,0 1-15,0 0 16,0 0-16,-25 0 15</inkml:trace>
  <inkml:trace contextRef="#ctx0" brushRef="#br0" timeOffset="146646.94">21590 14344 0,'25'0'62,"0"0"-62,25 0 16,24 25-16,-49 0 15,0-25-15,50 25 16,-50 24-16,0-49 16,0 25-16,-1-25 15,1 0-15,0 0 16,0 0 46,0 0-62,0 0 16,0 0 0,0 0-1,0 0-15,0-49 16,-1 24-16,1 0 16,0-50-16,25 25 15,-50 0-15,25 1 16,0-1-16,-25 25 15,25 0-15</inkml:trace>
  <inkml:trace contextRef="#ctx0" brushRef="#br0" timeOffset="147448.26">21192 15265 0,'0'50'47,"0"0"-47,0-25 15,24 74-15,1-74 0,25 100 16,-25-100-16,0 49 16,25 1-1,-50 0-15,50 24 16,-50-74-16,24 25 16,1 25-16,0-25 15,-25 24-15,50-24 16,-50 25-16,50-25 15,-50-25-15,0 0 16,0-1-16,25 1 16,-25 0-1</inkml:trace>
  <inkml:trace contextRef="#ctx0" brushRef="#br0" timeOffset="148304.97">21889 15888 0,'50'0'47,"-25"-25"-15,-1-25-32,26-25 31,-50 26-31,25 24 15,-25-25-15,50-50 16,-50 75-16,0 1 16,0-1-16,25 0 15,0 25 95,0 50-110,-25 24 15,25-24 1,-1 25-16,1 24 16,0 26-16,0-50 15,-25 24-15,25-49 0,-25 25 16,50-25-16,-25-26 31</inkml:trace>
  <inkml:trace contextRef="#ctx0" brushRef="#br0" timeOffset="149176.76">22312 15166 0,'50'50'63,"0"-26"-63,0 26 15,24 0-15,-24-25 16,25 0-16,-1 50 16,1-26-16,-50-49 15,50 25-15,-50-25 16,49 50-16,-24-50 15,-25 0 1,25 25-16,0 0 0,-25-25 16,0 25-1,-25 25 79,0-26-78,-25 1-1,0 25-15,25 25 16,-25-50-16,0 25 16,25-1-16,-25-24 15,25 50-15,-25-50 16,25 75-16,0-51 15,-25-24-15,25 25 16,0 0 0,0-25-1</inkml:trace>
  <inkml:trace contextRef="#ctx0" brushRef="#br0" timeOffset="150425.5">24977 13497 0,'0'25'63,"0"25"-63,49-25 15,-49 50-15,0-50 16,0 49-16,25-49 15,-25 25-15,0 0 16,0 0-16,25-26 16,-25 26-1,0-25-15,0 0 16,0 25-16,0-25 16,0 0-16,0 0 15,25-25-15,-25 24 16,0 1-16,0 0 15</inkml:trace>
  <inkml:trace contextRef="#ctx0" brushRef="#br0" timeOffset="151093.84">24753 14020 0,'24'50'31,"26"0"-15,0-25-16,-25 25 16,0-26-16,-25 1 15,50 25-15,-25 0 16,-1-25-16,1 0 16,0-25-16,-25 25 15,25 0 1,0-25 46,0 0-46,0 0 15,0 0-15,25-25-16,-26 25 15,1-25-15,0-25 16,0 50 0,0-25-16,0 0 15,-25 0 1,0 0-16,25 0 16,25-24-1,-50 24-15,0-25 0,25 50 16,-25-25-16,0 0 15,0 0 1</inkml:trace>
  <inkml:trace contextRef="#ctx0" brushRef="#br0" timeOffset="154907.01">24653 15016 0,'0'25'63,"0"0"-48,0 50-15,25 0 16,-25 24-16,25-49 16,0 25-16,0 24 15,-1-24-15,-24-25 16,0 24-16,25 1 15,0-25-15,-25 0 16,0 0-16,0-26 16,0 26-16,25 0 15,-25 0-15,0 0 16,25-25-16,-25 0 16,0-1-1,0 1-15,0 0 16,0 0-16</inkml:trace>
  <inkml:trace contextRef="#ctx0" brushRef="#br0" timeOffset="155775.04">25549 15340 0,'0'0'15,"-49"0"1,49-25-16,-25 25 16,0 0-1,0 0 1,0 0 15,0 0-31,0 0 16,0 25-16,0 0 15,25 25 1,0-25-16,0 0 16,0-1-16,0 1 15,0 0-15,0 0 16,0 25-16,0-25 15,0 74-15,0-49 32,0-25-32,25 0 0,0 0 15,-25 0 1,25 0-16,0 25 16,25-50-16,-25 0 31,0 0-31,0 0 15,24 0-15,-24 0 16,0 0 0,0 0-16,-25-50 15,0 25 1,50 0-16,-50 0 16,0 0-1,0-25 1,0 1-16,0 24 15,0-25-15,0 0 16,0 0-16,0-24 16,0 49-16,0 0 15,0 0 1,0 0-16</inkml:trace>
  <inkml:trace contextRef="#ctx0" brushRef="#br0" timeOffset="156625.74">25699 14892 0,'0'25'47,"50"25"-47,-1-26 15,-24 26-15,25 0 16,0-25-16,50 50 16,-26-26-1,-24-24-15,0 0 16,0 25-16,-25-25 16,-1 0-16,26 0 15,-25-25-15,0 25 125,-25 0-109,0-1-1,-25 26 1,0-25-16,0 0 0,0 25 16,1 0-1,24-25-15,-25 24 0,0 1 16,0 25 0,0-25-16,0-1 15,25 26-15,0-25 16,-25 0-16,25-25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3:00:34.6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16361 8990 0,'0'25'63,"-25"0"-63,25 25 0,0-25 15,0 49 1,-25-24-16,25 0 16,0 25-16,-25-1 15,25 1-15,0 0 16,0 24-16,0-49 16,0 25-16,0-25 15,25-25-15,0 49 16,-25-24-16,49 50 15,-49-75-15,0 49 16,25-24-16,0 25 16,-25-25-16,25-26 15,-25 1-15,0 0 16</inkml:trace>
  <inkml:trace contextRef="#ctx0" brushRef="#br0" timeOffset="768.63">16759 9388 0,'25'0'78,"0"0"-62,0 0-1,25 25 1,-26-25 0,26 50-16,0 0 15,-50-25-15,0 0 16,25 0-1,-25 0-15,25-1 0,-25 1 16,0 25 0,25-25-16,-25 25 15,25 0-15,0-25 16,-1 0-16,26-25 16,-25 24-16,0-24 15,25 0-15,-25 0 16,74 0-16,-24 0 15,-25 0-15,0 0 16,-1 0-16,1 0 16,-25 0-1,25-49-15,-50 24 16,0 0-16,0-25 16,0 25-1,0 0 1,0 0-16,0 0 15,0 0 1,0 1 0</inkml:trace>
  <inkml:trace contextRef="#ctx0" brushRef="#br0" timeOffset="1229.17">17406 9314 0,'0'0'0,"0"25"15,0 0-15,0 49 16,-24 1-16,24 0 16,0-1-16,0 1 15,0-25-15,0 0 16,0 0-16,0 49 15,0 51-15,0-26 16,0 1-16,0-26 16,0-24-16,0-25 15,0-25-15,0-1 16</inkml:trace>
  <inkml:trace contextRef="#ctx0" brushRef="#br0" timeOffset="1839.54">18154 8940 0,'24'75'47,"51"25"-32,-75-76-15,75 101 16,24-1-16,-74-99 16,25 25-16,0 0 15,25 0-15,-1 0 16,-24-26-16,0 1 15,-25 0 1,0 0-16,-25 0 0,0 0 16,25-25-1,-25 25 1,0 25 0,0 0-1,0-26-15,0 26 16,-25 0-16,-50 50 15,-25-26-15,51-24 16,-1 25-16,-25 24 16,50-74-16,-25 25 15,1-25-15,24-25 16</inkml:trace>
  <inkml:trace contextRef="#ctx0" brushRef="#br0" timeOffset="2980.38">14966 9264 0,'25'0'63,"0"0"-48,25 75-15,-1-26 16,26 1-1,-25 0-15,25 25 16,-1 24-16,-24-49 16,75 75-16,-26-51 15,-24 26-15,-25-50 16,25 25-16,-1-26 16,-24 1-16,-25-25 15,25 25-15,-25-50 16,-25-25 109,-25-25-125</inkml:trace>
  <inkml:trace contextRef="#ctx0" brushRef="#br0" timeOffset="3700.78">15813 9139 0,'-25'0'15,"0"0"-15,0 50 16,-25-25-16,25 0 16,0 25-16,1 0 15,-1 24 1,-25-24-16,0 25 16,0 24-16,25-24 15,-24 50-15,24-75 16,0-1-16,0 51 15,-25-25-15,25-26 16,0-24-16,-25 25 16,25-25-16,1 25 15,-1-25-15,25 0 16</inkml:trace>
  <inkml:trace contextRef="#ctx0" brushRef="#br0" timeOffset="4504.28">13547 9164 0,'0'50'46,"0"0"-30,0 50-16,0-1 16,0-24-16,0-25 15,0 24-15,0 1 16,0 0 0,25 24-16,-1-49 0,-24-25 15,0 25-15,0-25 16,0 0-1,25 25 1,-25-26 0,0 1-16,0 25 15,25 0 1,-25-25 0,0 0 15</inkml:trace>
  <inkml:trace contextRef="#ctx0" brushRef="#br0" timeOffset="5078.87">14319 9040 0,'25'0'16,"-1"50"-1,-24-1-15,0 1 16,0 25-16,0-25 15,0 24 1,0 1-16,0 0 16,0-25-16,0-1 15,0 26-15,0 0 16,0 0-16,0-1 16,0 1-16,0 0 15,0-25-15,0-26 16,0 1-16,0 0 15,-24-25 64,-1-25-64</inkml:trace>
  <inkml:trace contextRef="#ctx0" brushRef="#br0" timeOffset="5658.39">13547 9787 0,'25'0'62,"-1"0"-62,1 0 16,50 0-16,-50 0 16,50 0-16,-1 0 15,-24 0-15,0 0 16,-25 0-16,50 0 15,-50 0-15,-1 0 16,1 0-16,0 0 16,0 0-16,0 0 15,0 0 1,0 0 0,0 0-1,0 0 16</inkml:trace>
  <inkml:trace contextRef="#ctx0" brushRef="#br0" timeOffset="6161.74">14667 10335 0</inkml:trace>
  <inkml:trace contextRef="#ctx0" brushRef="#br0" timeOffset="6979.19">16236 10409 0</inkml:trace>
  <inkml:trace contextRef="#ctx0" brushRef="#br0" timeOffset="11704.52">15066 11381 0,'0'25'32,"0"-1"-17,25 1-15,-1 0 16,1 0 15,0-25-15,0 0-16,0 0 15,0 25 1,25-25 0,-25 0-16,0 0 0,24 0 15,-24 25-15,25-25 16,0 0-16,-25 0 15,0 0-15,0 0 16,0 0 0,-1 0-1,1 0-15,50 0 16,-25 0-16,0 0 16,-25 0-1,24-25-15,51 0 16,-75 25-16,0 0 15,0 0-15,0 0 16,-1 0-16,1 0 16,50 0-16,-50 0 15,25 0-15,0 0 16,-1 0-16,-24 0 16,25 0-16,0 25 15,0 0 1,-25 0-1,0 0-15,24 0 16,1 24-16,-25-24 16,0 0-16,0 0 15,-25 0 1,25-25-16,0 25 16,-25-50 124,0-25-124,49 25-1,-24-24 1,25 24-16,0 0 16,-25 25-16,25 0 15,24-25-15,-49 0 16,50 25-16,-25-25 16,0 25-16,-1 0 15,26 0-15,-50 0 16,25-25-16,-25 25 15,49-25-15,-49 25 16,0 0 0,0 0-16,0 0 31,0 0-15,50 0-1,-50 0-15,-1 0 0,26 0 16,-25 0-1,0 0-15,25 0 0,0 0 16,-25 0-16,-1 0 16,1 0-1,25-25-15,-25 0 16,0-24-16,50-1 16,-50 25-1</inkml:trace>
  <inkml:trace contextRef="#ctx0" brushRef="#br0" timeOffset="12517.52">16186 12427 0,'0'24'62,"0"1"-62,0 25 16,0 25-16,0 0 16,0-1-16,25 26 15,-25-1-15,0 1 16,0 0-16,0-1 15,0-24-15,0-25 16,0-25-16,0 24 16,0-24-16,0 0 15,0 0 17</inkml:trace>
  <inkml:trace contextRef="#ctx0" brushRef="#br0" timeOffset="13344.82">16610 12900 0,'25'0'47,"24"0"-47,1 0 16,0 0-16,0 0 0,24 0 16,-49 0-16,25 0 15,-25 0 1,0 0-1,0 0-15,-25 49 16,25-49 0,-25 25-16,0 0 15,0 25 1,0-25-16,0 0 16,0 0-16,25 25 15,0-26-15,-1 1 16,-24 0-16,25 0 15,0-25 17,0 0-32,25 0 15,-25 0-15,50 0 16,-1-75 0,1 51-16,-25-26 15,0 25-15,-26 25 0,1-25 16,-25 0-1,25 25 1,0-25-16,0 25 16,0-25-1,-25 0 32</inkml:trace>
  <inkml:trace contextRef="#ctx0" brushRef="#br0" timeOffset="13813.29">17257 12750 0,'0'25'15,"0"0"-15,50 50 16,-50-25-16,25 49 16,25-49-16,-50 0 15,0 24 1,24 1-16,-24-25 16,0 25-16,0-50 15,25 74-15,-25-74 0,0 0 31,0 0-31</inkml:trace>
  <inkml:trace contextRef="#ctx0" brushRef="#br0" timeOffset="14190.37">17929 12277 0,'0'75'47,"-24"-25"-31,-1 24-1,25-49-15,-25 0 16,25 25-16</inkml:trace>
  <inkml:trace contextRef="#ctx0" brushRef="#br0" timeOffset="14742.52">18278 12302 0,'25'0'31,"0"0"-15,25 75-16,-1-1 0,51 26 15,-75-50 1,0 25-16,25-1 16,-1 1-16,1-50 15,-25 0-15,0-25 16,0 25 0,0 0-1,-25-1 1,0 1-16,0 0 15,0 25 1,0 0 0,0 0-1,-25 24-15,0-49 16,-50 50-16,1 0 16,-1-26-16,25-24 0,-25 0 15,26-25 1,-26 25-16,25 0 15,0-25-15</inkml:trace>
  <inkml:trace contextRef="#ctx0" brushRef="#br0" timeOffset="16324.85">14742 12576 0,'25'50'63,"-25"0"-63,0-1 0,25 26 15,0 25-15,-25-1 16,0-24-16,25-25 16,-1 24-16,-24-24 15,0-25 1,0 0-16,0 0 16,0 0-16,0 25 15,0-25-15,25-1 16,-25 1-16,0 0 15</inkml:trace>
  <inkml:trace contextRef="#ctx0" brushRef="#br0" timeOffset="16849.89">15638 12501 0,'25'25'16,"-25"25"-1,0-25 1,0 50-16,0-1 16,0-24-1,0 25-15,0-1 16,0-24-16,0 25 16,0-25-16,0 0 15,0-1-15,0 26 0,0-50 16,0 25-1,0 0-15,0-1 16,0 1 0,0-25 46</inkml:trace>
  <inkml:trace contextRef="#ctx0" brushRef="#br0" timeOffset="17414.29">14866 13198 0,'0'-24'62,"25"24"-46,0 0-16,50 0 15,-50 0-15,25 0 16,-1 0-16,1 0 16,50 0-16,-75 0 15,25 0-15,-25 0 16,-1 0 0,1 0-16,25-25 15</inkml:trace>
  <inkml:trace contextRef="#ctx0" brushRef="#br0" timeOffset="18090.34">19448 13099 0,'25'0'16,"25"0"-1,-25 0-15,25 0 16,0 0-16,-25 0 16,-1 0-16,1 0 31,0 0-31</inkml:trace>
  <inkml:trace contextRef="#ctx0" brushRef="#br0" timeOffset="18463.3">19448 12900 0,'25'0'47,"25"0"-32,-25 0-15,0 0 16,25 0-16,0 0 16,-26 0-1</inkml:trace>
  <inkml:trace contextRef="#ctx0" brushRef="#br0" timeOffset="18998.62">20320 12302 0,'25'75'31,"-25"-1"-31,0-24 16,0 0-16,0 25 15,0 49 1,0-24-16,0-25 16,0-1-16,25-24 15,-25-25-15,0 0 16,0 0-16,0 0 16</inkml:trace>
  <inkml:trace contextRef="#ctx0" brushRef="#br0" timeOffset="19653.37">20768 12402 0,'75'0'16,"-25"0"0,-25 0-1,0 0-15,-1 0 16,26 0-16,0 0 16,-25 0-16,0 0 0,0 0 31,0 0-16,-25 25-15,0 24 16,0-24 0,25 25-16,-1 0 15,-24-25-15,0 25 16,25-1-16,0-24 16,-25 0-16,25 0 15,0-25 1,0 25-1,0-25-15,0 0 16,0 0-16,0 0 16,-1 0-1,1 0-15,0-25 16,25-25 0,-25 25-1,0 0 1,0 1-16,-25-1 15,0 0-15,0 0 16</inkml:trace>
  <inkml:trace contextRef="#ctx0" brushRef="#br0" timeOffset="20170.06">21391 12427 0,'0'24'31,"25"1"-15,-25 50-16,0-50 15,0 25-15,0 0 16,0-1-16,0 1 16,0 50-16,0-1 15,0 1 1,0-50-16,0 0 16,0-26-16,0 26 15,0-25-15,0 0 16</inkml:trace>
  <inkml:trace contextRef="#ctx0" brushRef="#br0" timeOffset="20602.25">22138 12128 0,'0'25'15,"25"24"-15,-25 1 16,25 0-16,-25-25 16,0 25-1,25 24-15,-25-49 16,0 0-16,0 0 31</inkml:trace>
  <inkml:trace contextRef="#ctx0" brushRef="#br0" timeOffset="21168.47">22387 12177 0,'25'25'63,"0"25"-63,-25 25 15,0 0 1,0-1-16,0-24 15,0 0-15,0 0 16,0-25 0,25 0-16,-25-1 15</inkml:trace>
  <inkml:trace contextRef="#ctx0" brushRef="#br0" timeOffset="21847.5">22860 12277 0,'0'-25'32,"25"25"-32,0 25 0,-25 25 15,25-25-15,25 0 16,24 0 0,-24 24-16,-25-24 15,25 25-15,0-25 16,-1 0-16,-24 0 15,25 0-15,-25 0 16,0-25-16,-25 25 31,0-1 32,0 1-63,-25 50 0,-25-25 15,-49 25-15,24 24 16,0 26-16,0-26 16,-24 1-1,49-25-15,50-26 16,-25 1-16</inkml:trace>
  <inkml:trace contextRef="#ctx0" brushRef="#br0" timeOffset="34241.85">17581 8567 0,'0'-25'63,"0"-50"-48,0 50-15,0-25 16,0 25-16,25-49 16,0 24-16,-25 0 15,49-49-15,-49 49 16,0-50-16,50 25 16,-25 26-16,25-26 15,-25-25-15,25 51 16,-50 24-1,49-25-15,-49 25 0,0 0 16,50 0 0,-50 0-16,25 25 15,-25-25-15,50 0 0,-25 25 16,25-49 0,-25 49-16,-1 0 15,1 0 1,0-25-16</inkml:trace>
  <inkml:trace contextRef="#ctx0" brushRef="#br0" timeOffset="35048.8">17282 8118 0,'25'50'16,"0"0"-16,0 25 15,0-50-15,24 24 16,-49-24-16,25 25 15,0-25-15,0 50 16,25 24-16,-50-74 16,25 25-16,0-25 15,0 25-15,-25-25 16,24 0-16,-24-50 109,0-25-109,25 25 16,0 0-16,0-25 0,25 1 16,-50 24-1,50-25-15,0 0 16,49 0-16,-74 0 15,25 25-15,-25 1 16,25-1-16,-25 0 16,-1 25-16</inkml:trace>
  <inkml:trace contextRef="#ctx0" brushRef="#br0" timeOffset="36510.54">19349 5230 0,'-25'0'63,"-25"0"-63,25 0 15,0 0-15,-24 0 16,24 0 0,0 25-16,-25 25 15,25-50-15,0 0 16,0 24 0,0 1-1,25 0 16,-25 50-31,25-50 16,0 25-16,0-1 16,0-24-16,0 25 15,0 0-15,0 74 16,75-24-16,-75-25 16,50 24-16,-25 76 15,-25-51 1,25 26-16,0-26 15,0 1-15,-25-51 0,0 1 16,0-50 0,0 0 62,24-25-63,1 0 1,50 0-16</inkml:trace>
  <inkml:trace contextRef="#ctx0" brushRef="#br0" timeOffset="37337.91">20420 5006 0,'0'74'31,"-25"-24"-31,25 0 0,-75 25 15,50-25-15,0-26 16,-25 76-16,25-75 16,1 25-1,-1-25 1,0-25 0,-25 0-16,25 0 15,0 0 1,0 0-16,0 0 15,0 0-15,-24 0 16,-1-50 0,25 25-16,0-25 15,25 25-15,0 0 16,0 0-16,0 1 16,0-1-16,0-25 15,0 25-15,0 0 31,25 25 1,0 0-32,25 25 15,-1 25 1,1 0-16,0-1 16,50 26-16,-26-25 15,-24 25-15,-25-26 16,50-49-16,-50 50 15,0-50-15,0 0 16,-1 0-16,1 0 16,0 0-1,0 0 1,0-25 0,-25 0-1,0 0-15</inkml:trace>
  <inkml:trace contextRef="#ctx0" brushRef="#br0" timeOffset="37815.91">20071 6375 0,'25'75'32,"-25"-50"-17,25 0-15,0 0 16,-25 25-16,25 24 16,-25-49-16,24 75 15,1-50-15,0 49 16,-25 1-16,25 24 15,-25-49-15,0-25 16,0-25-16,0 0 16</inkml:trace>
  <inkml:trace contextRef="#ctx0" brushRef="#br0" timeOffset="38583.36">20096 6350 0,'25'-24'31,"0"24"-31,0 0 16,24 0-16,1-25 15,-25 25-15,25-25 0,-25 25 16,0 0 0,49-25-16,-49 25 15,0 0 1,0 0 0,-25 25 15,0 0-16,0 24-15,-25-24 16,-25 0-16,1 25 16,49-25-16,-50 0 15,25-25-15,0 25 16,75 0 78,-25 0-94,49-1 15,-49 1-15,0-25 32,-25 25-32,25-25 15,-25 25 1,0 0-1,0 25-15,-50 0 16,25-50 0,-24 25-1,24-25-15,0 0 16,0 0 0,0 0-1</inkml:trace>
  <inkml:trace contextRef="#ctx0" brushRef="#br0" timeOffset="39524.21">20893 4931 0,'50'25'62,"-26"-25"-62,1 25 16,25-25-16,25 25 15,0-25 1,-51 0 0,1 0-1,0 25-15,-25 0 16,25-25-1,0 24 1,-25 1 0,0 25-16,0 0 15,0 25-15,0-26 16,0 26-16,0 0 16,0-50-16,0 49 15,0 1-15,25 25 16,0-1-16,-25 1 15,0 25 1,25-26-16,0 26 0,-25-51 16,25 1-16,-25-50 15,0 0-15,0 0 16,0 25 62,0-26-78,-50 1 0,25 0 16,-25 0-1,25 0-15,-25 25 16,25-50-16,1 0 16,-1 0-16,0 0 15,0 0 1</inkml:trace>
  <inkml:trace contextRef="#ctx0" brushRef="#br0" timeOffset="41114.28">23109 4533 0,'-25'24'109,"25"1"-93,-25 0-16,0 0 0,0 50 16,1-25-1,-1 0-15,25-26 16,-25 1-16,0 25 15,25 50-15,0-1 16,25 26-16,0-75 16,24 74-16,26 50 15,-25-24-15,0 24 16,24-24-16,-49-51 16,25 51-16,-25-51 15,25 26-15,-25-26 16,25-49-1,-50-25-15,49-25 94,-24 0-78,0 0-16,0 0 15</inkml:trace>
  <inkml:trace contextRef="#ctx0" brushRef="#br0" timeOffset="42184.25">23906 4831 0,'0'-49'156,"0"-1"-156,25-25 16,-25 50-16,25-50 15,0 51-15,-25-1 16,24-25-16,-24 25 16,0 0-16,0 50 218,-24-25-202,24 50-16,-50 0 16,50 24-1,0 26-15,0-75 16,0 50-16,0-26 15,0 1-15,0-25 16,25 0-16,0 0 16,24 0-1,-24-25-15,75 0 16,-50 0-16,24 0 16,-24 0-16,25 0 15,-50 0-15,25-50 16,-50 25-16,25-25 15,-25-24-15,0-1 16,0 25-16,0-50 16,0 51-16,0-1 15,0 25-15,0-25 16,-25 50-16</inkml:trace>
  <inkml:trace contextRef="#ctx0" brushRef="#br0" timeOffset="42744">24230 5803 0,'0'0'0,"25"0"31,-1-25-15,1 0-16,50-25 15,-25 0-15,-25-25 16,25 1 0,-26-1-16,26-25 15,-50 51-15,25 49 16,0 25 46,0 49-46,0-24-16,0 50 16,0 24-16,0-99 15,-1 50-15,1-25 16,25-1-16,-50-24 16</inkml:trace>
  <inkml:trace contextRef="#ctx0" brushRef="#br0" timeOffset="43304.27">24877 4134 0,'75'-25'16,"-25"25"-16,-1-50 16,-24 50-16,0 0 15,50 0-15,-50 0 16,0 0 15,-25 50-31,25 50 16,-25-50-16,24 49 15,51 51-15,-25-1 16,25 25-16,-1 26 16,-49-26-16,25 25 15,0-49-15,0-26 16,0 1-16,-26-26 16,-24-74 46,-24-25-31,-1 0-31,0 0 16,0 0-16</inkml:trace>
  <inkml:trace contextRef="#ctx0" brushRef="#br0" timeOffset="45485.87">27243 3586 0,'-25'0'79,"-25"25"-64,25 0-15,-25 0 16,25 0-16,1-25 15,-26 50-15,25-50 47,-25 25-47,50 24 32,0-24-32,0 0 15,0 25 1,0 25-16,0-25 15,0-1-15,0 51 16,25 49-16,0 51 16,-25-26-16,0 50 15,25-50-15,-25 26 16,0-26-16,25 0 16,0-74-16,-1 24 15,-24-24-15,25-75 16,0 25-16,50-50 78,-50 0-62,25 0-16,-25 0 0,24 0 15,26-25-15,-50 25 16,50-75-1</inkml:trace>
  <inkml:trace contextRef="#ctx0" brushRef="#br0" timeOffset="46003.68">28189 3686 0,'50'-50'16,"-25"-49"-1,0 49-15,49-25 16,-49 25-16,0 0 16,0-24-16,25-51 15,-25 50-15,25 1 16,-50 49-16,24-25 15,-24 25 64,0 100-79,0 24 15,0 1 1,0-25-16,0 49 15,0-49-15,0-25 16</inkml:trace>
  <inkml:trace contextRef="#ctx0" brushRef="#br0" timeOffset="46382.15">28388 3761 0,'-25'0'16,"25"49"15,0 1-31,0-25 16,50-25-16,25 0 15,-25 0-15,24 0 16,-24 0-16,-25 0 16,0 0-16,0 0 31</inkml:trace>
  <inkml:trace contextRef="#ctx0" brushRef="#br0" timeOffset="47040.75">27890 4284 0,'0'24'0,"0"1"15,25 25-15,0 0 16,25 0-16,-25-50 16,0 50-16,24-26 15,1 76 1,0-75-16,-25 25 16,25-50-16,-25 25 15,0 0-15,-1 0 31,-24-75 16,0 0-31,0 25-16,0-75 16,0 51-16,0-1 15,0 25-15,0-25 16,0 0-16,0 25 31,0 0-31,25 1 31,25-1-31,0-25 16,0 50-16,24-25 0,-24-25 16,25 50-1,-25-25-15,0 25 16,-1 0-16,-24 0 15</inkml:trace>
  <inkml:trace contextRef="#ctx0" brushRef="#br0" timeOffset="47653.2">28563 4383 0,'24'0'32,"26"0"-32,0 0 15,-25 0-15,25 0 16,-25 0-16,0 0 16,-1 0-16,-24 25 46,0 0-30,0 25-16,0-25 16,0 0-1,0 74-15,-24-49 0,-26 0 16,-25 25 0,-25-51-16,51 51 15,49-50-15,-25-25 16,50 0 46,74 0-62,-49 0 16,0-25 0,0 25-16,-1 0 0,1 0 15,50 0-15,-50 0 16,-25 0-16</inkml:trace>
  <inkml:trace contextRef="#ctx0" brushRef="#br0" timeOffset="48181.83">28338 5454 0,'0'25'31,"75"-100"-15,-25 25-16,0 1 15,-25 24-15,24-25 16,-49 25-16,50-25 15,-25 50 64,0 50-64,-25-25-15,25 25 16,-25-25-16,25 49 15,-25-49 1,0 0 0,0 0-1,0 0 1</inkml:trace>
  <inkml:trace contextRef="#ctx0" brushRef="#br0" timeOffset="48493.33">28438 5778 0,'50'0'15,"25"0"1,-26 0-16,26 0 16,25 0-1,-51 0-15,26 0 16,-25 0-16,0 0 16,-25 0-1</inkml:trace>
  <inkml:trace contextRef="#ctx0" brushRef="#br0" timeOffset="49074.6">28488 6027 0,'0'74'0,"25"-74"15,0 50-15,24 0 16,26 25-16,-50-25 15,50 49-15,-50-74 16,0 0 0,-25 0-16,24-25 78,1-50-63,-25 25-15,25-74 16,0 74 0,-25-50-16,25 75 15,0-50-15,0 50 16,0 0 0,0 0-16,0 0 15,-1 0-15,1 0 16,25 0-16,-25 0 15,0 0-15,0 0 16,0 0 0,0 0-1,-25 25-15,0 0 32,0 0-32</inkml:trace>
  <inkml:trace contextRef="#ctx0" brushRef="#br0" timeOffset="49668.97">29085 6450 0,'25'0'16,"0"0"0,0 0 15,0 0-15,-25 25-1,0 0-15,0 25 16,0-25-16,0-1 15,0 51-15,0-50 16,-25 0-16,-25 50 16,150-75 77,-25 0-93,74 0 16,50-25-16,75-25 16,0 0-16,-25 0 15,-25 25-15</inkml:trace>
  <inkml:trace contextRef="#ctx0" brushRef="#br0" timeOffset="50338.75">29235 3337 0,'0'0'0,"25"0"0,50 0 16,24 0-16,-49 0 16,25 0-16,49 0 15,-74 0-15,0 0 16,0 25 46,-50 50-46,0 0-16,24 24 16,-24 51-16,75 49 15,-25-25-15,-50-24 16,25-1-16,25-49 16,-50-26-16,49 1 15,-49-50-15,0 0 16,25 0-1,-25 0 1,0 0 0,0-1-16,0 1 15,-25 25 1,-49 25-16,49-50 0,-75 25 16,26-26-16,-1 1 15</inkml:trace>
  <inkml:trace contextRef="#ctx0" brushRef="#br0" timeOffset="126868.86">23732 8343 0,'-25'-25'0,"0"25"16,0 0-1,0 0 1,0 0-16,-25 0 16,25 0-16,0 0 15,-24 0-15,24 0 16,25 25-16,-25-1 16,0 1-16,25 25 15,0-25-15,0 25 16,0 25-16,0-50 15,0 49 1,25-49-16,0 25 16,0-50-1,24 50-15,-24-50 16,0 0-16,0 0 16,0 0-1,0 0 1,0-25-16,25 0 15,-50 0-15,25-50 16,24 1-16,-24 49 16,-25 0-16,0 0 15,0 0-15,0-25 16,0 0-16,0 25 31,0 1-31,0-1 0,-25 0 16,25 0-16,-25 25 15</inkml:trace>
  <inkml:trace contextRef="#ctx0" brushRef="#br0" timeOffset="127520.05">24205 8243 0,'-50'0'31,"25"0"-31,0 0 15,0 0-15,0 0 16,25 25-16,-25 0 16,25 25-16,-25-26 15,25 1-15,0 50 16,0-50 0,0 25-16,0 0 15,0-1-15,25-24 0,25 25 16,-25-25-1,0-25-15,0 0 16,0 0 0,0 0-16,25 0 15,-26 0-15,1 0 16,25-25-16,-50 0 16,0 0-1,0 0-15,25-24 16,-25-1-16,0 25 15,0-50-15,0 25 16,0-24-16,0-1 16</inkml:trace>
  <inkml:trace contextRef="#ctx0" brushRef="#br0" timeOffset="128151.05">24852 8243 0,'-25'0'78,"25"25"-62,-50 0 0,26 0-16,-1 24 15,25-24-15,0 25 16,0-25-16,0 25 16,0-25-16,0 0 15,0 0-15,25 0 16,-1-25-16,26 49 15,0-24-15,-25-25 16,0 0 0,0 0-16,0 0 15,0 0 1,-1-74 15,-24 49-31,25-25 16,-25 25-16,0-25 0,0 0 15,0 25-15,0 0 16,0 1 0,0-1-16</inkml:trace>
  <inkml:trace contextRef="#ctx0" brushRef="#br0" timeOffset="128812.52">23109 8268 0,'-25'0'0,"25"25"31,0 25-31,0 24 16,0 1-16,0-25 15,0 25-15,0-1 16,0 1-16,0-25 16,0-25-16,0 24 15,0 1-15,0 0 16,0-25-16,0 0 15,0 0-15,0 0 16</inkml:trace>
  <inkml:trace contextRef="#ctx0" brushRef="#br0" timeOffset="129651.39">25300 7944 0,'25'25'47,"0"25"-47,0-25 16,50 25-1,-50-26-15,0 1 16,0 0 0,-1 0-1,1-25-15,25 25 16,-25 0 93,-25 0-93,0 0-16,-25 25 15,25-26-15,-50 26 16,25 0-16,-24 25 16,24-50-1,0 0-15,-25 49 0,50-49 16,-25 0 0,0 75-16,0-75 15,25 24-15,0-24 0,0 0 16</inkml:trace>
  <inkml:trace contextRef="#ctx0" brushRef="#br0" timeOffset="131855.47">24653 9438 0,'0'50'63,"0"0"-63,0 0 15,0-1-15,0 26 16,25 0-16,0 0 16,0-1-16,49 26 15,-24-50-15,0 24 16,50 51-16,-26-25 16,-24-26-16,0-24 15,-25-25-15,25 0 16,-26-25-16,1 25 15,0 0 1,0-25-16,0 0 16,0 0-1</inkml:trace>
  <inkml:trace contextRef="#ctx0" brushRef="#br0" timeOffset="132743.41">24877 10658 0,'-25'0'16,"25"25"-1,0 0 1,50-25-1,-25 25 1,25-25 0,-25 25-16,-1-25 15,1 25-15,25-25 16,0 25-16,0 25 16,-25-50-16,0 0 15,-1 0 1,1 0-16,0 0 62,0 0-46,0 0 15,0-25-15,0 0-1,0 0 17,0 25-17,-25-25-15,25 0 16,0 25-16,-25-25 16,24 25-16,1-25 15,-25 0 1,0 1-16,0-1 15,0 0 1,0 0 15,0-25-15,0 25 0,0 0-1,0 0 1,0 0-1</inkml:trace>
  <inkml:trace contextRef="#ctx0" brushRef="#br0" timeOffset="138600.17">25898 9239 0,'25'75'63,"-25"-25"-63,0 49 15,0-49-15,0 25 16,0 24-16,0 26 16,0-50-1,0-1-15,0 26 16,0-50-16,0-1 16,0 26-16,0-25 15,0-25-15,0-75 94,0 0-78,0 25-16,0 0 15,0 1-15,0-51 16</inkml:trace>
  <inkml:trace contextRef="#ctx0" brushRef="#br0" timeOffset="139165.28">26023 9090 0,'24'0'31,"1"0"-15,25 74-1,-50-49 1,50 50-16,25 25 16,-26-1-16,1-24 0,-25 0 15,0-26 1,0 26-16,0-25 15,0 25-15,0-26 16,24 1-16,-49 0 16,25 0-16,0-50 15,-25 25-15,0 0 16,-25-25 93</inkml:trace>
  <inkml:trace contextRef="#ctx0" brushRef="#br0" timeOffset="139492.81">25948 9837 0,'50'-25'31,"-25"25"-31,24 0 16,1 0-16,0 0 15,0 0-15,0-25 16,-26 25-16,1-25 0,0 0 16,0 25-1,-25-25-15,25 25 16,-25-25-16</inkml:trace>
  <inkml:trace contextRef="#ctx0" brushRef="#br0" timeOffset="140239.41">25873 9364 0,'0'-25'63,"0"-25"-48,0 0-15,25 25 16,-25 0-16,25-25 16,0 26-16,0-76 15,0 50-15,24 25 16,-49 0-16,25 0 15,0 1 1,0 24 78,0 0-94,0 24 15,0 1 1,0 0-16,0-25 16,0 25-16,24 25 15,1-25 1,-25-25-16,0 25 16</inkml:trace>
  <inkml:trace contextRef="#ctx0" brushRef="#br0" timeOffset="141453.65">25599 11381 0,'0'25'46,"0"-1"-46,25 51 16,-25-25-16,25 25 16,0-26-16,0 1 15,-25 0-15,0 0 16,0-25 0,0 49-16,0-24 15,0-25-15,50 50 16,-50-25-16,25-25 15,-25-1-15,0 1 0,0 0 16</inkml:trace>
  <inkml:trace contextRef="#ctx0" brushRef="#br0" timeOffset="143613.81">26222 11655 0,'25'-50'31,"-25"25"-15,0 0-16,0 0 15,0 0 1,0 0 109,0 0-94</inkml:trace>
  <inkml:trace contextRef="#ctx0" brushRef="#br0" timeOffset="145187.76">25998 11829 0,'25'0'31,"-1"0"0,1 0-31,0 0 16,0 0 0,0-25-16,0 0 15,-25 0-15,50-25 16,-25 25-16,-25 1 15,25-1-15,-1-25 16,-24 25-16,0 0 125,0 75-125,50-25 16,-50 25-16,0 24 0,25-24 15,-25 25 1,25-50-16,-25 0 16,25 24-16,-25-24 15,0 0-15,0 25 16</inkml:trace>
  <inkml:trace contextRef="#ctx0" brushRef="#br0" timeOffset="145793.04">26819 11505 0,'0'-25'62,"0"0"-31,-74 25 1,74 25-17,-25 0 1,25 25-16,0 25 16,0-26-16,0-24 15,0 25-15,0-25 16,0 0-16,25 25 15,0-25-15,0 0 16,24-1 0,1-24 15,-25 0-31,0 0 31,0 0-31,-25-24 16,0-26-1,0 25 1,0-25-16,0 25 16,0 0-16,0-25 15,0 1-15</inkml:trace>
  <inkml:trace contextRef="#ctx0" brushRef="#br0" timeOffset="146756.41">27641 11381 0,'-25'0'16,"0"0"-1,0 0-15,-24 0 16,-1 0 0,25 0-16,0 25 15,0-1-15,25 1 16,0 25-16,0-25 16,0 25-16,0-25 15,0 25-15,0-26 16,0 1-1,25-25-15,-25 25 16,50-25 0,-25 0-1,0 0-15,0 0 16,24 0 0,-49-25 15,0-49-16,0 49 1</inkml:trace>
  <inkml:trace contextRef="#ctx0" brushRef="#br0" timeOffset="147173.94">27840 11605 0,'50'0'16,"-25"0"0,0 0-16,0 0 0,25-25 15,-50 0 1,25-25-16,0 25 0,24-49 15,-24 49 1,-25 0 0,25 25 46,0 74-62,0 1 16,-25 0-16,25-25 15,-25-25 1,25-1-16,-25 1 0,0 0 16</inkml:trace>
  <inkml:trace contextRef="#ctx0" brushRef="#br0" timeOffset="147600.72">29011 11779 0,'25'0'94</inkml:trace>
  <inkml:trace contextRef="#ctx0" brushRef="#br0" timeOffset="147774.84">29459 11729 0,'25'0'31,"0"0"-16,25 0-15,24 0 16,1 0-16,-25 0 16,25 0-16</inkml:trace>
  <inkml:trace contextRef="#ctx0" brushRef="#br0" timeOffset="147914.62">29982 11704 0,'25'0'0,"25"0"16,-25 0-1,-1 0-15,26 0 32,0 0-32,0 0 15,49 0-15</inkml:trace>
  <inkml:trace contextRef="#ctx0" brushRef="#br0" timeOffset="148380.81">30829 10808 0,'0'-25'47,"49"25"-31,1 0-16,-25 25 15,50 25 1,49 24-16,-49-49 16,25 25-16,-1 25 15,-49-50-15,0 0 0,-25 0 16,0-1-1,-25 1 1,0 0 0,0 0-16,0 0 15,0 0-15,0 25 16,0 24-16,0-24 16,-25 50-16,-25-1 15,-25 26-15,1-25 16,74-51-16,-25-24 15,-25 25 1,25-25-16</inkml:trace>
  <inkml:trace contextRef="#ctx0" brushRef="#br0" timeOffset="149520.73">25923 12352 0,'0'25'0,"0"0"15,0 24 1,25-49 0,-25 25-16,25 0 15,25 25-15,-26-25 16,26 25-1,-25-50-15,25 25 16,25 0-16,-50-25 16,24 0-16,1 0 0,25 0 15,-25 0-15,-25 0 16,99 0 0,-99 0-16,50 0 15,24 0-15,1 0 16,49-50-16,-49 25 0,24 0 15,-24 25 1,0 0-16,-26-25 16,26 25-16,-75 0 15,74 0-15,-74 0 16,25 0-16,0 0 16,0 25-16,-25-25 15,74 50-15,-74-50 16,0 0-16,25 25 15,-50 0-15,50-1 16,0 1 0,-26-25-1,1 0 1,0 25 0,0-25 30,25 0 1,-25 0-47,25-25 16,-1 0-16,1 1 16,0 24-16,0 0 15,49-25-15,26 0 16,-100 25-16,50 0 15,49 0-15,1 0 16,24 0-16,0 0 16,-49 0-16,49 0 15,-49 0 1,0 0-16,-1 0 16,1 0-16,-50 0 15,-25 0-15,24-25 16,-24 0-16,0 0 15,-25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18:36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19399 3512 0,'0'25'32,"0"-1"-17,0 1 1,25-25 0,-25 25-16,24-25 15,-24 25-15,0 0 16,25-25-1,-25 25-15,25-25 16,0 0 0,0 25-16,0-25 15,0 0 1,0 0-16,0 0 16,0 0-1,-1 0 16,1 0-31,0 0 32,0 0-17,0 0-15,0 0 16,0 0 0,0 0-1,0 0 1,0 0-1,-1 0-15,1 0 32,0 0-32,-25 25 15,25-25-15,0 25 16,0-25 0,0 25-16,0-1 31,0 1-16,0-25-15,-25 50 16,24-25 0,1-25-1,0 0 142,-25-25-142,25 0-15,-25 0 16,25 0-16,-25 1 15,25 24 1,0-25-16,0 0 16,0 25-1,0 0 1,0 0 0,-1 0 15,1 0-31,25 0 31,-25 0 0,0 0-31,0 0 16,0 0 0,0 0-16,0 0 31,-1 0-31,1 0 15,0-25-15,0 0 16,0 25-16,0-25 16,0 25-1,0 0 1,0 0 0,0-50-1,-1 50 32</inkml:trace>
  <inkml:trace contextRef="#ctx0" brushRef="#br0" timeOffset="2030.04">3661 5678 0,'24'0'78,"1"25"-31,-25 0-31,25 0-1,-25 0 1,25-25-16,-25 25 16,0-1-1,0 1-15,25-25 16,-25 25 0,25 0-1,-25 0-15,0 0 16,0 0-1,25-25-15,0 25 0,-25 0 32,25-25-32,-25 99 15,0-74 17,0 0-32,0 0 15,0 0 1,0 0-1,25-25 64,-50 25 92,0 0-155,25 0 15,-25-1-31,25 1 16,0 0 0,0 0 15,-25 0-16,25 0-15,0 0 16,-25 25 0,25-25 15,-25-25 63</inkml:trace>
  <inkml:trace contextRef="#ctx0" brushRef="#br0" timeOffset="3369.09">3636 5728 0,'25'0'93,"-25"25"-77,24 0-16,-24 0 16,0 24-16,25-24 15,0 0-15,-25 0 16,0 0-1,50 0-15,-50 0 16,0 25-16,25-25 0,0-25 31,-25 24-31,25 1 32,-25 0-17,25-25-15,-25 25 16,25-25-1,-25 25 1,-25 0 250,0 0-251,0 0 1,0 0 0,0 0 15,0-1-31,0 1 15,25 0-15,0 0 32,-25 0-32,25 0 31</inkml:trace>
  <inkml:trace contextRef="#ctx0" brushRef="#br0" timeOffset="5951.16">16884 3611 0,'0'25'47,"24"0"-47,1 0 16,0-25-1,0 25-15,0 0 16,0-25 31,0 0-32,0 0 1,0 0 0,0 0-1,-1 0-15,1 0 16,0 0-1,25 0 1,-25 0-16,0 0 16,0 0-1,0 0 1,0 0-16,-1 0 31,1 25-31,-25 0 16,25-25-1,-25 24-15,0 1 16,0 0-16,25 0 16,-25 0-1,25 25 1,-25 0-16,25-50 16,0 25-16,0-25 171,-25-25-155,0 0-16,25 0 16,-25 0-1,25 0 32,-25 0-47,24 25 31,1 0 1,0 0-32,25-25 15,-25 25 17,0 0-17,0 0-15,0 0 16,0 0-1,0 0 1,-1 0 0,1 0-16,0 0 15,0 0 1,25 0 0,-25 0-1,25 0 1,-1 0-1,-24 0 1,0 0-16,0 0 16,0 0-16,0 0 15,0 0 1,-25-25 0,50 25-16,-25-25 31,-1 1 16</inkml:trace>
  <inkml:trace contextRef="#ctx0" brushRef="#br0" timeOffset="9384.44">2864 8890 0,'0'25'125,"0"0"-94,0 0-31,0 0 47,-25-25-31,25 25-1,0 0 32,-25 0-16,25 0 79,-25 0-95,0-1 1,25 1 15,0 0 16,-25-25-47,0 25 16,25 0 31,0 0 0,-25 0-16,25 0 31,-24 0-30,24 0 296,24-1-328,1-24 31,-25 25-15,25 0-16,-25 0 15,25 0 16,0-25 1,-25 25-17,25 0 1,-25 0 15,25 0-15,-25 0 15,0-1-15,25 1-1,0 0 32,0-25-16,-25 25-31,0 0 47,24-25-31</inkml:trace>
  <inkml:trace contextRef="#ctx0" brushRef="#br0" timeOffset="48186.8">24230 4333 0,'-25'0'0,"0"0"31,-25 0 16,0 0-15,25 0-17,0 0 1,0 0 15,1 25-15,-1-25 15,0 25-15,25 0 77,-25 0-77,25 0 0,0 0-1,0 0 1,0 49-16,0-24 15,25-25 1,-25 0-16,0 25 0,0-25 16,25 25-1,-25-26-15,25 1 16,-25 0-16,0 25 16,24 0-16,-24-25 15,25 25-15,-25-1 16,0-24-16,0 25 15,0 0-15,25 0 16,-25-1-16,0 26 16,0-50-1,0 0-15,25 75 0,-25-76 16,0 1 0,0 25-16,25 0 0,-25 0 15,0 0-15,0-1 31,0-24-31,0 0 16,25 0-16,-25 0 16,0 0-16,0 25 15,0-25-15,25 0 16,-25-1 0,25-24 124,0 0-124,0 0-1,0 0 1,-1 0 0,1 0-16,0 0 15,25 0-15,-25 0 16,25 0-16,-25 0 16,0 0-16,-1-24 15,1 24 1,0 0-16,0-25 15,0 25 1,0 0 31</inkml:trace>
  <inkml:trace contextRef="#ctx0" brushRef="#br0" timeOffset="49693.9">24703 4383 0,'0'-25'0,"0"0"46,-25 25 33,0 0-79,25 25 15,0 25-15,0 0 16,0 0-16,0-25 15,0 24 1,0-24-16,25 0 16,0-25-16,0 25 15,0 0 1,-1-25-16,1 50 16,0-50-1,0 0-15,0 0 16,0 0-1,0 0 17,-25-25-17,0 0-15,0-25 32,0 25-32,0 0 0,0 0 15,0-24 1,0 24-16,0 0 15,0 0-15,0 0 16,0 0-16,0 0 16,-25 0-1,0 0 1,0 25 0,0 0 46,0 0-15</inkml:trace>
  <inkml:trace contextRef="#ctx0" brushRef="#br0" timeOffset="50703.86">24927 5554 0,'25'0'32,"0"0"-17,0 0 1,-1 0-1,1-50 1,0-25 0,0 75-16,0-25 15,-25 0-15,0-25 16,0 1 0,0 24-1,25 25 110,-25 25-94,25 0-31,-25 24 16,25-24-16,-25 25 16,0-25-16,25 25 15,-25-25-15,0 24 16,0-24 0,0 0-1,0 0 1,25-25-1</inkml:trace>
  <inkml:trace contextRef="#ctx0" brushRef="#br0" timeOffset="52025.91">25425 4134 0,'50'0'94,"-25"0"-78,49-25-16,-49 25 15,25-25-15,-25 25 16,25 0-16,-25-25 16,0 1-1,-1 24 126,-24 49-126,0-24 1,25 50-16,-25-50 16,25 50-16,-25-26 15,0 26-15,0-50 16,50 75-16,-50-26 16,0-24-16,0 0 15,0 50-15,0-26 16,25 1-1,-25 25-15,0-51 0,0 26 16,0 0 0,0-25-1,25-26-15,-25 1 0,0 25 32,0-25-32,0 0 15,0 0-15,0 25 16,0-25-16,0-1 15,0 1 1,0 0 0,0 0-1,25 0 1,-25 0 0,0 0-1,0 0 1</inkml:trace>
  <inkml:trace contextRef="#ctx0" brushRef="#br0" timeOffset="53306.07">25798 5803 0,'25'0'46,"0"0"-30,0 0 0,0 0-1,0 0 1,0 0 0,0 0-1,0 0-15,0 0 47</inkml:trace>
  <inkml:trace contextRef="#ctx0" brushRef="#br0" timeOffset="55011.77">27143 5429 0,'-25'0'156,"0"0"-156,0 0 16,1 0 0,-1 0-1,0 0 17,0 0-17,0 0 1,0 25 46,25 0 1,-25 0-63,25 0 15,0 0 1,0-1 0,0 1-16,0 0 15,0 0-15,0 25 0,0-25 16,0 25-16,50 24 16,-50-24-16,0-25 15,50 75 1,-50-50-16,0-1 15,25 26-15,-25 0 16,0-50-16,25 74 16,-25-49-16,0 25 15,0 24-15,24-74 16,-24 50-16,0 25 16,25-51-16,-25-24 15,0 50-15,25 0 16,-25-26-16,0 1 15,0 25-15,0 25 16,25-75-16,-25-1 16,0 26-16,25-25 140,25-25-124,0 0 0,-25 0-16,49 0 15,1 0-15,0 0 16,-1 0-16,1 0 15,-25 0 1,-25 0-16,0 0 0</inkml:trace>
  <inkml:trace contextRef="#ctx0" brushRef="#br0" timeOffset="55646.75">27990 5628 0,'0'-50'62,"0"26"-46,25-26-16,-25 0 15,25 25 1,24-25-16,-24 0 16,25 26-16,-50-1 15,25 0-15,-25 0 31,25 25 32,0 25-47,-25 49-1,25-24-15,0 25 16,-25-50-16,0 50 15,0-1-15,25-49 0,-25 25 16,0 25 0,49-26-16</inkml:trace>
  <inkml:trace contextRef="#ctx0" brushRef="#br0" timeOffset="56211.82">28488 6400 0,'0'-25'46,"0"0"-30,-25 25 15,0 0-31,0 0 16,25 75 15,0-25-15,0 0-16,0-25 15,0 0-15,0-1 16,25 1 0,25 0-1,-25-25 1,0 0 0,0 0-1,-1-25 1,-24 0-16,0-24 15,0 24 1,0-25-16,0 0 16,0 25-1,0-25-15,0 26 16,0-1-16,0 0 16,-24 0-1</inkml:trace>
  <inkml:trace contextRef="#ctx0" brushRef="#br0" timeOffset="56872.54">28637 7023 0,'-25'0'78,"0"0"-63,1 0 1,-1 0 15,25 25-31,0 24 16,0 26-1,0-25-15,0 25 16,0-25-16,0-26 16,0 51-16,0-25 15,0-25 1,25-25 0,-1 0-1,1 0 16,-25-25-15,75-25-16,-75 25 0,0 0 16,0 0-16,0 1 15,0-1-15,0-50 16,0 25 0,0 25-16,0 0 15</inkml:trace>
  <inkml:trace contextRef="#ctx0" brushRef="#br0" timeOffset="57449.18">28662 8118 0,'25'0'47,"0"0"-47,0-49 16,0 24-16,0 0 15,24-50 1,-49 50-16,25-25 15,-25 1-15,50 24 0,-25 0 16,-25 0-16,25 25 16,0 0 46,0 0-62,-25 25 16,25 50-16,-25-51 15,0 26-15,49-25 16,-49 0-16,0 25 16,0 0-16,0-1 15,0-24 1,0 0-16,25-25 16</inkml:trace>
  <inkml:trace contextRef="#ctx0" brushRef="#br0" timeOffset="58295.92">29110 4931 0,'0'-25'47,"25"25"-47,0 0 15,50 0-15,-25-25 16,24 25-16,-49 0 16,0 0-16,0 0 15,0 0 63,25 50-62,-50 0-16,0 49 16,50-24-16,-25 50 15,-1-76-15,1 101 16,0-1-16,50 26 15,-25 49-15,-25-25 16,49 25-16,-24-25 16,0 0-16,50-49 15,-26 49-15,-24-49 16,-25-51-16,25 1 16,-50-75-16,-50-25 93,25 0-77</inkml:trace>
  <inkml:trace contextRef="#ctx0" brushRef="#br0" timeOffset="71604.72">19648 5628 0,'0'25'0,"0"0"47,0 0-31,0 0-16,0 0 15,0 0 1,-25-25 15,25 25-15,-50-25-1,25 0 17,0 0-17,0 0 1,0 0-16,25-25 15,-25 0 17,25 0-17,0 0 1,-24 0-16,24 0 31,0 0-15,0 0-1,0 0 1,0 1-16,49-26 16,1 25 15,-50 0-15,25 25-1,0 0-15,0 0 16,0 0-16,0 0 15,0 0-15,-1 0 16,1 0 15,0 0-31,0 0 16,0 0 0,0 25-16,0 25 46,0-25-30,-25-1 0,0 1-16,0 0 15,0 0-15,0 25 16,0 0 0,0-25-1,0 0-15,0-1 16,0 1-1,0 25 1,0 25-16,0-50 16,0 0-16,-25 0 15,25 0-15,-50 24 16,25-24-16,25 0 16,-25 50-16,-25-50 15,26 0-15,-1 0 16,25-1-16,-25 1 15,-25-25-15,0 25 16,0-25 0,25 50-16,1-25 15,-1-25-15,0 0 16,0 0 0,0 0-16,0 0 0,0 0 15,0 0 1,0 0-16,0 0 15,1 0-15,-1-25 32,0 25-32,25-25 15,0 0 1,0 0 0,0 0-16,0 1 15,0-1 1,0 0-16,0 0 15,0 0 1,0 0 15,25 25-31,0 0 16,-1 0-16,1 0 16,0-25 15,0 25-31,0 0 15,0 0-15,0 0 16,0 0 0,25 0-16,-50 25 15,24 0 1,1 25-16,0-25 16,25-25-16,-25 25 15,0-1-15,0-24 16,0 0-16,0 25 15,-1 0 1,1 0-16,25 0 16,-50 0-16,25 0 15,0 0 1,-25 0 0,25-25-16,0 0 15,0 0-15,0 0 16,-1 0-1,26 0 1,0 0-16,-25 0 16,25 0-16,0 0 15,-1 0-15,-24 0 16,0 0 15</inkml:trace>
  <inkml:trace contextRef="#ctx0" brushRef="#br0" timeOffset="74757.7">20146 5056 0,'-25'0'93,"25"24"-77,0 1 0,0 25-16,0-25 15,-25 0-15,25 0 16,0 0 0,0 0-16,0 0 15,0-1 1,0 1-1,0 0 17,0 0-17,0 0 1,0-50 125,0 0-141,0 0 15,0 0-15,0 1 16,0-1-1,25 25-15,-25-25 16,0 0-16,0-25 16,0 25-16,0 0 15,25 0 1,-25 0 0,0 1-1,25-1-15,-1 25 31,1-25-15,-25-25-16,25 50 47,0 0-31,0 0-1,0 0 1,0 0-1,0 25 1,0 0 15,0-25-31,-25 25 16,25 0 15,-25-1-15,0 1-16,0 0 15,0 0 1,0 0-16,0 0 16,0 0-1,24 25-15,-24-25 63,0-1-48,25-24 1,-25 25 15,0 0-15,25-25 0,0 25 30,0-25-14,0 0-17,0 0 1,0 0 15,0 0 0,0-25 1,-1 25-17,-24-25 63,0 0-62</inkml:trace>
  <inkml:trace contextRef="#ctx0" brushRef="#br0" timeOffset="116830.46">12899 9762 0,'-25'0'32,"50"25"30,0 0-46,25-25-1,-25 25 1,25-25-16,-25 0 16,24 0-16,-24 25 15,0-25-15,0 25 16,0-25-1,25 0-15,-25 0 0,24 0 16,1 0-16,-25 0 16,25 0-16,0 0 15,24 0-15,-24 0 16,-25 0 0,0 0-16,25 0 15,0 0-15,-25 0 16,-1 0-1,1 0-15,0 0 16,0 0-16,25 0 16,0 0-16,0 0 15,-25 0 1,24 0-16,-24 0 16,0 0-16,0 0 15,25 0-15,-25 0 16,0 0-16,0 0 15,24 0 1,-24 0 0,50 0-16,-50 0 15,0 0-15,0 0 16,0 0-16,-1 24 16,1-24-16,0 25 15,25-25 1,-25 25-1,0-25 1,-25 25-16,25 0 16,0-25-1,0 25 1,-25 0-16,0 0 16,0 0-1,24 0 1,1-25 140,0-25-140,0 0-1,0 0-15,0 0 16,0 0 0,0 0-1,0 25-15,0 0 16,24-25-16,-24 25 31,25-25-31,-25 25 16,-25-25-1,25 25-15,0 0 16,0 0 0,0 0 15,0 0-16,-1 0 1,1 0 0,0 0-16,0 0 15,0 0-15,0 0 16,25 0-16,-25 0 16,0 0-16,-1 0 15,1-24-15,0 24 16,25 0-16,0 0 15,0 0-15,-1 0 16,-24 0-16,25 0 16,25-25-1,-50 25-15,25 0 16,-26-25-16,1 25 16,0 0-16,0 0 15,25-25-15,-25 25 0,0 0 16,0 0-1,0 0 1,-1 0-16,1 0 16,0 0-1,25 0 142</inkml:trace>
  <inkml:trace contextRef="#ctx0" brushRef="#br0" timeOffset="147300.69">8815 8816 0,'0'25'62,"25"-25"1,0 0-48,0 0-15,0 0 16,0 0-1,0 0-15,0 0 16,0 0 0,-1 0-16,1 0 15,75-25 1,-25-50 0,-50 75-1,-1-25 1,26 25-16,-25-25 0,50 0 15,-50 25-15,25-25 16,-26 1-16,1 24 16,25-25-1,25-25-15,-50 50 16,25 0 0,-50-25-16,24 25 15,26 0-15,-25 0 16,0-25-16,0 25 15,0-25-15,0 25 16,0 0-16,0-25 16,-1 25-1,1 0-15,0 0 16,0 0 0,0 0-1,0 0-15,0 0 31,0 0-15,0 0 0,0 0-1,24 0 1,-24 0 0,0 0-1,0 25 16,0-25 1,0 0 46,0 0-63,0 0 17,0 0 46,-25-25-63,0 0-15,0-25 16,0 26-16,0-1 16,0 0-16,0 0 15,0 0 17,0 0-17,0 0 63,25 25 63,-25 25-125,24 0-16,-24 0 15,25-25-15,0 50 0,0-25 16,0-25 15,0 24-15,0-24 15,0 25-31,0-25 16,24 0-1,-24 0-15,0 0 16,0 0-16,25 0 15,-25 25-15,25 0 16,-25-25-16,-1 0 16,26 0-16,-25 0 15,25 0-15,-25 0 16,25 0-16,-1 0 16,-24 0-1,0 0-15,50 0 16,-25 25-1,-25-25-15,0 0 0,24 25 16,-24-25 0,25 0-1,0 50-15,-25-50 16,25 25 0,-25-25-16,49 0 15,-49 25-15,0-25 16,0 25-16,25-25 15,0 0-15,-26 24 16,26 1-16,-25-25 16,0 25-1,0 0 17,0-25 46</inkml:trace>
  <inkml:trace contextRef="#ctx0" brushRef="#br0" timeOffset="155594">24404 10235 0,'0'-25'31,"-25"25"48,0 0-64,25 25-15,-25 0 16,25 25-16,-50-25 15,50 0-15,0 0 32,-24-25-32,24 24 0,-50 1 15,50 0-15,-25 25 16,0-50 15,0 25-31,-25 0 16,25 0-1,-25 0-15,26-25 16,-1 0-16,0 25 16,0-25-1,0 0-15,0 24 16,-25-24 0,25 0-1,0 0 1,1 0-16,-1 0 15,0 0 1,0-24 15,25-1-15,-25-25-16,25 25 16,-25 0-16,25 0 15,0 0 1,0 0-1,0 0-15,0 1 16,0-26 0,0 25-16,25-25 15,0 50 1,0 0 0,-25-25-16,25 25 15,0 0 1,-1 0-1,1 0-15,0 0 0,0 0 16,0 0-16,50 0 16,-50 25-16,24 0 15,26 75-15,-25-51 16,-25-24 0,25 0-16,-25 0 15,24 0-15,-24 0 16,0-25-16,0 25 15,0 0 1,0-25-16,-25 25 16,25-1-1,0-24-15,-25 25 16,0 0-16,0 0 16,25 25-1</inkml:trace>
  <inkml:trace contextRef="#ctx0" brushRef="#br0" timeOffset="161701.01">25026 10434 0,'25'0'109,"0"0"-109,50 0 16,-50 0-16,50 0 16,-51 0-16,1 0 15,25 0 1,25 0-16,-50 0 16,0-25-1,0 25 1,0 0-1</inkml:trace>
  <inkml:trace contextRef="#ctx0" brushRef="#br0" timeOffset="162284.59">25002 10136 0,'24'0'78,"26"0"-78,-25 0 15,25 0-15,-25 0 16,0 0-16,49 0 16,-49 0-16,25 0 15,0 0 1,-25 0-16,0 0 15</inkml:trace>
  <inkml:trace contextRef="#ctx0" brushRef="#br0" timeOffset="163046.79">26396 10111 0,'25'0'16,"0"-25"-1,-25-25-15,25 25 16,-25-50 0,25 50-16,0 1 15,-25-51-15,24 25 16,-24 0 0,25 50-16,-25-25 15,25 25 1,-25-25-1,25 25 95,0 0-95,-25 25-15,0 25 16,25 50-16,-25-75 16,0 24-16,25 26 15,-25 25-15,0-50 16,25-1-16,-25 1 16,0-25-16,0 50 15,25-50-15,0 24 16,-25-24-16,0 25 15</inkml:trace>
  <inkml:trace contextRef="#ctx0" brushRef="#br0" timeOffset="163587.78">26994 10136 0,'0'-25'47,"25"25"-47,0 0 15,-1 0-15,1 0 16,0 0-1,0 0-15,0 0 0,25 0 16,0 0-16,-1 0 16,-24 0-1,0 0 32</inkml:trace>
  <inkml:trace contextRef="#ctx0" brushRef="#br0" timeOffset="165084.09">28040 9737 0,'0'25'32,"0"0"-32,0 0 31,0 0-15,-25-25 15,0 0-31,0-25 15,0 25-15,0-25 16,0 0 0,25 0-1,-50 0-15,50 0 16,0 0 0,0 0-1,0 1 1,0-1-16,0 0 31,0 0-31,25 25 16,0 0-16,50 0 31,-50 0-31,0 0 16,0 0-16,0 0 15,-1 25-15,26 0 16,-25 0-16,25 24 15,-50 1 1,0-25-16,0 25 16,0 0-16,0-25 15,0 0-15,0-1 16,0 1 0,0 0-16,0 0 31,-25 0-31,0 0 0,-25 25 15,25-25-15,25 0 16,-49-1-16,24-24 31,0 25-31,0-25 16,0 0 0,-25 25-16,25-25 46,0 0-14,0 0-17,25-50 1,0 26-16,0-1 31,0 0-31,0 0 47,25 25-31,0 0-16,0 0 15,25 0-15,0 0 16,-25 0 0,0 0-1,0 0 1,-1 0-1,-24 25-15,25-25 16,0 25-16,0-25 16,0 25-16,0-1 15,0-24 17,0 0-17,0 0-15,0 0 16,-1 0-1,26 0-15,-25 0 16,0 0 0,0 0-1</inkml:trace>
  <inkml:trace contextRef="#ctx0" brushRef="#br0" timeOffset="166018.53">28687 9737 0,'25'0'78,"-25"25"-62,0 0-16,0 0 15,25 50-15,-25-26 16,0-24-16,0 0 15,25 0-15,-25 0 16,0 0-16,0 25 16,50-25-16,-50-1 15,0 1 1,24 0 31,1-25-16,-25 25-15,25-25 15,0 0-15,0 0-1,0 0 1,25-25-1,-50 0-15,25 0 16,0 1-16,-25-1 16,24 25 15,-24-25 0,0 0 16</inkml:trace>
  <inkml:trace contextRef="#ctx0" brushRef="#br0" timeOffset="167435.71">28687 9388 0,'0'50'31,"0"-25"32,0-50 109,0 0-172,0 0 15,25 1 1,0 24 0,0-25-1,-25 50 110,0-1-109,0 1-1,-50-25 1,25 0 15,0 0 1,0-25 61,50 25-46,0 0-31,0 0 15,0 0-15,0 0-1,-25 25 110</inkml:trace>
  <inkml:trace contextRef="#ctx0" brushRef="#br0" timeOffset="179550.94">24753 11804 0,'0'50'62,"0"-25"-46,0 0-16,-25-1 15,25 1-15,-25 25 16,25-25-16,-25 0 16,25 0-16,-50 25 0,25-1 15,-25-24 1,1 25-16,24-25 15,-25 25-15,25-25 16,-25 25 0,0-50-1,1 25 1,24-25-16,0 0 16,0 0-16,0 0 31,0 0-31,0 0 15,0 0 1,0 0-16,0 0 0,0 0 16,1 0-16,-1 0 15,0-25 1,0 0 0,25 0-1,0 0 1,0 0-1,0 0-15,0 0 16,0-25-16,0 25 16,0 1-1,50-1-15,-25 25 16,-1-25-16,26-25 16,0 50-1,-25 0-15,0 0 31,0 0-15,0 0 0,0 0-1,0 0-15,24 50 16,-24-25 0,0 0-16,0-1 15,0 1-15,0 0 16,0 0-16,25 0 15,-1 0-15,1-25 16,-25 25-16,0-25 16,0 25-16,25-25 15,-25 0-15,-1 25 16,1-25-16,25 0 16,-25 50-1,0-50 1,25 0-16,-25 0 0,24 0 15,-24-25-15,0 0 16,25-25-16,-25 25 16,-25 0-1,25 0-15,25-50 16,-50 26-16</inkml:trace>
  <inkml:trace contextRef="#ctx0" brushRef="#br0" timeOffset="180008.93">24852 11206 0,'0'25'31,"0"25"-15,25-25-16,25 25 16,25 0-16,-51-1 15,1-24-15,0 0 16,-25 0 0,25-25-16</inkml:trace>
  <inkml:trace contextRef="#ctx0" brushRef="#br0" timeOffset="180444.04">25226 11082 0,'-25'0'31,"0"0"-16,0 50 1,0-25-16,25 24 16,-50 1-16,50-25 15,-74 50 1,49-50-16,0 24 16,0-24-16,0 0 15,25 0-15,-50 0 16,50 0-1</inkml:trace>
  <inkml:trace contextRef="#ctx0" brushRef="#br0" timeOffset="180832.02">24753 11231 0,'0'-25'15,"24"25"1,1 50 0,25-25-1,-25 0-15,0 0 16,25 0-16,-50 0 15,50-25-15,-26 0 0,-24 25 16,25-25 31</inkml:trace>
  <inkml:trace contextRef="#ctx0" brushRef="#br0" timeOffset="181199.16">25101 11206 0,'0'75'32,"-50"-25"-32,50 25 15,0-51-15,-25 1 16,25 50-16,-49-25 15,24-50-15,25 25 16</inkml:trace>
  <inkml:trace contextRef="#ctx0" brushRef="#br0" timeOffset="183212">25674 12053 0,'25'-25'31,"0"25"-16,0 0 1,24 0 0,-24 0-1,0 0 1,0 0 0,0 0 15,0 0-16,0-25 1,0 25 15</inkml:trace>
  <inkml:trace contextRef="#ctx0" brushRef="#br0" timeOffset="183950.03">25674 11804 0,'25'0'31,"25"0"-15,-25 0-16,49 0 15,-24 0 1,-25 0 0,25 0-1,-25 0 1,0 0 15,-1 0-15,-24-25-16,25 25 47,0 0-47,0 0 15</inkml:trace>
  <inkml:trace contextRef="#ctx0" brushRef="#br0" timeOffset="186935.1">26770 11829 0,'0'-25'63,"25"-25"-63,-25 25 15,0 0 1,24-24-16,1 24 16,0 0-16,0-25 15,-25 0-15,0 25 16,25-25-16,-25 26 15,25-1 1,-25 0-16,0 0 16,0 100 515,25-26-515,-25 1-1,25 0-15,-25 0 16,0 0-16,0-26 15,25 76-15,-25-75 16,0 25-16,25 24 16,-1-49-16,-24 75 15,0-75-15,25 25 16,-25-25-16</inkml:trace>
  <inkml:trace contextRef="#ctx0" brushRef="#br0" timeOffset="187861.34">27367 11679 0,'50'0'47,"0"0"-32,-25 0 1,25 0 0,-1 0-16,1 0 15,-25-24-15,25 24 16,0 0-16,-25 0 15,24-25-15,-24 25 0,0 0 16,0 0 0,0 0-16</inkml:trace>
  <inkml:trace contextRef="#ctx0" brushRef="#br0" timeOffset="188382.01">27616 11356 0,'0'25'32,"0"0"-17,0 24 1,0 1-16,0 0 15,0 25-15,25-26 16,0 1-16,-25 0 16,25-25-16,-25 25 15</inkml:trace>
  <inkml:trace contextRef="#ctx0" brushRef="#br0" timeOffset="189858.43">28388 11231 0,'25'0'16,"-25"25"-1,0 0 64,-50-25-64,25 0 1,1-25-1,-1 25-15,0-50 16,0 25-16,25 1 16,0-1-1,0 0 1,0 0 0,0 0-1,0 0 1,25 25-16,0 0 31,0 0-15,-1 0-16,1 0 15,0 0-15,0 0 16,0 0-16,25 0 16,-25 25-1,0-25-15,24 25 16,-24 0-1,0-25 1,-25 25 0,0 0-16,0 49 15,25-24-15,-25 0 16,0 0-16,0-1 0,0 1 16,0 0-1,0 0-15,0-25 16,0 0-16,0 24 15,-25-24-15,-25 25 16,26-25 0,-1 0-1,0-25 17,0 0-17,0 0 1,0 0-1,0 0 1,0 0 0,0 0-16,25-25 125,0 0-125,25 0 15,0 25 1,0 0 15,0 0-15,0 0-1,0 0 1,0 0 0,0 0-16,-1 0 15,1 0-15,25 0 16,-25 0-16,0 0 16,25 25-1,-25 0 1,0-25-16,-1 0 15,1 0-15,0 0 16,0 0-16,0 0 16,25 0-16,0 0 15,-25 0 1,-1-25-16,1 0 16</inkml:trace>
  <inkml:trace contextRef="#ctx0" brushRef="#br0" timeOffset="190584.39">29110 11231 0,'0'25'63,"0"0"-63,0 0 0,0 25 15,0 24-15,25-24 16,0 0-16,-25 0 15,25-50-15,25 75 16,-50-26 0,0-24-16,25 0 15,-25 0-15,25 0 16,0 25-16,-25-25 16,25-25 77,-25-25-77,24 0-16,-24 0 16,75-25-1</inkml:trace>
  <inkml:trace contextRef="#ctx0" brushRef="#br0" timeOffset="191086.17">29110 10957 0</inkml:trace>
  <inkml:trace contextRef="#ctx0" brushRef="#br0" timeOffset="-213692.87">25749 13896 0,'-25'0'94,"-25"0"-79,0 0-15,25 0 16,0 0-16,0 0 16,1 0-16,-1 0 15,0 0-15,0 0 16,0 0-16,0 50 31,25-26-31,0 1 16,0 0-1,0 0 1,0 0 0,0 0 15,25-25 0,0 0-31,0 0 0,0 0 31,0 0-15,-1 0 0,1 0-16,-25-25 31,0 0-31,25 0 15,-25 0-15,0 0 16,0 1-16,0-1 16,0 0-1,0 0-15,25-25 16,-25 25-16,25 0 16,-25 0-16,0-49 15,25 49-15,0-25 0,-25 0 16,0 25-1,0-25-15,0 1 16,0 24-16,0 0 16,0 0-16,0 0 15,0 0-15,0 0 16,0-25-16,0 25 31,0 75 94,0 0-109,0 0-16,0-25 15,0 25-15,0 49 16,0-49-16,0 0 16,0 0-16,0 24 15,0-49-15,0 0 16,0 25 0,0-25-16,0 0 15,25 25-15,-25-26 16,0 1-16,0 0 94,0 0-79,0 0 1,0 0-1</inkml:trace>
  <inkml:trace contextRef="#ctx0" brushRef="#br0" timeOffset="-212710.17">26172 13771 0,'-25'0'16,"-25"0"-1,0 0-15,26 0 16,-1 0-16,0 0 15,0 0-15,0 0 16,0 0 0,0 0-1,25 25-15,0 0 16,0 0 0,0 0-16,0 0 15,0 49-15,0-49 16,0 0-16,25 25 15,0-50 1,0 0 15,0 0-31,0 0 16,0 0 0,-1 0-16,26 0 15,-25 0 1,-25-25-16,25 0 15,-25 0-15,0 0 16,0 1-16,0-1 16,0 0-16,0 0 15,0 0 1,25 25 93,-25 25-77,25 0-17,0 0-15,-25 0 16,25-1-16,-25 1 15,0 0 1,0 25 0</inkml:trace>
  <inkml:trace contextRef="#ctx0" brushRef="#br0" timeOffset="-211590.15">26595 13672 0,'-50'0'63,"26"0"-63,-1 0 15,0 49-15,25-24 47,0 0-31,0 0-1,25-25 1,-25 25-16,0 0 0,25-25 16,-1 0 15,1 0-16,0 0 1,0 0 0,0 0-1,-25-25-15,0-25 16,0 25-16,0 0 16,0 1-1,0-1 1,0 0-16,0 0 31,0 75 47,0-1-62,0 51-16,0-50 0,0 25 15,0-1-15,0 26 16,0-50-16,0 49 16,0-24-1,0 25-15,0-76 16,0 76-16,0-50 16,0-25-16,0 25 15,-25-26 1,0-24 46,0 0-62,25-24 0,-25-1 16,25 0-16,-49-25 16,49 0-16,0 0 15,0 1-15,0 24 16,0-25-1,0 25-15,0 0 16,0-25 0,25 25-1</inkml:trace>
  <inkml:trace contextRef="#ctx0" brushRef="#br0" timeOffset="-209328.67">27143 13597 0,'-25'0'46,"0"0"-46,0 0 16,1 0 0,-1 25 15,25 25-31,0-1 16,0-24-1,0 0 1,0 0-16,0 0 31,25 0-31,-1-25 16,26 0 15,-25 0-31,0 0 31,0 0-31,0 0 16,-25-25-16,0-25 15,0 0 1,0 26-16,0-1 16,0 0 15,0 50 63,0 49-79,25 1-15,-25-25 16,0 25-16,0-1 16,0 1-16,0 0 15,0 24-15,0-49 16,0 0-16,0 49 15,0-49-15,0 0 16,0 0-16,0-25 16,0 0-16,0 0 31,-25 24-15,0-49 30,0 0-30,0 0 0,0-25-1,25 1-15,0-1 16,-25 0-16,25-25 16,0 25-1,0-25 1,0 25-16,0 0 15,0-49-15,0 49 16,25-25-16,0 0 16,0 25-16,0 0 15,50-24 1,-75-1-16,25 25 0,-1 0 16,26-25-16,-25 25 15,0 0-15,0 1 31,0-26-31,25 25 16,-50 0-16,25-25 16,-1 50-16,-24-25 15,25 0-15,0 0 0,-25 1 32,0-26-32,25-25 15,-25 50 1,0-25-1,0 25-15,0 0 16,-25 25 62,0 0-78,-24 0 0,49 25 16,-50 50-1,50-25-15,0-25 0,0 25 16,0-25 0,0-1-16,0 1 15,0 0 1,25 0 0,0-25-1,-1 0 1,1 0-1,0 0-15,0 0 16,0 0-16,0 0 16,25-50-1,-25 50 1,-25-25 0,0 1-16,0-1 15,0 0 1,25-25-1,-25 25 1,0 0-16,0 0 16,24 25 109,-24 50-94,25 0-15,-25 0-16,0-25 15,0-1-15,0 1 0,25 25 16,-25 0-1,0-25 1,0 0-16,25-25 94,0 0-79,-25-75 1,0 50-16,0 0 16,0 0-16,25-24 15,-25 24-15,25-25 16,0 25-16,0-25 16,0 50-1,-25-25 1</inkml:trace>
  <inkml:trace contextRef="#ctx0" brushRef="#br0" timeOffset="-208371.3">29285 12750 0,'0'25'79,"0"0"-64,0 25 1,0-25-16,0 49 15,0-24-15,0 0 16,0 50-16,0 24 16,0-24-16,0-1 15,0-24-15,0-25 16,0 50-16,0-76 16,25 1-16,-25 0 15,0 0 1,0 0-16,0 0 15,0 25 1,0-25-16,0 0 16,25-1-16</inkml:trace>
  <inkml:trace contextRef="#ctx0" brushRef="#br0" timeOffset="-207534.07">28911 13124 0,'25'0'63,"0"0"-48,0-25 1,25 25-1,-25 0-15,-1 0 16,1 0-16,0 0 16,0 0-1,0 0-15,25 0 0,0 0 16,0 0 0,-26 0-16,1 0 15,0 0-15,0 0 16,50 0-16,-50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30:26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22760 4059 0,'-25'0'62,"25"25"-46,0 0-16,0 50 16,0-50-16,0 25 0,0 49 15,25-24 1,0-25-16,0-25 15,0 74-15,25-49 16,-25 0-16,0-25 16,-25 0-16,25 0 15,-25 0-15,0-1 16,25 1-16,-25 0 16,0 0 15</inkml:trace>
  <inkml:trace contextRef="#ctx0" brushRef="#br0" timeOffset="862.34">23209 4109 0,'-25'0'78,"0"0"-62,0 25-1,25 0-15,0 0 16,0 0-16,0 25 0,0-25 31,0 24-31,0-24 0,0 0 16,0 0-1,25 0-15,0 0 16,0 0 0,0 0-16,-1-25 15,1 25-15,50-25 16,-50 24-16,25 1 15,-25-25-15,0 0 16,-1 0 0,1 0-1,0 0 1,0 0-16,0-25 16,-25 1-16,0-1 15,0-25-15,0 25 16,0-50-1,0 25-15,0 26 16,0-1-16,-50-25 16,25 0-1,0 25-15,-24 25 16,24-25-16,0 0 16,-25 25-1,25-25-15,0 25 16,0 0-1</inkml:trace>
  <inkml:trace contextRef="#ctx0" brushRef="#br0" timeOffset="1659.84">23632 3686 0,'25'0'31,"-25"25"-15,0 0-16,25-25 15,0 25 1,-25 0-16,25-1 15,24 26-15,-24-25 16,25 0-16,25 0 16,-50-25-16,0 25 15,24-25-15,-24 0 16,0 0 0,0 0-16,0 0 15,-25 25 126,0 0-141,0 0 15,-25 49 1,-50 1-16,50 0 16,-24-26-16,24 76 15,25-75-15,0 0 16,-25-26-16,25 1 16,0 0-16,0 0 15,0 0-15,0 0 31,0 0 16</inkml:trace>
  <inkml:trace contextRef="#ctx0" brushRef="#br0" timeOffset="2346.94">23358 5379 0,'0'25'31,"0"25"-16,25 25-15,0-26 16,-25 51-16,25-50 16,-25 25-16,25-1 15,0-24-15,-25 0 16,49 25 0,-49-26-16,50 26 15,0 25-15,-50-75 16,25 24-16,0 26 0,-25-50 15,25 0 1,0 25-16,-25-25 16</inkml:trace>
  <inkml:trace contextRef="#ctx0" brushRef="#br0" timeOffset="3022.69">23856 6077 0,'25'0'15,"0"-25"17,-25 0-32,25 0 31,0-25-15,-25 0-16,25 0 15,-25 25-15,0-24 16,24-1-16,-24 0 15,0 0-15,0 25 16,25 0 0,0 50 93,0 25-93,0 0-16,0-25 0,0 74 15,0-24-15,0 0 16,0-50-16,-25 25 16,25-25-1,-25-1 1</inkml:trace>
  <inkml:trace contextRef="#ctx0" brushRef="#br0" timeOffset="3794.67">24230 5205 0,'0'25'62,"25"-25"-46,49 25-16,-49 0 16,0-25-16,0 49 15,0-24-15,0 0 16,25 0 0,-26 0-16,1-25 15,25 25-15,-25-25 16,0 0-1,0 25 95,-25 25-95,0-1-15,0 51 16,0-25 0,0-25-16,0 49 0,-25-24 15,25-25 1,0 24-16,0-49 16,0 25-16,0-25 31</inkml:trace>
  <inkml:trace contextRef="#ctx0" brushRef="#br0" timeOffset="7556.27">24728 3910 0,'0'-25'62,"0"0"-30,25 0-17,-1 0-15,1 25 16,25-24-1,-25-1 1,25 0 0</inkml:trace>
  <inkml:trace contextRef="#ctx0" brushRef="#br0" timeOffset="8045.58">24578 3636 0,'0'-25'94,"25"25"-94,0 0 16,25 0-16,-50-25 15,25 25 1,0-25-16,0 25 0,-1 0 16,76-24-16,-75-1 15,25 25-15,-25 0 16</inkml:trace>
  <inkml:trace contextRef="#ctx0" brushRef="#br0" timeOffset="9261.32">25375 2291 0,'-25'0'78,"0"0"-78,-25 25 15,-24 25 1,49-50 0,-50 50-16,50-25 15,0 0-15,-24 25 16,24-50-16,25 24 15,-25 1-15,-25 0 0,25 0 16,50 0 140,25 25-140,0-25-16,-1 49 16,1-24-16,0 25 15,0 25 1,-25 24-16,0-99 15,-1 75-15,1-76 16,0 101-16,0-50 16,0-1-16,0 1 15,25 0-15,-50-25 16,25 49-16,-25-49 16,0 0-16,25 0 15,0-25-15,-25-1 16,0 1 31,24-25 31,1 0-63,25-25 1,0 1 0,-25 24-16,0-25 15,0 0 1,24 0-16,-24 25 16,0 0-1,-25-25-15,50 0 16,-50 0 31</inkml:trace>
  <inkml:trace contextRef="#ctx0" brushRef="#br0" timeOffset="9916.94">25699 2939 0,'0'-75'32,"0"25"-17,25 1-15,0-1 16,-25-50-16,25 50 15,-1-24-15,-24 24 16,25-25-16,0 25 16,-25 1-16,0 24 15,0 0-15,25-25 16,0 25 15,25 75 32,-50 25-63,25-26 15,-25 1-15,0 50 16,25-75 0,0 24-16,-25 1 15,24 25-15,-24-25 16,25 0-16,-25-26 15,0 1-15,25 0 16,-25 0-16,25 0 16,-25 0-1,0 0 1</inkml:trace>
  <inkml:trace contextRef="#ctx0" brushRef="#br0" timeOffset="10571.46">26222 3263 0,'-50'0'15,"25"0"-15,0 0 16,0 24-16,25 51 16,0-50-16,0 0 15,0 0 1,0 0 0,0 0-16,0 0 15,0 0-15,0 24 16,0-24-16,25 0 15,0-25-15,-25 25 16,25-25-16,0 0 16,0 0-1,0 0-15,0 0 16,-1-25 0,-24 0-16,0-25 15,0 1-15,0 24 16,0 0-16,0-25 15,0 25 1,0 0-16,0-50 16,0 51-16,0-1 15,0 0-15,0 0 16</inkml:trace>
  <inkml:trace contextRef="#ctx0" brushRef="#br0" timeOffset="11346.31">26222 2017 0,'0'-24'15,"50"-1"1,-26 25-16,1 0 16,50 0-16,-25-50 15,-25 50 1,0 0-1,0 0 64,-1 0-64,26 50-15,-25 24 16,0-24-16,-25-25 15,25 75-15,0-26 16,25 51-16,-25-1 16,24-24-16,1 0 15,0-1-15,-25-24 16,25 25 0,0-26-16,-50-49 0,24 0 15,-24 0-15,25 0 16,-25 25-1,0-25 64,-49-1-64,-76 1 1,1 50-16</inkml:trace>
  <inkml:trace contextRef="#ctx0" brushRef="#br0" timeOffset="11988.92">25300 5504 0,'25'0'62,"0"0"-46,25 0-16,0 0 15,-25 0-15,0 0 16,0 0 0,-1 0-1</inkml:trace>
  <inkml:trace contextRef="#ctx0" brushRef="#br0" timeOffset="12381.84">25126 5230 0,'25'0'63,"0"0"-48,0 0-15,25 0 0,-26 0 16,1 0 0,25 0-16,0 0 15,-25 0 1,0-25-16,0 25 15</inkml:trace>
  <inkml:trace contextRef="#ctx0" brushRef="#br0" timeOffset="13482.51">26296 4533 0,'-24'0'140,"-1"0"-124,0 0-16,0 0 16,-25 0-16,25 0 15,0 24 1,0 1-16,0-25 16,1 25 93,24 0-93,0 25-16,0 25 15,0-1-15,0-24 16,0 0-16,0 0 15,0 25-15,0 49 16,0-24-16,24 24 16,1 1-16,0-26 15,0-24-15,-25 25 16,25-51-16,-25 26 16,0-50-1,0 0 1,25-25-16,0 25 109,0-25-93,0 50-16,0-50 15,24 0-15,-24 0 16,0 0-16,25 0 16,-25 0-1,0 0 1,0 0-16,0 0 16,-1 0 15</inkml:trace>
  <inkml:trace contextRef="#ctx0" brushRef="#br0" timeOffset="14563.57">27044 4533 0,'24'0'0,"-24"-25"16,-24 25 125,-1 0-141,0 0 31,0 0-31,0 0 15,25 25 1,0-1-16,-25 1 16,25 25-16,-25 0 15,25-25 1,0 0-16,0 25 16,0-25-16,0-1 15,0 1-15,0 0 0,0 0 16,0 0-1,25-25 1,0 0 15,0 0-15,0 0 0,25 0-16,-26-25 15,-24 0 1,25 0-16,-25 0 15,0 1 1,25-1-16,0 0 16,-25 0-16,25-50 15,0 50 1,-25 0 15,0 0 0,0 0-15,0 1 15</inkml:trace>
  <inkml:trace contextRef="#ctx0" brushRef="#br0" timeOffset="15364.44">26969 5628 0,'0'25'47,"25"-75"-16,25 25-31,-26 1 16,1-1-1,-25 0 1,25 25 0,-25-25-1,25 25 95,-25 50-110,0-1 0,0 26 15,0-50 1,0 0-16,0 25 15,0-25-15,0 0 16,0 49-16,0-49 16,0 25-16,25-25 15,-25 25-15,0 0 16</inkml:trace>
  <inkml:trace contextRef="#ctx0" brushRef="#br0" timeOffset="16536.97">27591 4383 0,'25'-25'63,"0"25"-48,0 0 1,0 0-16,0 0 16,50 0-1,-26 0 1,-24 0-16,0 0 16,0 0-1,0 0 1,0 0 109,0 25-110,-25 25-15,0 0 0,0 0 16,25 49-16,0-24 16,-25 0-16,0 24 15,25 1-15,-25-50 16,0-1 0,0 76-16,0-75 15,24 24-15,-24 1 16,0 0-16,0 0 15,0-1-15,0 1 16,0 25-16,0-76 16,0 26-16,0 0 15,0-25-15,0 0 16,0 0-16,0 0 16,-24-25 171,-1 0-187,0 0 16,0 0-16,0 0 15</inkml:trace>
  <inkml:trace contextRef="#ctx0" brushRef="#br0" timeOffset="23406.85">26222 6948 0,'50'25'63,"-50"50"-48,24-1 1,-24-24-16,25 0 16,0-25-16,0 25 15,-25 24-15,25-49 0,-25 25 16,0-25-16,0 25 16,0 0-1,25-25-15,-25-1 16,25 1-1,-25 0 1,0 0 15</inkml:trace>
  <inkml:trace contextRef="#ctx0" brushRef="#br0" timeOffset="26711.31">27019 7122 0,'-25'0'31,"0"0"-15,0 0 0,0 0 15,0 0-31,0 0 31,0 0-15,0 0-1,25 25-15,0 0 16,0 25-16,0-25 16,0 0-16,0 25 15,0-25 1,0-1 15,0 1-15,25 0-1,0-25-15,25 0 16,-25 25 0,0-25-16,0 0 15,0 0-15,0 0 16,-1 0 0,1 0-1,25 0 1,-50-25 15,0 0-15,0 0-1,0 1-15,0-1 16,0 0-16,0 0 0,0-25 16,-25 25-16,0 25 15</inkml:trace>
  <inkml:trace contextRef="#ctx0" brushRef="#br0" timeOffset="27474.44">27392 6973 0,'0'50'110,"0"24"-95,0-49-15,0 75 16,0-75-16,0 0 16,0 74-1,0-74-15,25 0 16,0 0-1,0-25 1,0 0 0,25 0-1,-26 0 1,1-25 0,-25 0-1,0-24-15,25 24 16,-25 0-16,0 0 15,0 0-15,0 0 16,0 0 15,0 0-15,-74-25 15,49 50-31,0 0 16</inkml:trace>
  <inkml:trace contextRef="#ctx0" brushRef="#br0" timeOffset="28204.52">27915 7048 0,'0'25'125,"0"24"-109,0 1-16,0 0 0,0-25 15,0 0 1,0 0-16,0 0 15,0 0 1,25-25-16,-25 24 16,25-24-1,0 0-15,0 0 16,0 0 0,0 0-1,-1 0 1,-24-24-16,0-26 15,0 25-15,0 0 16,0-25-16,0 0 16,0 25-16,0 0 47</inkml:trace>
  <inkml:trace contextRef="#ctx0" brushRef="#br0" timeOffset="29022.85">28065 6599 0,'24'0'31,"1"0"-31,0 50 16,25 0-16,-25 0 16,25 0-1,0-25-15,-26-1 16,26 26-16,25 25 16,0-25-16,-1-25 15,-24 0-15,75 24 16,-76-49-16,1 25 15,-25-25-15,0 0 16,-25 25-16,0 0 125,-25 0-125,0 0 0,-49 50 16,24-50-16,25 24 15,0 51-15,-25-25 16,25-26 0,-25 26-16,26-50 15,24 0-15,-25 0 16</inkml:trace>
  <inkml:trace contextRef="#ctx0" brushRef="#br0" timeOffset="34745.06">13995 7820 0,'0'25'15,"0"-1"-15,25 1 16,0 0-1,0 0 1,0-25-16,24 25 16,-24-25-1,-25 25-15,50-25 16,-25 0-16,-25 25 16,25-25-16,0 0 15,0 0-15,24 0 16,-24 0-1,0 0 1,25 0 0,-25 0-16,0 0 15,0 0 1,25 0 0,-26 0 15,1 0-31,0 0 15,0 25 1,0-25 0,-25 25-1,25-25 1,-25 25 0,25-1-16,-25 1 15,25 0 1,-25 0-1,25 0 1,0-50 125,-25 0-126,49 0-15,-24-24 16,0 49-16,25-25 0,-25 0 16,0 25-1,0 0-15,0-25 16,-1 25-1,1 0 1,0 0-16,0 0 16,0 0-16,0 0 15,0 0-15,0 0 16,0 0-16,25 0 16,-26 0-1,26 0-15,-25 0 16,0 0-16,0 0 15,0 0 1,0 0-16,0 0 0,24 0 16,-24 0 15,0 0-31,0 0 16,0 0-1,0 0 1,0 0 140</inkml:trace>
  <inkml:trace contextRef="#ctx0" brushRef="#br0" timeOffset="58443.32">9015 10409 0,'0'-24'78,"0"-1"-63,0 0-15,24 25 16,1-50-16,0 0 16,0 25-1,25 0-15,-25-24 16,25-1-16,-25 50 15,24-75-15,-24 50 16,25-25 0,0 1-16,49-26 0,-24 25 15,0-25 1,-25 75-16,24-50 0,51-49 16,-75 74-16,24-25 15,26 25 1,-25-25-16,24 26 15,1-26-15,-25-25 16,49 50-16,-24 25 16,-1-50-16,-24 25 0,0 25 15,-1-24 1,1-1-16,-25 25 16,50 0-16,-26 0 15,-24-25-15,25 25 16,24-25-16,26 25 15,-1 0-15,-24 0 16,49 0-16,-49 0 16,25 0-16,-1 0 15,-24 0 1,24 0-16,1 0 16,-26 0-16,51 0 15,-26 0-15,-24 0 16,24 0-16,-74 0 0,25 0 15,-50 0 1,0 25-16,0 0 16,49 24-16,-49-49 15,0 25-15,0-25 16,0 50-16,0-50 16,-25 25-16,0 0 15,50 0-15,-1 0 16,-49 0-1,25 24 1,0-49-16,0 50 0,-25-25 16,25 0-16,0 0 15,0 0 1,-25 0 0,25-25-1,-25 25 16</inkml:trace>
  <inkml:trace contextRef="#ctx0" brushRef="#br0" timeOffset="59479.33">13696 9637 0,'25'0'141,"0"0"-141,25 0 15,-25 0-15,24 0 16,-24 0-16,0 0 16,25 0-16,-25 0 62,0 0-15,0 0-31,0 0-16,0 0 31,-1 0-16,1-24 1,0 24-16,-25-25 16,0 0 156,0-25-157,0 25 1,0 0-16,0 0 15,25-25-15,-25 1 16,0 24-16,25 0 16,-25 0-16,0 0 15,25-25 1</inkml:trace>
  <inkml:trace contextRef="#ctx0" brushRef="#br0" timeOffset="80743.25">18876 13721 0,'25'0'32,"24"0"-17,-24 0 1,0 0-1,25 0-15,0 0 16,-25 0-16,74 0 0,1 50 16,-50-25-16,49-25 15,1 50 1,-50-50-16,24 25 16,-24-25-16,0 0 15,0 0-15,0 25 16,-1-25-16,1 0 15,-25 0-15,0 0 16,0 0-16,0 0 16,50 0-1,-26 0 1,-24-25-16,0 25 16,0-25-16,0 25 15,0 0-15,0 0 16,0 0-1,0 0 1,0 0-16,-1 0 16,1 50-16,0-25 15,0-25-15,0 25 32,0-1-17,0 1 16,0-25-15,-25 25 0,25-25 156,-25-25-157,49 0-15,-49 1 16,25-26-16,25 25 15,0-25-15,0 50 16,-25-25-16,24 0 16,-24 0-16,0 25 15,0 0-15,0 0 16,0 0 0,0 0-1,0 0 1,0 0-1,-25-25-15,25 25 16,-1 0 0,1 0-1,0 0-15,0 0 32,0 0-32,0 0 15,25 0-15,-25 0 16,0 25-1,-1-25-15,26 0 16,0 0 0,-25 0-1,25 0 1,0 0 0,-25 0-16,-1 0 0,26 0 15,-25 0 1,0 0-16,25 0 15,-25 0 1,49 0 0,-49 0-1,0 0-15,0 0 16,0-25-16,0 25 16,0 0-1,25-24 1</inkml:trace>
  <inkml:trace contextRef="#ctx0" brushRef="#br0" timeOffset="88549.76">25101 8940 0,'-25'0'16,"0"0"-1,25-25-15,-25 25 16,1 0 0,-1 0-1,0 0-15,-25 0 16,0 0-1,50-25 1,-25 25 0,0 0-16,0 0 15,1 0-15,-26 0 16,25 0 0,0 0-1,0 0-15,0 0 31,25 25-31,-25-25 16,25 25-16,-50-25 16,50 25-16,-24-25 15,-1 25-15,0 0 16,25 0 0,-25 25-1,25-25 1,0-1-16,-25 1 15,25 0-15,0 0 16,0 0-16,0 0 16,0 25-16,-25-25 15,25 24 1,0-24-16,0 0 16,0 0-16,-25 0 0,25 50 15,0-50-15,0 0 16,0 24-1,0-24-15,0 0 32,0 25-17,25-50 1,0 25 0,0-25-1,0 25-15,0-25 16,0 0-16,24 50 15,-24-50-15,0 0 16,0 25-16,0-25 16,0 24-1,0-24-15,0 0 16,24 0 0,-24 0-16,0 0 15,0 0-15,25 0 16,-25 0-16,25 0 31,-25 0-15,-1 0-1,1 0 1,0 0 0,25-24-1,-25 24 1,-25-25-1,25 0-15,-25 0 16,0 0 0,0 0-16,25 0 15,-25 0-15,25 0 16,-25 0 0,0-24-1,0-1 1,0 25-16,0-25 15,0 25-15,0-25 16,0 1-16,0-1 16,0 25-16,0-25 15,0 25 1,0-25-16</inkml:trace>
  <inkml:trace contextRef="#ctx0" brushRef="#br0" timeOffset="91845.65">25151 10210 0,'-25'0'31,"0"0"-31,25-25 16,-25 25-1,25-25 1,-25 25 0,0 0-1,1 0 1,-1 0-1,0 0-15,0 0 16,0-24-16,0 24 31,0 0-15,0 0 0,0 0-1,0 0 1,1 0 46,-1 0-46,0 0-16,0 0 47,0 0-32,0 49 1,0-24 0,25 0-16,-25-25 15,25 50-15,0 0 16,0-25 0,0 24-16,-25-24 15,25 25-15,0-25 16,0 25-16,0-25 15,0 25-15,0-26 16,0 1-16,0 0 16,0 0-1,0 0 1,0 0-16,0 0 16,0 0 15,25 0-16,0-25-15,-25 25 16,25-25 0,0 0-1,0 0-15,0 0 16,0 24-16,0-24 16,-1 0-16,1 0 15,25 0-15,-25 0 16,25 0-1,-25 0-15,0 0 16,0 0-16,-1 0 16,1 0-1,0 0 1,0 0-16,0 0 16,0 0-1,-25-24 1</inkml:trace>
  <inkml:trace contextRef="#ctx0" brushRef="#br0" timeOffset="114462.97">23582 13622 0,'0'25'16,"25"0"-1,0 0-15,0-25 16,0 24-16,0-24 16,0 50-16,-1-50 15,1 0 1,0 0-1,0 0 1,0 0 0,25 0 15,-25 0-15,0 0-1,24 0-15,-24 0 16,0 0-16,50 0 15,-50-25-15,0 25 16,0 0 0,25 0-16,-50-25 15,24 25-15,26 0 16,-25 0 15,25 0-15,0 0-16,-25 0 31,24 0-31,-24 0 31,0 0-15,0 0 0,0 25-16,0 0 15,25-25-15,-50 25 16,25-25 124,0 0-108,-1-25-32,26 0 15,0 25 1,0-25 0,-25 25-16,0 0 15,0 0-15,-1-24 16,1 24-1,0 0-15,0 0 16,0 0 0,0 0-1,0 0 17,0 0-17,0 0-15,0 0 31,-1 0-31,1 0 0,25 0 16,0 0 0,-25 0-1,0 0 1,0 0-16,0 0 16,24 0-16,-24 0 15,0 0 16,0 0 32,0-25-47,0 0-1,0 0 1,0 25-1,0-25 1,0 25 0,-25-25-16,0 0 15</inkml:trace>
  <inkml:trace contextRef="#ctx0" brushRef="#br0" timeOffset="119029.16">24653 14344 0,'0'25'47,"-25"25"-31,0-25-16,-25 24 15,25 26-15,1-50 16,-1 0-16,0 0 16,0-25-16,0 25 15,0 0-15,25-1 63,0 1-16,25-25-47,25 0 15,-25 0-15,0 0 16,-1 0-16,1 0 15,50 0-15,-50 0 16,0-25 0,-25 1 93,0-1-93,0 0-1,0 0 1,0 0 0,0-25-16,0 25 15,0 0-15,0 125 125,0-50-125,0 24 16,0-49-1,0 0-15,0 25 16,0 0-16,0-25 16,0 25-16,0-25 31,0-1-15,0 1 15,0 0 0,25-25-15</inkml:trace>
  <inkml:trace contextRef="#ctx0" brushRef="#br0" timeOffset="119523.31">25275 14942 0,'25'0'46,"0"0"-30,0 0-16,0 25 0,0-25 16,0 0-1,25 0-15,0 0 16,-26 0-16,1 0 16,0 0 15</inkml:trace>
  <inkml:trace contextRef="#ctx0" brushRef="#br0" timeOffset="119998.1">25275 14842 0,'50'0'15,"-25"0"1,0 0 0,0 0-1,0 0 1,0 0 15,0 0-15,0 0-1,0 0 1</inkml:trace>
  <inkml:trace contextRef="#ctx0" brushRef="#br0" timeOffset="121328.02">26869 14294 0,'0'25'46,"-25"-25"-46,0 0 16,1 0 0,-26 0-16,25 0 15,0 0 1,0 0-16,0 0 16,0 0-16,0 0 31,0 0-16,25-25 48,0 0-47,50 25-1,0 0-15,0 0 16,0 0-16,24 0 15,-49 0-15,0 0 16,0 0-16,0 0 16,0 0-16,25 25 15,-50 0 1,0 0-16,25-25 0,-25 25 16,0 25-16,0 24 15,0-24 1,0 0-16,0 25 0,0-26 15,-25 26 1,0-25-16,0-25 16,25 0-16,-50 50 15,25-75 1,0 49-16,0-49 16,0 25-16,1-25 15,-1 0 1,0 0-16,0 0 15,0 0 1,-25 0-16,25 0 16,25-25-16,-50 0 15,50 1-15,-25 24 16,25-25 0,0 0 30,0 0-30,25 25 0,50 0-1,-25 0-15,-25 0 16,25 0-16,-25 0 16,24 0-16,51 25 15,-25 25-15,-26-1 16,1-49-16,-25 0 15,25 25-15,-25-25 16,0 0 0,0 0 15,0 0-15</inkml:trace>
  <inkml:trace contextRef="#ctx0" brushRef="#br0" timeOffset="122558.11">27591 13721 0,'-25'0'94,"1"0"-94,-1 25 15,0-25-15,0 0 0,0 0 16,0 0 0,0 0-16,0 0 15,0 0 16,25-25-15,0 1 0,0-1-1,0 0 1,0 0 0,25 25-1,0 0 1,25 0-1,-25 0 1,25 0-16,-25 0 16,-1 50-16,1-25 15,0-1 1,0 1 0,-25 0-1,25 25-15,-25-25 16,0 25-16,0-25 0,0 24 31,0-24-31,-25 25 16,0-25-1,25 0-15,-50 0 16,26 0-16,-1-25 16,0 0-16,0 0 15,0 0-15,0 0 16,0 0-1,0 0 1,0 0 0,0 0-1,25-25 17,0 0-17,0 0 1,0 0-1,25 25 17,25 0-32,-25 0 15,0 0-15,25 0 16,0 0-16,-26 0 16,1 0-16,25 0 15,-25 0-15,0 0 16,0 25-16,0-25 15,0 0 1,0 0-16,-1 0 31,1 0-15</inkml:trace>
  <inkml:trace contextRef="#ctx0" brushRef="#br0" timeOffset="126029.06">27691 13522 0,'0'-25'0,"-25"25"62,0 0-46,25-25-1,-25 25 1,0 0 0,0 0-16,25-25 15,-49 25 1,49-24-16,-25 24 15,0 0 1,0 0-16,0 0 16,0 0-1,0 0 1,0 0 0,0 0-16,1 0 15,-26 0 16,25 0-15,0 0 0,0 0-16,0 0 15,0 24 17,25 1-32,-25 0 15,25 0 16,-49 0-15,49 0 0,0 0-16,0 0 15,0 0-15,0 0 16,0 0 0,0 24-16,-25-24 15,25 0 1,0 0-1,0 0 1,0 0 0,0 0-1,0 0 1,0 0 0,0-1-16,0 1 15,0 0 1,0 0-1,0 0 1,0 0 0,0 0 15,25 0-31,-25 0 16,24 0-1,1-25 16,-25 24-15,25-24 0,-25 25-16,25-25 0,0 25 31,0-25-15,0 25-1,0-25 1,0 25-16,0-25 15,-1 0 1,1 0-16,0 0 16,0 0-16,0 0 31,25 0-15,-25 0-1,0 0 1,0 0 15,-1 0-15,1 0-1,0 0 1,0 0-16,0 0 16,0 0-1,0 0 1,0 0-1,0 0 1,24 0 0,-24-25-1,0 25-15,0 0 16,0-25 0,0 0-1,0 25 1,-25-25-1,25 25-15,0-24 16,-25-1 0,25 25-1,0-25 1,-1 25-16,-24-25 16,25 0-1,0 0 32,-25 0-16,0 0-15,0 0 0,0 0-1,0 1-15,0-1 31,0 0-15,0 0 0,0 0-1,0 0-15,0 0 16,0-25 0,-25 50-1,25-25-15,-25 25 16,1-24-1,-1-1 17,0 0-17,0 0 17,0 0-1,0-25 0,0 25 16,-25 25-16,50-25-31,-25 25 16,25-25 15,-25 25-31,1 0 31,-1 0-15,0 0-16,0 0 16,0 0-16,-25-25 15,25 25 16,0 0 1,0 0-32,1 0 31,-1 0-15</inkml:trace>
  <inkml:trace contextRef="#ctx0" brushRef="#br0" timeOffset="131021.59">26147 8094 0,'0'24'16,"25"1"-16,0-25 0,0 25 16,0-25-16,0 25 15,-1 0-15,26-25 16,-50 25-1,25 0-15,0-25 16,25 0-16,0 25 16,-50 0-16,25-25 15,-1 25 1,1-25-16,25 0 16,0 0-16,0 0 15,-25 0-15,0 0 16,0 0-16,-1 0 15,1 0-15,25 0 16,-25 0-16,0 0 16,0 0-16,0 0 15,0 0-15,0 0 32,24 0-32,1 0 15,0 0 1,-25 0-1,0 0 1,0 0-16,49 0 16,-49 0-16,0 0 15,0 49-15,25-24 16,-25-25-16,25 25 16,-1 25-16,-24-50 15,25 50-15,0-50 16,-25 25-16,0 0 15,0-25-15,-1 0 16,1 25-16,0-25 31,0 24-15,0-24 78,-25-24-63,0-1-31,25-25 16,-25 25-16,0 0 15,0 0 1,25 0-16,-25 0 15,25 25 17,-25-25-17,25 25 1,0 0 0,0 0-16,-1 0 15,1-25-15,0 25 16,0 0-16,0 0 31,0 0-31,0-24 16,0 24-16,0 0 15,0 0-15,-1 0 16,1 0-16,0-25 16,25 0-1,-25 25-15,25 0 16,-25-25-16,0 25 15,24 0-15,-24-25 16,0 0 0,50 25-16,-50-25 15,0 0-15,0 0 16,-1 0 0,1-24-1,0 24 1,-25 0-16,25 0 15,0 0 1,0 0-16,-25 0 16,25 0-16</inkml:trace>
  <inkml:trace contextRef="#ctx0" brushRef="#br0" timeOffset="132676.81">28289 9015 0,'0'25'31,"25"0"-16,-1 25-15,1-26 16,50 26 0,-25-25-1,0 25-15,-50-25 16,25 25-16,24-25 16,1-1-1,-25 1-15,0 0 47,0 0-16</inkml:trace>
  <inkml:trace contextRef="#ctx0" brushRef="#br0" timeOffset="133574.29">28438 9563 0,'50'0'46,"-25"0"-46,25 0 16,-26 0-16,1 0 16,50 25-16,-50-25 15,0 25 1,0-25-16,0 24 16,0-24-16,-1 0 15,-24 25-15,25-25 16,0 0 15,0 0-15,0 0-1,0 0 32,0 0 0,0 0-31,-25-25-16,0 1 15,25-51 1,0 50-16,-25-25 16,0 25-16,24 0 15,1-24-15,-25 24 16,0 0-16,0 0 15</inkml:trace>
  <inkml:trace contextRef="#ctx0" brushRef="#br0" timeOffset="135643.51">29534 10210 0,'0'25'47,"0"0"-32,0 0 1,0 0 15,-25-25 0,0 0-15,0 0 31,0 0-47,0 0 31,25-25-15,0 0-1,0 0 1,0 0 15,0 0-31,25 25 31,0 0-31,0 0 16,0 0 0,0 0-1,0 0 32,24 0-31,-49 25-1,25 0 1,-25 0 15,0 0-31,0 25 16,0-25-16,0 49 16,0-24-16,-25 0 15,25 0-15,-24-25 16,-1 24-16,25-24 15,-25 0-15,0 0 16,25 0 0,-25-25-1,25 25 1,-25-25 0,0 0-16,-25 0 15,25 0 1,1 0-1,-1 0-15,0 0 16,0 0-16,0 0 16,0 0-1,0 0-15,0 0 16,0 0 15,25-25 0,0 0 32,0 0-16,50 25 0,-25 0-32,0 0 1,0 0 0,25 25-16,-50 0 15,25 0 1,-1-25-16,26 25 15,0 0 1,-50 0-16,25-25 16,0 0-1,0 0 1,0 0 0,0 0-1,-1 0 1,1 0-16,0 0 15,0 0 1,25 0 0,-25-25-16</inkml:trace>
  <inkml:trace contextRef="#ctx0" brushRef="#br0" timeOffset="136899.72">29857 9364 0,'0'-25'31,"25"25"-16,0 0 1,25-25-16,-25 25 16,0 0-16,0 0 15,0 0-15,0 0 16,-1 0-16,1 0 16,0 0-1,0 0 16,-25 25 16,0 0-31,0-1 0,0 1-1,0 0 16,-25 0-31,0-25 16,0 25-16,1-25 16,24 25-16,-25-25 15,0 0 17,50 0 108,0 0-124,-1 0-1,1 25-15,0-25 16,-25 25 0,25 0-1,-25 0 17,0-1-17,0 26 1,0-25-1,0 0-15,0 0 16,-25-25 0,25 25-1,-25-25 17,0 0-1,1 0 31</inkml:trace>
  <inkml:trace contextRef="#ctx0" brushRef="#br0" timeOffset="152219.2">8118 16087 0,'25'0'109,"0"0"-93,25 0-16,24 0 16,26 0-16,-25 0 15,-26 0 1,1 0-16,25 0 0,99 0 15,-49 0 1,-1 0-16,51 0 0,-1 0 16,-25 0-16,1 0 15,-1 0 1,25 0-16,-49 0 16,24 0-16,-24 0 15,-1 0-15,26 0 16,-26 0-16,1 0 15,-26 0-15,1 0 16,25 0-16,-26 0 16,1 0-16,-1 0 15,-24 0-15,0 0 16,24 25-16,-24 0 16,25-25-16,-26 25 15,1 25-15,25-50 16,-1 49-16,1 1 15,0-25 1,-1 0-16,-24 25 16,25-50-16,-51 25 15,76 0-15,-75 0 0,74-1 16,-24 1 0,-1-25-16,-24 50 15,0-25-15,-25 0 16,-1-25-16,1 25 15,0 0-15,25 0 16,-26-25-16,-24 25 16,25-25-16,25 24 15,-25 1-15,0-25 16,-1 0-16,26 0 16,-25 0-1,0 25-15,-25-25 0,24 0 16,-24 0-16,0 0 15,0 0-15,0 0 16,0-25 31,0 25-31,0-49-1,0 24-15,24 0 16,1 0-1,25 0-15,-25 0 16,49 0-16,-24 0 16,0 25-1,24-25-15,-49 25 0,25 0 16,0 0-16,49-25 16,25 1-16,-24-1 15,49 25-15,-24 0 16,-1 0-1,25 0-15,-24 0 16,24 0-16,0 0 16,26 0-16,-51 0 15,25 0-15,-49-25 0,24 25 16,26-50 0,-26 25-16,0 25 15,1 0-15,-26 0 16,-24 0-16,24 0 15,-24 0-15,-50 0 16,49 0-16,-49 0 16,0 0-16,25 0 15,-50-25-15,0 25 16,0 0 0,24-25-16,-24 25 0,0-25 15,25 25-15,-50-25 16,25 25-16,0-24 15,0-1-15,0 25 16,-25-25 0,24 25-16,-24-25 15,25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34:09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24329 6599 0,'-25'0'16,"0"0"0,-24 0 31,24 0-32,0 0-15,0 25 16,-25 0-1,50 0 1,-25 0 0,25 0-16,-25-25 15,25 25-15,-25 0 16,0-25 0,25 25-16,-24 0 15,24-1 1,-25-24-1,25 25-15,-25 0 32,25 25-17,0-25-15,0 0 16,0 0 15,0 0-31,-25 0 16,25-1-1,0 26-15,0 0 16,0-25 0,0 0-1,0 0-15,0 0 16,0 0-16,0 0 16,0-1-16,0 1 15,25 0 1,-25 0-16,0 0 15,25 0 1,-25 0 0,25 0-1,-1 25-15,-24-26 16,0 1 0,0 0-16,0 0 15,0 0 16,0 0-15,0 0 0,0 0-1,0 0 1,0 0 0,0-1-1,0 1 1,-24-25-1,-1 25-15,25 0 0,-25 0 16,0 0 0,0 0-16,0 0 31,0-25-15,0 0-16,25 25 15,-25-25-15,0 0 16,1 0-1,-1 25 1,0-25 0,0 0-1,0 0 1,0 0 0,0 0 15,25 24 125,25-24-125,0 25 1,0-25-17,0 25 1,-25 0-16,25-25 15,0 25 1,-25 0 0,24-25-1,26 25 1,-50 0 15,25-25-15,0 0-1,-25 25 1,0 0 0,25-1-1,-25 1 1,25-25 0,-25 25-1,25-25 1,-25 25-16,25 0 31,-25 0-31,49 25 16,-49-25-1,0 0-15,25 24 16,-25-24-16,25 0 0,-25 0 16,0 0-1,0 0 1,25 0-16,-25 25 15,0-25 1,0-1 0,25-24-16,-25 25 15,0 0 1,0 0 15,0 0-31,0 25 16,0-25-1,0 0-15,0 0 16,0-1 15,0 1-31,0 0 16,0 0-16,0 0 16,0 0-16,0 0 15,0 0-15,0 0 31,0 0-15,0-1 0,0 1-16,0 50 15,0-50 1,0 0 0,0 0-1,0 0 1,0 0-1,0-1 17</inkml:trace>
  <inkml:trace contextRef="#ctx0" brushRef="#br0" timeOffset="83700.05">18452 7546 0,'25'0'109,"25"-25"-93,-25 25 0,0 0-1,0 0 1,0 0 140,-25 25-140,0 25-1,0-26 1,0 1-16,0 25 16,0 0-16,0-25 15,0 0-15,0 25 16,0 24-16,0-49 16,0 25-1,0 0-15,0-25 16,0 0-16,0 49 0,0-24 15,0 0 1,0 0-16,0-25 16,0 74-16,0-49 15,0 0-15,0-25 16,0 0-16,25 0 16,-25 24-16,0-24 15,0 0-15,0 25 16,0-25-16,0 25 15,0 24-15,0-24 16,0-25-16,0 50 16,0-50-1,0 24 1,0-24-16,0 0 31,0 0-31,0 0 0,0 25 31,0 0-15,0-25 0,0-1 15,0 1-15,0 0-1,0 0 16,0 0 32,-25-25 78,0 0-126,-25 0 16</inkml:trace>
  <inkml:trace contextRef="#ctx0" brushRef="#br0" timeOffset="86201.31">16311 7546 0,'-25'0'15,"0"0"1,0 0 0,0 0 46,0 0-15,0 25 0,25 0-32,-25-1 17,25 1-32,0 0 15,0 0 1,0 0 0,0 0-16,0 0 15,0 25-15,0-1 16,0-24-1,0 0 1,0 25 0,0 0-1,0-25-15,0 0 16,0 0-16,0 24 16,0-24 15,0 0-31,0 0 0,0 0 15,0 0-15,0 0 16,0 25-16,0-26 16,0 1-16,0 50 15,0-25 1,0-25-16,0 0 16,0 0-1,0 0-15,0-1 16,0 1-16,0 0 15,0 0 1,0 0 0,0 0-16,0 0 15,0 0-15,0 0 16,0 0-16,0-1 16,0 1-16,0 0 15,0 0-15,0 0 16,0 0-16,0 0 15,0 0 1,0 0-16,0 0 16,0-1-1,0 26 1,0-25 15,0 0-15,0 0-1,0 0 17,0 0-17,0 0 1,0 0 15,0-1-15,0 1-1,0 0 1,0 0 15,0 0 1,0 0-17,0 0 79,25-25 15,-25 25-77,25-25-17,0 0 1,0 0-1,0 0 1,0 0-16,0 0 31,0 0-15,0 0 0,-1 0-1</inkml:trace>
  <inkml:trace contextRef="#ctx0" brushRef="#br0" timeOffset="87107.25">17332 7944 0,'-25'0'0,"0"-25"15,0 0 1,0 0 0,25 1-1,-25-1-15,25-25 16,-25 25-16,0-25 15,1 0-15,24-24 16,-25 49-16,25-25 16,0-25-16,-25 25 15,-75 1-15,100 24 16,0-50-16,0 25 16,0 0-1,0-24-15,0 49 0,0 0 16,0 0-16,0-25 15,0 25 1,0-25-16,0 26 16,25-1-1,-25 0-15,50-25 16,-25 25 0,0 25-16,0-50 15,-1 50-15,-24-25 16,50 0-16,-25 25 15,0 0 17</inkml:trace>
  <inkml:trace contextRef="#ctx0" brushRef="#br0" timeOffset="87843.83">16908 7720 0,'25'50'31,"0"-25"-15,0 0-16,0 24 15,0-49 1,0 25-16,0 0 16,0 0-16,0-25 15,-1 25-15,1 0 16,0-25-16,0 25 16,0-25-1,0 25 1,0 0-1,0-25 1,0 0 15,0 0 47,-1-25-62,-24 0-16,0-25 16</inkml:trace>
  <inkml:trace contextRef="#ctx0" brushRef="#br0" timeOffset="88475.99">17954 5653 0,'0'25'31,"0"0"-31,0 75 16,0-26-16,0-24 15,0 50-15,50-50 16,-50-1-16,0 1 16,0 0-16,0 25 15,25-50-15,-25-1 31,0 1-31,0 0 16,0 0 0</inkml:trace>
  <inkml:trace contextRef="#ctx0" brushRef="#br0" timeOffset="89163.96">17755 5504 0,'25'0'94,"0"0"-94,25 0 16,0 0-16,-1 0 15,1 0-15,0 0 16,-25 0-16,0 0 15,0 0-15,0 0 16,-1 0-16,1 0 16,0 0-16,0 0 31</inkml:trace>
  <inkml:trace contextRef="#ctx0" brushRef="#br0" timeOffset="89896.82">17830 6375 0,'0'25'16,"25"-25"-1,0 0 16,0 0-15,-1 0-16,1 0 16,0 0-16,0 0 15,0 0-15,0 0 16,0 0-16,0 0 16,0 0-16,0 0 15,-1 0 1,1 0 15,0 0-31,25 0 31</inkml:trace>
  <inkml:trace contextRef="#ctx0" brushRef="#br0" timeOffset="92556.75">19299 9837 0,'-25'-25'16,"0"25"46,0 0-31,0 0 32,1 0-63,-1 0 16,0 0-1,0 0-15,0 0 16,0 0-1,0 0 204,0 0-172,0 0-31,0 25 31,25 0 93,0 0-140,0-1 16,0 1-16,0 25 15,0-25 1,0 0 0,0 25-16,0-25 15,0 0-15,0-1 0,0 1 16,0 25 0,0 0-16,0-25 0,0 50 15,0-51 1,0 26-16,0 25 15,0-25-15,0 0 16,0-1-16,0-24 16,0 0-16,0 0 15,0 25-15,0 0 16,0-25-16,0-1 16,0 1-16,0 25 15,0-25-15,0 25 16,0 0-16,0-25 15,0 0-15,0-1 16,0 1-16,0 0 16,0 0-16,0 0 15,0 25 1,0-25-16,0 25 16,0-26-1,0 26 1,0 0-16,0-25 15,0 0 1,25-25 0,-25 25-16,0 0 15,0 0 1,0-1-16,0 26 16,0-25 15,25-25 63,0 0-79,25 0 1,-25 0-16,25 0 15,-25 0 1,-1 0-16,1 0 16,0 0-1,0 0-15,0 0 16,0 0-16</inkml:trace>
  <inkml:trace contextRef="#ctx0" brushRef="#br0" timeOffset="94357.88">21441 9737 0,'24'0'94,"1"0"-78,0 0-1,0 0 126,-25 25-141,0 0 31,0 0-31,0 25 16,0-25-16,0-1 0,0 26 15,0 50 1,0-50-16,0-1 0,0-24 16,0 25-1,0-25 1,0 25-16,0 0 15,0-25-15,0-1 16,0 1-16,0 0 16,-25 75-16,25-75 15,0 0-15,0 24 16,-25-24-16,25 0 16,0 0-16,0 0 15,0 25-15,0-25 16,0 0-16,0 0 31,0-1-15,0 26-1,0-25-15,0 0 16,0 25-16,0-25 16,0 25-1,0-1 1,0-24-16,0 0 15,0 25-15,0 0 16,0-25-16,0 0 16,0 24-16,0-24 15,0 0-15,0 0 16,0 0-16,0 0 16,0 0-16,0 0 15,0 25-15,0-26 16,0 1-1,0 0-15,0 0 16,25 0-16,-25 0 16,0 0-1,0 0 17,0 0-17,0 0 79,-25-25-78,-24 0-1,24 0-15,-50 0 16,25 0-1,0 24-15,25-24 0,1 0 16,-76 0 0,75 0-16,0 0 15,0 0-15</inkml:trace>
  <inkml:trace contextRef="#ctx0" brushRef="#br0" timeOffset="95102.16">20245 12103 0,'-25'25'78,"0"0"-62,25-1-16,-24 26 15,-1-25-15,0 0 16,0 25-16,0-25 16,0 25-16,0-50 15,-25 25-15,1 24 16,24-49-16,0 25 15,0-25-15,0 25 16,0-25-16,0 25 16,-50-25-16,51 0 15,-1 0 1,0 0-16,0 0 16,0 0-1,0 0 16</inkml:trace>
  <inkml:trace contextRef="#ctx0" brushRef="#br0" timeOffset="95960.67">19399 12302 0,'25'0'15,"-25"25"32,0 0-47,0 0 16,0 0-1,0 0-15,0-1 16,0 1-16,0 25 16,0-25-1,0 0-15,0 0 16,-25 0 0,25 0 109,25-25-125,-1 0 15,51 0 1,-25 25-16,-25-1 15,0-24-15,0 0 16,0 0-16,-1 25 16,1-25-16,0 25 47,0-25-16,-25 25-16,25 0 1,0 0 0</inkml:trace>
  <inkml:trace contextRef="#ctx0" brushRef="#br0" timeOffset="100586.11">17855 12750 0,'25'0'109,"24"0"-109,-24 0 16,0 25-1,0-25-15,0 25 16,25 0-16,-25-25 16,25 25-16,-1 25 15,-49-25-15,50-1 16,25 1-16,-50 0 15,0 0 1,0-25-16,-1 0 16,26 50-16,-25-50 15,0 0-15,0 25 16,0 0-16,25-25 16,-25 25-16,-25 0 15,24-25-15,1 0 16,0 24-1,25-24 1,-50 25-16,25 0 0,0 0 16,0-25-1,0 0-15</inkml:trace>
  <inkml:trace contextRef="#ctx0" brushRef="#br0" timeOffset="101736.45">18577 12526 0,'0'50'15,"0"-25"1,0 0-16,-50 0 15,50 0 1,-50 24-16,50-24 16,-25-25-16,25 25 15,-25 0-15,1 0 16,24 25 0,-50 0-1,50-1-15,-25-24 16,25 25-16,-25-50 15,0 50-15,25-25 0,-25 0 16,0 24 0,25-24-1,-25 0-15,0 25 16,25 0 0,0 0-16,0-25 15,0-1 1,0 1-16,-24 0 15,24 0 1,0 0 0,-25 25-16,25-25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39:45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21715 7620 0,'0'-24'15,"0"-1"-15,0 0 16,0 0-16,0-25 15,0 25 1,0 0 0,0 0 15,0 0-15,-25 1-1,0 24-15,0 0 16,25-25-1,-25 0 1,0 25-16,0 0 16,0 0-16,-25-50 15,25 50-15,1 0 16,-51 0-16,25 0 16,0 0-16,0 0 15,1-25-15,-1 25 16,0 0-16,-25-25 15,26 25-15,-26-25 16,-25 25 0,26 0-16,-26 0 15,-25 0-15,51 0 0,-26 0 16,-24-25-16,74 25 16,-50 0-1,25-25-15,26 25 16,-26 0-16,25 0 15,0 0-15,-49-25 16,-1 25-16,50 0 16,-24 0-16,24 0 15,-50 0-15,50 0 16,-24 0-16,24 0 16,-25 0-16,0 0 15,1 0-15,-1 0 16,0-24-16,50 24 15,-49 0-15,-1 0 16,-25 0-16,1 0 16,-26 0-1,26 0-15,-1 0 16,1 0-16,-1 0 16,0 0-16,-24 0 0,24 0 15,-24 0-15,24 0 16,0 0-1,-24 0-15,-1 0 16,26 0-16,-26 0 16,1 24-16,-1-24 15,51 0-15,-26 0 16,25 0-16,1 0 16,24 0-16,-50 0 15,50 0-15,1 0 16,-26 0-1,25 0-15,0 0 0,25 0 16,-24 0 0,24 0-16,0 0 0,-50 0 15,50 0-15,0 0 16,0 0 0,-49 0-16,-1 0 15,50 0 1,0 0-16,-25 0 15,25 0-15,-24 0 16,24 0-16,0 0 16,-25 0-16,0 0 15,25 0-15,-25 0 16,26 0-16,-1 0 16,0 0-16,-50 0 15,50 0 1,0 25-16,0 0 15,0-25-15,1 0 16,-1 0 0,0 25-16,-25 0 15,25-25-15,0 0 16,25 25-16,-50 0 16,1-25-1,24 25 1,0-25-1,-25 50 1,25-50 0,25 25-16,-25-1 15,0 1 1,-25 0 31,26-25-47,24 25 15,0 0 1,-25 0-16,0 0 16,25 0-16,-25 0 15,0 0 1,25-1-16,0 1 16,0 0-16,0 25 15,0-25-15,0 0 16,0 25-16,0-25 15,0 49-15,0-24 16,0-25-16,0 50 16,0-50-16,0 24 15,0 26 1,0-50-16,0 0 0,0 0 16,0 25-16,0-26 15,25 76-15,-25-75 16,0 25-16,0-25 15,25 0 1,-25 0-16,0 24 16,25-24-16,24 50 15,-49-50 1,25 0-16,0 0 31,-25 0-31,25-1 16,0 1-16,0 0 15,0-25 1,0 25-16,49 0 16,-49-25-16,25 0 15,25 0-15,24 0 16,1 0-16,0 25 16,-26-25-1,26 25-15,-75-25 0,50 0 16,49 0-16,-24 0 15,-1 0-15,26 0 16,-1 0-16,1 0 16,-26 0-1,1 0-15,25 0 16,-51 0-16,26 0 16,-1 0-16,-24 0 15,25 0-15,-1 0 16,26 0-16,-25 0 15,24 0-15,-49 0 16,24 0-16,-24 0 16,25 0-16,-26 0 15,1 0-15,25 0 16,-26 0-16,26 0 16,0 0-16,-26 0 15,26 0-15,24 0 16,-24 0-1,0 0-15,24 0 16,-49 0-16,24 0 16,1 0-16,-25 0 15,24 0-15,-24 0 0,25 0 16,-1 0 0,1 0-16,-25 25 15,-26-25-15,51 0 16,-50 0-16,0 25 15,24-25-15,1 0 16,-25 0-16,25 0 16,-26 0-16,26 0 15,0 0-15,-25 0 16,-1 0 0,1 0-16,-25 0 0,50 0 15,-50 0-15,25 0 16,24 0-16,-24 0 15,0 0-15,0 0 16,-1 0 0,1 0-16,0 0 15,0 0-15,-25 0 16,25 0-16,-1 0 16,26 0-16,-25 0 15,25 0-15,-1 0 16,-24 0-16,25 0 15,-50 0-15,0 0 16,-1 0-16,76-50 16,-75 50-1,0-25-15,0 0 32,-25 0-17,25 0 1,0-25-1,-25 26-15,25-26 16,-25 25-16,0 0 16,0 0-16,0 0 15,24 0 1,-24 0-16,50 0 16,-50 1-16,25-26 15,-25 25 1,0-50-1,25 50 1,-25 0 0,0 0-1,0 0 17,0 1-17,0-1 1,0 0 31,0 0-32,0 0 17,0 0 30,0 0-46,0 0-1,0 0 32,0 0-31,0 1 15,0-1-31,0 0 0,0 0 31,0 0 1,0 0-32,0 0 31,0 0 0,0 0 0,0 0-15,0 1 0,0-1 93,-25 0-78,25 0 16,-25 25-31,25-25-1,0 0 17,0-25 46,0 25 15,0 0-30,-25 1-16,25-1 78,-25 0-63,25 0 282</inkml:trace>
  <inkml:trace contextRef="#ctx0" brushRef="#br0" timeOffset="16868.58">13223 10907 0,'25'0'16,"0"0"-1,0 0-15,0 0 16,-1 0 15,1 0-31,0 0 16,25 0-16,-25 0 15,0 0 1,0 0-16,0 0 16,0 0 15,-1 25-16,1-25-15,-25 25 16,25 0-16,0-25 16,-25 25-1,0 0 1,25 0-16,-25 0 31,25 0-15,0-25-1,-25 25 1,25-25 0,0 0-1,24 0 1,-24 0 0,0 0-1,0 0-15,-25-25 16,25 0-1,-25 0-15,0-25 16,25 50-16,-25-25 16,0-25-16,0 25 15,0 1 1,0-1-16,0 0 16,0 0-16,0 0 15,0 0-15,25 0 16,-25 0-16</inkml:trace>
  <inkml:trace contextRef="#ctx0" brushRef="#br0" timeOffset="17432.41">13671 10708 0,'0'25'31,"25"25"-15,-25 25-16,25-75 15,-25 49-15,25 1 16,0 0 0,-25-25-16,0 25 15,25 25-15,0-26 16,-1 51-16,1-50 15,-25 24-15,25-49 16,0 0-16,-25 25 16,25-50 46</inkml:trace>
  <inkml:trace contextRef="#ctx0" brushRef="#br0" timeOffset="17997.14">13198 10708 0,'0'25'32,"0"25"-32,25 25 15,0-1-15,-25-24 16,50 75-16,-50-75 15,25-1-15,24 26 16,-49-50 0,0 0-16,25 25 15,-25-25-15,0-1 16,0 1 0,0 0 46</inkml:trace>
  <inkml:trace contextRef="#ctx0" brushRef="#br0" timeOffset="19048.47">14095 10459 0,'0'25'62,"74"25"-62,-49 0 16,25 24-16,-25-49 16,25 0-16,-25 0 15,49 0-15,-49-25 16,0 50 0,50 0-16,-50-50 15,24 25-15,1-25 0,-25 24 16,-50-24 124,0 0-124,0 0-16,1 0 31,-26 0-31,0 25 0,-25 50 16,50-50-16,-24 25 16,24-25-1,25 0-15,-25 24 16,0 1-1,25-25 1,0 0 0,0 0 46</inkml:trace>
  <inkml:trace contextRef="#ctx0" brushRef="#br0" timeOffset="42560.75">4184 14020 0,'0'-25'31,"24"0"-31,-24 1 16,25-26-16,0-25 16,0 50-1,-25-50-15,25 26 16,-25-1-16,0 0 16,0 25-16,25-50 0,-25 50 15,0 1-15,0-1 16,0 0-1,0 0-15,0 0 16,0 50 47,0 0-63,0 25 15,25 49-15,-25-24 16,25-25-16,-25 0 15,0-1-15,0-24 16,25 50-16,0-25 16,-25 24-16,24-74 15,-24 25-15</inkml:trace>
  <inkml:trace contextRef="#ctx0" brushRef="#br0" timeOffset="43039.18">3959 14294 0,'25'0'15,"0"0"1,25 0-16,0 0 16,-25 0-16,49 0 15,-49 0-15,100 0 16,-100 0-16,74 0 16,-74-25-16,25 25 15,0 0-15,0-25 16,24 25-16,-24 0 15,25-25-15,-25 25 16,-25 0-16,-1 0 16,1-24-16</inkml:trace>
  <inkml:trace contextRef="#ctx0" brushRef="#br0" timeOffset="43847.63">4084 14842 0,'25'25'16,"50"25"-16,-1 0 15,-24-26-15,0 51 16,0-25-16,24 0 16,-24 49-16,-25-49 15,25 0-15,-50-25 16,25 0-16,-25 0 62,0-75-46,0-50 0,-25 26-16,25-26 15,0 50-15,0-25 16,0 1-16,0-1 15,0 0-15,0 25 16,0 26-16,0-1 16,0 0 31,25 25-1,49 0-46,-49 25 16,25 0-16,-25-25 0,25 0 16,0 0-16,-1 0 15,-24 0-15</inkml:trace>
  <inkml:trace contextRef="#ctx0" brushRef="#br0" timeOffset="44441.59">4806 14991 0,'174'-49'15,"-149"24"1,0 25-16,0 0 63,-25 25-48,0 24 1,0 26-16,0 25 0,0-26 15,0-24 1,-25 0-16,0-25 16,25 0-16,-25-25 0,0 25 15,50-25 63,0 0-62,25 0-16,0 0 16,25-25-16,-50 25 15,24-25-15,1 25 16,-50-25 0,25 0-1</inkml:trace>
  <inkml:trace contextRef="#ctx0" brushRef="#br0" timeOffset="45097.37">3636 14020 0,'-25'0'31,"25"25"-16,0 50-15,0-25 16,0 49-16,0-24 16,0-25-16,0 24 15,0 1-15,0 25 0,0-50 16,0 24 0,0-24-16,25 25 15,0-25-15,-1 24 16,26-24-16,0 0 15,-25-25-15,0-25 16,0 0-16</inkml:trace>
  <inkml:trace contextRef="#ctx0" brushRef="#br0" timeOffset="45697.15">5030 13721 0,'25'0'15,"0"0"1,0 25-16,25 0 16,-50 0-16,25 0 15,24 25-15,-24-25 16,25 25-16,0 24 15,-25-24-15,25 25 16,-25-50-16,-1 24 16,1 1-16,-25-25 15,0 25-15,0-25 16,0 0 0,0 0-16,0 24 0,-25-24 15,1 25-15,-1-50 16</inkml:trace>
  <inkml:trace contextRef="#ctx0" brushRef="#br0" timeOffset="46277.63">5528 13149 0,'0'-25'0,"0"50"0,0-75 15,25 25-15,0-25 16,0 50 0,-25-25-1,25 25-15,0-25 16,-25 125 46,0-75-46,0 74-16,0-74 16,0 50-1,0-25-15,0-25 16,0 0-16,0 0 0,25-25 62,0 0-46,24 0-16,1 0 16,25 0-16,-50 0 15,74 0-15,-74 0 16,0 0-16,0 0 16</inkml:trace>
  <inkml:trace contextRef="#ctx0" brushRef="#br0" timeOffset="46746.41">6076 14219 0,'0'0'0,"149"0"31,-124 0-31,25 0 0,25 0 16,49 0-16,-74 0 15,0 0 1,-25 0-16</inkml:trace>
  <inkml:trace contextRef="#ctx0" brushRef="#br0" timeOffset="47128.68">6201 13946 0,'24'99'15,"26"-74"1,-50 25-16,50 25 16,-50-51-16,0 51 15,0-50-15,25 25 16,-25 0-16,0-25 15,25-1-15</inkml:trace>
  <inkml:trace contextRef="#ctx0" brushRef="#br0" timeOffset="47638.01">6873 13373 0,'0'50'47,"0"24"-32,0-24-15,0 75 16,0-26-16,0 1 16,0-1-16,0 1 15,0 0-15,50-1 16,-25 26-16,49-51 15,-74 1-15,50 25 16,25-26-16,0-24 16,-51-50-16,1 25 15,0-25 1</inkml:trace>
  <inkml:trace contextRef="#ctx0" brushRef="#br0" timeOffset="48184.64">7570 13796 0,'25'-25'16,"0"0"-16,0 0 15,0-24 1,0-26-16,49-25 15,1 26-15,-25-26 16,-25 0-16,0 51 16,25-1-16,-1 0 15,-49 25-15,25-25 16,0 50-16,0 50 78,25-25-78,-50 75 16,75-1-16,-51 1 15,1-50 1,0 24-16,-25-49 16,0 0-16,25 0 15</inkml:trace>
  <inkml:trace contextRef="#ctx0" brushRef="#br0" timeOffset="48619.68">7944 14045 0,'25'0'63,"24"0"-63,26 0 16,25 0-16,-1-50 15,1 50-15,-50-25 16,24 1-16,-24-1 15,-25 0-15</inkml:trace>
  <inkml:trace contextRef="#ctx0" brushRef="#br0" timeOffset="49346.78">7695 14618 0,'25'0'0,"0"0"16,49 25-16,-49 0 16,25 24-16,50 1 15,-51 25-15,-24-25 16,25 0-16,0 24 16,-50-24-16,50-25 15,-25 0-15,-25-75 78,0 0-62,0-74 0,-25 24-16,0-24 0,25 49 15,0 25 1,0 25-16,0-25 15,0 26-15,0-26 16,0 0-16,0 25 31,0 0-31,25 25 63,0 0-48,-1 0-15,1 0 0,25 0 32</inkml:trace>
  <inkml:trace contextRef="#ctx0" brushRef="#br0" timeOffset="49957.78">8292 14717 0,'0'0'0,"50"-24"0,75 24 16,-100-25-16,-1 25 15,26 0 1,-25 0-16,0 0 16,0 0 15,0 0-31,-25 25 15,0-1 1,0 51-16,0 0 16,0-25-1,0 0-15,0-26 16,-25 1-16,0-25 16,25 25-16,75-25 93,-50 0-93,74-25 16,1 0-16,0 1 16,-26-1-16,1 25 15,-25-25-15,24 0 0</inkml:trace>
  <inkml:trace contextRef="#ctx0" brushRef="#br0" timeOffset="50438.14">9139 13099 0,'0'0'16,"75"149"-1,-50-99-15,0 75 0,-25-51 16,0 51 0,24-26-16,-24-49 15,0 25-15,0 25 0,0-1 16,0-24 0,0 24-16,-49-49 15,49-25-15</inkml:trace>
  <inkml:trace contextRef="#ctx0" brushRef="#br0" timeOffset="51098.75">9687 12252 0,'25'0'16,"-50"0"-16,75 0 15,-50 25 32,0 100-47,0-76 16,0 1-16,0 25 15,0-25-15,0-25 16,0 0-16,0 24 16,0-24-16,-25-25 15,75 0 63,-26 0-62,1 0-16,25 0 16,-25 0-1</inkml:trace>
  <inkml:trace contextRef="#ctx0" brushRef="#br0" timeOffset="51569.45">10484 13647 0,'25'0'47,"0"0"-47,24 0 15,-24 0 1,0 0-16,25-25 16,-25 25-1,0-25 1</inkml:trace>
  <inkml:trace contextRef="#ctx0" brushRef="#br0" timeOffset="51865.99">10409 13373 0,'0'-25'46,"50"25"-46,0 0 16,-1-25-16,-24 25 16,50 0-16,-50 0 0</inkml:trace>
  <inkml:trace contextRef="#ctx0" brushRef="#br0" timeOffset="52384.98">11330 13298 0,'0'-25'0,"0"50"0,50-75 16,-50 25-16,25-24 16,0 24-1,-25-25-15,25 0 16,0 0-16,-25 0 16,0 26-16,25-26 15,-25 25-15,0 50 94,0 0-78,0 49-1,25 1-15,0 25 16,-25-1-16,24-24 0,-24 49 15,0-99-15,0 0 16,25 25-16</inkml:trace>
  <inkml:trace contextRef="#ctx0" brushRef="#br0" timeOffset="52763.04">11530 13721 0,'49'0'32,"51"0"-17,-75 0 1,25-74-16,24 24 15,1 0-15,-50 25 16,0 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41:3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15863 8417 0,'24'0'47,"1"0"-16,0 0-15,0 0-16,0 0 15,0-74-15,0 74 16,74-75 0,-74 50-1,25-50-15,0 1 16,-25 74-16,0-75 16,0 50-16,0 0 15,-1-50-15,1 26 16,-25-1-16,25-25 15,-25 25-15,25-74 16,0 74 0,0-50-16,-25 26 0,50-51 15,-50 50 1,25-24-16,-25 24 16,50 0-16,-50 26 0,0-1 15,24-50 1,-24 75-16,25-49 15,0 24-15,-25 25 16,0-50-16,25 50 16,-25-25-16,25 26 15,0-51-15,-25 0 16,25 25-16,-25 25 16,25 1-16,0-1 15,0 0 1,-1-25-16,-24 0 0,25 25 15,0 0-15,25-25 16,-25 1 0,25 24-16,-25 0 15,49-50 1,-49 75-16,25-25 16,0 25-16,0-25 15,49 0-15,-74 25 16,25 0-16,0-24 0,0 24 15,-1 0 1,1 0-16,-25 0 16,25 0-16,0 0 15,0 0-15,-26 0 32</inkml:trace>
  <inkml:trace contextRef="#ctx0" brushRef="#br0" timeOffset="831.64">17531 5280 0,'75'0'78,"-26"25"-78,1-1 16,25 1-16,-50-25 16,25 25-16,24-25 15,1 25-15,-25-25 16,0 25-16,-25-25 16,0 0-16,-1 0 15,1 0 1,-99 50 109,-1 0-125,50-25 15,-50 24-15,26-24 0,-1 25 16,-25 50 0,50-75-16,-75 74 15,1-24-15,49 0 16,50-50-16,0-1 16,-25 26-16</inkml:trace>
  <inkml:trace contextRef="#ctx0" brushRef="#br0" timeOffset="7061.11">19573 4433 0,'25'-25'47,"0"-25"-32,0 0-15,0 1 0,24-1 16,-24-50-1,0 50-15,0 1 0,0-26 16,0 0-16,0 1 16,0 49-1,0-25-15,-25 25 16,49 100 62,-24 49-78,-25-74 16,0 50-16,0-26 15,0 26-15,0-25 16,0-26-16,0 1 16,0 0-16,0-25 15,0 25-15,0-25 47</inkml:trace>
  <inkml:trace contextRef="#ctx0" brushRef="#br0" timeOffset="7475.77">19573 4782 0,'50'0'47,"0"0"-32,24 0-15,-24 0 16,-25 0-16,25 0 16,0 0-16,24 0 15,-49 0-15,25 0 16,0 0-1,-25 25-15</inkml:trace>
  <inkml:trace contextRef="#ctx0" brushRef="#br0" timeOffset="10207.79">19050 5329 0,'50'50'31,"-25"-25"-31,49 0 16,26 50 0,-75-25-16,50 24 15,-26-24-15,-24-25 16,25 50-16,25-26 15,-75-24-15,25 0 16,0 0-16,-25-50 94,-25-25-79,25-24-15,0-26 16,0 50 0,0-24-16,0-26 15,0 75-15,0-50 0,0 26 16,0-26-16,0 50 16,0 0-16,0 0 31,25 25 31,24 0-46,1 0 0,0 0-16,0 0 15,25 0-15,-51 0 16,1 0-16,50 0 15,-50 0 1</inkml:trace>
  <inkml:trace contextRef="#ctx0" brushRef="#br0" timeOffset="10880.5">19847 5429 0,'50'0'0,"-25"0"0,24 0 16,1 0-1,0-25-15,-25 25 16,0 0-16,0 0 15,0 0 1,-1 0 15,-24 25-31,0 50 16,0-50-16,0 49 16,0-24-16,0 50 15,-49-26-15,-1 1 16,0 0-16,-50 25 15,76-76-15,-26 26 16,25-25-16,50-25 94,25 25-79,-1-25-15,-24 0 16,0 0-16,50 0 16,0 0-16,-51 0 15,26 0-15,0 0 16,-25 0 0</inkml:trace>
  <inkml:trace contextRef="#ctx0" brushRef="#br0" timeOffset="11354.16">20644 4881 0,'25'0'94</inkml:trace>
  <inkml:trace contextRef="#ctx0" brushRef="#br0" timeOffset="12649.09">21465 3437 0,'-74'0'140,"24"0"-124,25 0-16,-50 0 16,50 0-1,1 0-15,-1 0 0,0 0 156,25 25-140,0 0 0,0 25-16,0-26 0,0 76 15,0-25-15,0 24 16,0-49 0,0 0-16,25 74 15,0 1-15,-25 49 16,24-24-16,-24-1 15,50 25-15,-25-49 16,-25 24-16,25-24 16,-25-26-16,0 26 15,0-50-15,0-1 16,0 26 0,0-25-16,0-1 0,25 26 15,-25-50-15,0-25 16,0 0-16,25-25 125,0 0-110,25 0 1,-26 0-16,51 0 16,-25 0-16,0 0 15,0 0-15,-25 0 16,-1 0 0</inkml:trace>
  <inkml:trace contextRef="#ctx0" brushRef="#br0" timeOffset="13471.94">21789 4109 0,'0'-25'15,"0"0"1,0 1-16,25-1 0,0-25 15,0 0 1,0 0-16,25 0 0,-50-24 16,49 49-1,-49 0-15,25-75 16,0 75-16,-25 1 16,0-1-16,25 0 15,-25 0-15,0 75 78,0 24-62,0 1-16,50 25 16,-25-1-16,-25-24 15,0-25-15,25 0 16,-25-1-1,25 1-15,-25 0 16,0 0-16,0-25 16,0 24-1,0-24-15,0 0 0,0 0 16</inkml:trace>
  <inkml:trace contextRef="#ctx0" brushRef="#br0" timeOffset="14244.1">22262 5155 0,'0'-25'16,"0"0"-1,0 0-15,-25 1 16,1 24-1,24-25 1,-25 25 0,0 0 15,0 0-15,0 0-16,0 49 15,0-24 1,25 50-16,-25-50 15,25 0-15,0 25 0,0-1 16,0 1 0,0-25-16,0 0 15,0 0-15,0 0 16,0 0-16,25-25 16,0 25-16,0 0 15,0-25 1,0 24-1,25-24 1,-26 0-16,1 0 16,0 0-16,0 0 15,0-24 1,-25-1 0,25-25-1,-25 25 1,0-25-1,0 25 1,0 0-16,0-24 16,0 24-16,0-25 15,0 0-15,0 25 32</inkml:trace>
  <inkml:trace contextRef="#ctx0" brushRef="#br0" timeOffset="15257.25">22561 3586 0,'0'-25'0,"25"1"15,25-1 1,-25 25-16,25-25 16,24 25-16,1 0 15,-50-25-15,0 25 16,25 0-16,-25 0 15,24 0 1,-24 0 47,0 0-48,0 50-15,0-1 16,-25 26-16,0 0 0,0 0 15,0 24-15,0 26 16,0-100 0,25 74-16,-25 26 15,25 49-15,0-50 16,0 51-16,-1-26 16,-24 26-16,25-51 15,0 1-15,-25-26 16,0 26-16,0-76 15,0 1-15,0 50 16,0-50-16,0-25 16,0 24-16,0-24 31,0 0 31,-25-25-62,0 0 16,-24 0-16,-26 0 16,50 0-16,0 25 15,-25-25-15,25 0 16,1 0 0</inkml:trace>
  <inkml:trace contextRef="#ctx0" brushRef="#br0" timeOffset="15797.85">23657 4831 0,'25'0'15,"0"0"-15,24 0 16,-24 0-1,75 0-15,-50 0 16,-25 0-16,24 0 16,26 0-16,-25 0 15,-25 0-15,0 0 16,0 0-16,0 0 16,0 0-16,-1 0 15,1 0 1,-25-24 15</inkml:trace>
  <inkml:trace contextRef="#ctx0" brushRef="#br0" timeOffset="16179.37">24130 4533 0,'0'49'0,"0"1"16,0 25-16,0-25 16,0 0-16,0-1 15,0 51-15,0-75 16,0 25 0,0-25-16,0-1 15,0 1 1</inkml:trace>
  <inkml:trace contextRef="#ctx0" brushRef="#br0" timeOffset="16875.9">25101 3985 0,'25'0'31,"25"-25"-15,-25 0-16,25-25 15,-1 25-15,-24-25 16,25-24-16,0 49 15,25-50-15,-50 25 16,24 1-16,-24 24 16,0 0-16,-25 0 15,25 0 17,-25 75 46,0 0-63,0 49-15,0-24 16,0-25-16,0-1 16,0 51-16,0 0 15,0 24-15,0-24 16,0-26-16,0 26 15,0-50 1,0-25-16,0 0 16,0 0-16</inkml:trace>
  <inkml:trace contextRef="#ctx0" brushRef="#br0" timeOffset="17326.24">24977 4881 0,'25'0'31,"-1"0"-31,26 0 16,0 0-1,0 0-15,25 0 16,-26 0-16,51 0 16,0 0-16,-51 0 15,1 0-15,25 0 16,0 0-16,24 0 16,-24 0-16,25-25 15,-76 25-15,1 0 16</inkml:trace>
  <inkml:trace contextRef="#ctx0" brushRef="#br0" timeOffset="18170.91">24927 5529 0,'0'49'16,"25"-24"-16,0-25 15,0 25-15,-1 25 16,1-25-16,25 50 16,0-26-1,-50 1-15,50 0 16,-50-25-16,25 0 16,0 25-16,-25-25 15,24 0 1,-24-75 62,0-25-62,0-25-16,0 26 15,0-1-15,0 0 16,0 1-16,25 24 15,-25 25-15,25-25 16,-25 25-16,25 0 16,-25 0-16,25 25 15,-25-25 1,25 1-16,0 24 16,0 0-16,0 0 15,25 0-15,-1 0 16,51 0-16,0 0 15,-26 0 1,1 0-16,49 0 16,-49 0-16,-50 0 15,25 0-15,-25 0 16</inkml:trace>
  <inkml:trace contextRef="#ctx0" brushRef="#br0" timeOffset="19055.27">25599 5653 0,'25'0'0,"50"0"16,-25 0-16,-1-50 15,1 25-15,-25 25 16,0 0-16,50 0 16,-50 0-1,0 0 48,-25 50-32,0 0-15,0 0-16,-25 0 15,-25 49-15,0-49 16,25-25-16,0 25 15,-25-25-15,26 25 16,-1-26-16,0-24 16,-25 0-16,25 25 15,-25-25 32,50-25-31,0-24-1,0 24 1,0 0 0,0 0-1,0 0-15,0 0 16,50 25 0,-25 0-16,0 0 15,25 0 1,-1 0-1,-24 25 1,0-25 0,0 25-16,0 0 15,0-25 1,-25 25-16,25-25 16,0 0-16,-25 25 15,50-25 1,-26 0-1,51 0 1,-50 0-16,25 0 0</inkml:trace>
  <inkml:trace contextRef="#ctx0" brushRef="#br0" timeOffset="20365.07">26695 3437 0,'-50'0'141,"0"0"-125,0 0-16,26 0 31,-1 0 78,25 50-109,0-25 16,0 49 0,0-24-16,0 50 0,0-1 15,0-74 1,0 75-16,0-1 15,0 51-15,0 24 0,0 0 16,0 1 0,0-1-16,0-49 15,0 24-15,0-49 16,0 24-16,0-49 16,0-25-16,0 24 15,0-49 1,0 0-1,25 0 95,-1 0-110,76-25 15,-25 0-15,24 25 16,-49-25-16,25 0 16,25 25-16,-26-25 0,-24 0 15,-25 0 1,0 0-16</inkml:trace>
  <inkml:trace contextRef="#ctx0" brushRef="#br0" timeOffset="21391">27890 3387 0,'-25'0'16,"0"0"-16,0 0 15,1 0-15,-1 0 16,0 0-1,0 0-15,0 0 16,0 0 0,0 0-1,-25 50 1,50 74-16,-25-74 0,25 0 16,-24 50-16,24-26 15,0-49-15,0 25 16,0-25-1,0 0-15,24 0 16,-24 0-16,25 0 16,0-1-16,25-24 15,-25 0 1,0 0 0,0 0-16,25 0 15,-26 0 1,26-24-1,-25 24-15,0-25 16,0-25-16,0 25 16,0-25-16,0 50 15,-25-25-15,0-25 16,25 26 0,-25-26-1,0 0-15,25 0 16,-25 25-1,49-25-15,-49 1 0,0-1 16,0 25 0,0 0-1,0 0-15,0 0 32,-25 25-1</inkml:trace>
  <inkml:trace contextRef="#ctx0" brushRef="#br0" timeOffset="22202.14">27417 4956 0,'25'0'31,"0"0"-15,25 0-16,-25-25 16,-1 0-16,51-25 15,-50 1-15,-25 24 16,50-25-16,0-25 15,-50 50-15,25-25 16,-25 25 0,24 25-1,-24 25 48,50 25-63,-25 0 15,-25 0-15,25 0 16,-25 24-16,25 1 16,0 0-16,-25-25 15,0-1-15,0-24 16,0 0-16,0 0 16,25-25-1,-25 25-15</inkml:trace>
  <inkml:trace contextRef="#ctx0" brushRef="#br0" timeOffset="22556.92">27716 5280 0,'0'25'0,"75"-25"31,-26 0-31,26 0 16,0 0-16,0-25 15,24 25-15,-49-25 16,25 0 0,-26 0-16,-24 25 15</inkml:trace>
  <inkml:trace contextRef="#ctx0" brushRef="#br0" timeOffset="23583.24">28563 3263 0,'0'0'0,"224"-25"31,-175 0-31,26 25 15,-50 0-15,0 0 16,0 0-16,0 0 16,0 0-16,-25 50 78,0 49-78,0-49 15,0 25 1,0 24-16,0-49 16,0 25-16,0 49 0,0-24 15,0 24-15,0 1 16,0-25-16,0 24 16,0 1-1,0-51-15,0 1 16,0 25-16,0-26 15,0-24-15,0 25 16,0 0-16,0-1 16,0 26-16,0-25 15,25-26-15,-1 26 16,-24-25-16,0-25 16,0 0-16,0 0 15,0-1-15,0 1 16,0 0 15,0 0 63,-24-25-79,-51 0-15,50 0 16,0 0-16,-25 0 16,25 0-16,0 25 15,-49-25-15,49 0 16</inkml:trace>
  <inkml:trace contextRef="#ctx0" brushRef="#br0" timeOffset="28533.5">21590 6375 0,'0'50'15,"0"0"1,0-25-1,0 0 1,0 25 0,-25 24-1,-25-49-15,50 0 16,-25 0-16,0 25 16,25-25-16,-49 0 15,24 24-15,0 1 16,0-25-1,-50 25-15,75-25 16,-50 0-16,26 0 16,-1-1-16,-25 26 15,25-50-15,-75 75 16,75-50-16,-24-25 16,-26 50-16,0 0 15,1-50-15,24 49 16,0-24-16,-25 0 15,1 0-15,49-25 16,-75 50-16,25-25 16,-24-25-16,24 50 15,-25-26-15,1-24 16,-26 75 0,26-50-16,-1 0 15,0 0-15,26-25 16,-1 50-16,25-50 15,-49 0-15,74 25 0,-75-1 16,25 26 0,1-25-16,49-25 15,-75 75-15,75-50 16,0 0-16,-24 0 16,24-1-16,0 1 15,0-25-15,0 25 16,25 0-16,0 25 15,0-25 1,0 0-16,0 0 16,0 24-16,0 1 15,0 0 1,0 0-16,0 0 16,0 0-16,0-1 15,0 1 1,0-25-16,-50 50 15,25-75 95,0 0-95</inkml:trace>
  <inkml:trace contextRef="#ctx0" brushRef="#br0" timeOffset="29247.28">18178 8716 0,'50'25'32,"0"0"-17,-25 0 1,0 0-1,0-25-15,0 25 16,0 0 0,-1-1-1,1-24 110,0 0-125,0 0 16,0-49 0,0 24-16,-25 0 0,50 0 15,-25-25-15,0 25 16,49-25-1,-49 26-15,0 24 16,0-25-16,0 25 16,0 0-16,0-25 15</inkml:trace>
  <inkml:trace contextRef="#ctx0" brushRef="#br0" timeOffset="36572.61">27268 6176 0,'0'75'93,"-50"-25"-77,25-1-16,-25 26 16,0-25-16,25-25 15,1 25-15,-26-1 16,-25 1-16,25 25 15,25-50-15,-24 25 16,24-25-16,0-1 16,-75 26-1,75-25-15,-25 50 16,1-50-16,-26 25 0,50-26 16,-75 26-16,1 0 15,49 0 1,0-25-16,-25 0 15,1 0-15,49-25 16,-25 49-16,-50-49 16,76 0-16,-26 0 15,0 25-15,0 0 16,-25 0-16,51-25 16,-51 25-16,50 0 15,-25 0-15,-25-25 16,26 25-16,-1 0 15,25-25 1,-25 0-16,-25 0 0,50 25 16,-24-25-16,-1 0 15,-25 24-15,25-24 16,1 25 0,-26-25-16,25 0 15,25 25-15,-74-25 16,74 0-16,-25 0 15,0 25-15,25-25 16,-25 0 0,25 0-16,1 25 15,-26 0-15,0-25 16,25 25 0,-25-25-16,0 0 15,25 0-15,-24 25 16,24-25-16,0 25 15,-50 0-15,0-1 16,51-24 0,-26 25-16,-25 0 15,-25-25-15,76 25 0,-1-25 16,-75 0-16,75 0 16,-25 50-16,1-25 15,-1 0 1,50 0-16,-50-25 15,-50 49-15,75-24 16,1-25-16,-26 25 16,25 0-16,0 0 15,0-25 1,0 25-16,-50 25 16,75-25-16,-25 0 15,1-1 1,24 1-1,0 0-15,-50 0 32,50 0-32,-25 0 31,25 0-31,-25 0 16,0 0 15,25 0-31,0 0 15,0-1 1,-25 1-16,25 0 16,0 0-16,0 0 15,0 0 1,0 0 0,-25 0-16,25 0 15,0 0 1,-25-25-16,25 49 15,-25-24 17</inkml:trace>
  <inkml:trace contextRef="#ctx0" brushRef="#br0" timeOffset="37449.11">22262 8691 0,'25'25'47,"-25"0"-31,50 25-1,-25-25-15,0 0 16,0 0 0,-25 24-1,25-24-15,0 0 16,-1-25 156,1 0-157,0 0-15,25 0 16,0-50-16,0 25 16,-1 1-16,26-1 15,-25 0 1,0 0-16,-25 0 15,0 25-15,0 0 16,-1-25-16</inkml:trace>
  <inkml:trace contextRef="#ctx0" brushRef="#br0" timeOffset="50749.5">16560 11679 0,'0'25'47,"0"0"-31,25 0 15,0-25-15,0 0-16,-1 0 15,-24 25 1,25-25-16,0 0 15,0 0-15,0 0 16,0 0 0,0 0-1,25 0 1,-25 0-16,-1 0 16,1 0-16,0 0 15,0 0 1,0 0-16,50 0 0,-50 0 15,0 0 1,24 0-16,1 0 16,0 0-16,0 0 15,0 0-15,-26 0 16,26 0-16,-25 0 16,50 0-1,-50 0 1,25-25-16,-26 25 15,1 0 1,0 0-16,0 0 16,0 0-16,50 0 0,-50 0 15,0 0-15,24 0 16,-24 0-16,0 0 16,25 0-1,-25 0-15,0 0 16,25 0-16,-25 0 15,-1 0-15,1 0 16,25 0-16,0 0 16,-25 0-1,25 0 1,-25 0 0,-1 0-16,1 0 15,25 0-15,-25 0 16,0 0-1,0 0-15,0 25 16,0-25 0,0 0-1,24 0-15,1 75 16,-25-75-16,0 0 0,25 25 16,-25-25-16,24 25 15,-24-1-15,0-24 31,25 50-31,-25-50 16,50 25 0,-25 25-16,-26-25 15,1-25-15,0 25 16,0 0-16,0 0 16,0-25-1,-25 24-15,50-24 16,-50 25-16,25-25 15,0 25 32,-25-50 172,0-24-203,24 24-1,1-50 1,0 75 0,-25-25-1,25 25 16,-25-25-31,25 0 16,0 0 0,0 25-1,0 0 1,0-25 0,0 25-1,-1-24 1,26-1-1,-25 25 1,0 0-16,0 0 16,-25-25-1,25 25-15,0 0 32,0 0-32,0 0 15,-1 0 1,1 0-16,0 0 15,25 0-15,-25 0 0,0 0 32,0 0-32,0 0 15,0 0-15,24 0 16,-24 0 0,0 0-16,25 0 15,-25 0-15,25-25 16,-25 25-16,24 0 15,-24 0-15,0 0 16,0 0 0,0 0-1,0 0-15,0 0 16,25 0 0,-25 0-16,-1 0 15,1 0 1,0 0-16,0 0 15,0 0 1,0 0-16,25 0 16,-25 0-16,0 0 31,-1 0-31,1 0 16,0 0-16,0 0 15,0 0-15,0 0 16,0 0-16,25 0 15,-25 0 1,-1 0 0,1 0-16,0 0 15,0 0 1,0 0-16,0 0 0,0 0 16,0 0-1,0 0 1,0 25-16,-1-25 0,1 0 15,0 0 1,0 0-16,0 0 16,0 0-16,0 25 15,0-25 1,0 0 0,0 0-16,0 0 15,-1 0-15,1 0 16,0 0-1,0 0 1,0 0 0,0 0-16,0 0 15,0 0 1,0 0 0,0 0-1,-1 0 1,1 0-1,25 0 1,-25 0 0,25 0 15,-25 0 0,0 0 0,0 0-15,-1 0 109,-24-25-109,25 0 15,0 25-15</inkml:trace>
  <inkml:trace contextRef="#ctx0" brushRef="#br0" timeOffset="73009.35">10534 15315 0,'0'25'63,"24"0"-48,1-25 1,25 0-16,0 25 16,50-25-1,-1 0-15,1 0 16,-50 0-16,24 0 16,51 25-16,-26 0 15,26 0-15,24-25 16,1 24-16,-26-24 15,1 25-15,-26-25 16,1 25-16,74 0 16,-49-25-16,24 0 15,-24 0 1,-1 0-16,26 0 0,-26 0 16,-24 0-16,-26 0 15,-24 0-15,25 0 16,49 0-16,1 0 15,-25 0 1,-1 0-16,1 0 16,-1 0-16,1 0 15,-25 0-15,-1 0 16,51 0-16,-50 0 16,24 0-16,26 0 15,-26 0-15,1 0 16,49 0-16,-24 0 15,-25 0-15,24 0 16,-24 0-16,-1 0 16,51 0-16,-26 0 15,26 0-15,-51 0 16,1 0-16,24 0 16,-24 0-1,-25 0-15,-1 25 16,-24 0-16,25-25 15,-25 25-15,-25-25 0,49 0 16,-24 50-16,-25-25 16,25-25-1,0 0-15,-50 24 16,24-24-16,26 25 16,0 0-1,0-25 1,-25 25 15,0-25-31,0 0 16,-1 0 31,1 0-16,0 0-16,0 0-15,25-25 16,-25 25 0,0-50-16,0 26 0,0 24 15,24-25 1,-24 25-16,0 0 16,25 0-16,0 0 15,25-25-15,-26 25 16,51-25-16,-50 25 15,49-25-15,-24 0 16,0 25-16,-25 0 16,-1 0-16,51-25 15,-50 25-15,0 0 16,-1 0-16,26 0 16,0 0-1,-25 0-15,24 0 16,51 0-16,-50 0 0,-1 0 15,1 0-15,25 0 16,-51 0 0,1 0-16,50 0 15,-75 0-15,74 0 16,-49 0-16,50 0 16,-26 0-16,26 0 15,0 0-15,-26 0 16,1 0-16,-25 0 15,25 0-15,-1 0 16,1 0-16,25 0 16,24 0-16,1 0 15,24 0-15,-49 0 16,-1 0-16,1 0 16,-26 0-16,26 0 15,-25 0 1,49 0-16,-24 0 15,49 0-15,-24 0 16,-26 0-16,26 0 16,-25 0-16,-1 0 0,1 0 15,-26 0 1,1 0-16,0 0 16,-25 0-16,-25 0 15,49 0-15,-24 0 16,-25 0-16,0 0 15,0 0 1</inkml:trace>
  <inkml:trace contextRef="#ctx0" brushRef="#br0" timeOffset="-199439.13">23582 10260 0,'25'0'46,"0"0"1,0 0-31,0 0 0,0 0-1,0 0-15,24 0 16,-24 0-1,0 0 1,0 0-16,0 0 47,0 0-16</inkml:trace>
  <inkml:trace contextRef="#ctx0" brushRef="#br0" timeOffset="-198838.04">23607 10061 0,'50'0'94,"-25"0"-79,0 0 1,0 25-16,24 0 31,-24-25-15,0 0-1,0 0-15,0 0 16,0 0 0</inkml:trace>
  <inkml:trace contextRef="#ctx0" brushRef="#br0" timeOffset="-197228.28">25500 8990 0,'0'-25'31,"0"0"0,-25 25-15,-25 0-16,25 0 16,0 0-16,-75 0 15,51 0-15,-26 0 16,0 0 0,25 0-16,-24 0 15,-26 0-15,25 0 16,1 0-16,49 0 0,-25 0 15,25 0-15,0 0 16,0 0 15,0 25 1,1 0-17,24 0 16,0 0-15,0 0 0,24 25-16,1-26 15,25 51-15,25-25 16,-25-25-16,-25 0 16,49 0-16,1 0 15,-25-25 1,24 49-16,-24-49 15,0 25-15,0-25 16,0 50-16,-25-25 16,-1-25-16,1 0 15,0 25 1,-25 0 31,0 0-32,0 0-15,0-1 16,0 26-16,0 0 16,0-25-16,0 0 15,0 0 1,-50 25-16,50-25 0,-24 24 16,24-24-1,-25 0-15,0 0 16,0 0-16,0-25 15,0 25 1,0 0-16,0-25 16,-25 50-16,26-50 15,-26 24 1,25 26-16,-25-25 16,0-25-16,0 50 15,26-50-15,-51 25 16,50-25-16,0 0 15,0 25 1,-25-25-16,25 50 0,1-50 16,-26 24-16,25 1 62,25 0-62,0 0 47,25 0-47,25-25 0,-1 0 16,-24 0-1,0 0-15,25 0 16,50 0-16,-76 0 16,26 0-16,0 0 15,25 0-15,-50 0 16,24 50-16,-24-50 15,0 0 1,0 0 0,0 0-1,0 0 17</inkml:trace>
  <inkml:trace contextRef="#ctx0" brushRef="#br0" timeOffset="-195892.25">27093 9563 0,'-25'0'63,"1"25"-63,-26 24 15,25-24-15,0 0 16,0-25-16,0 50 15,0-50-15,-25 25 16,26-25-16,-51 50 16,50-50-16,0 25 15,-50 0 1,50 24-16,-24-49 16,-26 25-1,50 0 1,0-25-16,0 0 15,-25 0-15,25 0 16,1 0 0,-1 0-1,0 0 1,0 0-16,25-25 47,-25 25-47,25-25 15,0 1 1,0-1 0,0 0-16,0 0 15,0 0 1,0 0-16,0 0 16,0 0-1,0 0-15,25 25 16,-25-25-16,25 0 15,0 1 1,0 24 0,-1 0-1,26 0 1,-25 0 0,25 0-16,0 0 15,-25 24 1,0 1-16,49 25 15,-49-25-15,0 25 16,0 0 15,0 0-31,0-26 16,-25 51-16,25-50 0,0 25 31,24 0-31,-49-25 31,25-25-31,0 0 16,0 0 15,0 0-15,0 0 0</inkml:trace>
  <inkml:trace contextRef="#ctx0" brushRef="#br0" timeOffset="-195437.64">27268 10086 0,'25'25'62,"-25"24"-62,0-24 16,0 25 0,0-25-16,0 0 15,0 0-15,0 0 16,0 0 15</inkml:trace>
  <inkml:trace contextRef="#ctx0" brushRef="#br0" timeOffset="-195110.84">27293 9862 0</inkml:trace>
  <inkml:trace contextRef="#ctx0" brushRef="#br0" timeOffset="-194334">27915 9139 0,'0'25'79,"0"25"-79,0 0 15,0 25-15,0-1 16,0-49-1,0 25-15,0 0 16,0 0-16,0-1 16,0 1-16,0-25 0,0 0 15,0 50 1,0-25-16,0-1 16,0-24-16,0 0 15,0 50-15,0-50 16,0 0-16,0 0 15,0 0 1</inkml:trace>
  <inkml:trace contextRef="#ctx0" brushRef="#br0" timeOffset="-193828.45">28488 9438 0,'0'25'16,"0"50"-1,0-50-15,0 25 16,0-1-16,0 1 15,0 0-15,0 0 16,0-25-16,0 0 16,0 0-16,0-1 15,0 1-15,0 0 16,0 0-16</inkml:trace>
  <inkml:trace contextRef="#ctx0" brushRef="#br0" timeOffset="-193497.48">28488 9065 0</inkml:trace>
  <inkml:trace contextRef="#ctx0" brushRef="#br0" timeOffset="-192615.57">28762 9065 0,'25'0'31,"0"0"-15,-1 50 0,1-1-1,-25 1-15,75 25 16,-50-25 0,25 24-16,-25-49 15,-25 0-15,49 25 0,-24 0 16,0-50-1,0 25-15,0 0 0,50-1 32,-75 1-17,0 0 17,0 0 139,-25 25-171,-25-25 16,25 50 0,-25-26-16,1 1 0,-1 25 15,-25 0 1,25-1-16,25-24 16,25 0-1</inkml:trace>
  <inkml:trace contextRef="#ctx0" brushRef="#br0" timeOffset="-191222.34">24877 11206 0,'25'50'79,"-25"0"-64,0-25 16,0 0-31,0 0 16,0 0 0,0-1-16</inkml:trace>
  <inkml:trace contextRef="#ctx0" brushRef="#br0" timeOffset="-190869.22">24902 11032 0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50:20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24230 1993 0,'-25'0'15,"0"0"17,0 0-17,0 0 17,0 0-17,0-25 1,0 25 15,0 0-15,0 0-1,1 0 1,-1 0 0,-25 0-1,25 0 1,0 0-1,0 0 1,0 0 0,0 0-1,0 0 1,1 0-16,-1 0 16,0 25-16,0-25 15,0 0 1,25 24-16,-25-24 15,0 25 1,0-25 0,0 0-1,25 25 1,-25-25-16,25 25 16,-24-25-1,24 25-15,-25-25 31,0 25-31,0 0 32,0-25-32,25 25 15,-25-25-15,0 25 16,25 0-16,-50-25 16,50 25-16,-25-25 15,1 49 1,24-24 15,-25 0-31,0 0 31,0 0 1,25 0-17,0 0 1,0 0-1,0 0 1,-25-1-16,25 1 16,0 0-1,-25-25-15,25 25 16,0 0-16,0 0 16,-25 25-1,25-25-15,0 0 16,0-1-1,0 1 1,0 0-16,0 0 16,0 0-1,0 0-15,0 0 16,0 0 0,0 0-1,0 0 1,0-1-1,0 1 17,0 0-32,25 0 31,-25 0-15,0 0-16,25 0 31,-25 0-31,0 0 31,0 0-15,25-25-1,-25 24-15,25-24 16,0 25 15,0 0 0,-25 0-15,24 0 0,1-25-1,-25 25 1,25-25 0,0 0 15,-25 25-31,25-25 15,0 0 1,0 0-16,0 25 16,0 0-1</inkml:trace>
  <inkml:trace contextRef="#ctx0" brushRef="#br0" timeOffset="1992.5">24230 1968 0,'0'-25'78,"25"25"-47,-1 0-15,26 0-1,-25 0 1,0 25-16,0 0 15,0-25 1,0 24-16,-25 1 16,25 0-16,0-25 15,-25 25-15,24-25 16,1 25-16,-25 0 16,25 0-16,-25 0 15,25-25-15,-25 25 16,25 25-16,0-26 15,-25 1-15,25 0 16,-25 0 0,25 0-1,0 0 1,0 0-16,-25 0 16,24-25-16,-24 25 15,25 0 1,-25 24-1,25-49-15,-25 50 16,25-25 0,-25 25 15,0-25-15,0 0-16,0 0 15,25-25-15,-25 24 16,25 1-1,-25 0 1,0 0 0,25-25-16,-25 25 15,0 0 17,25 0-32,0-25 31,0 25 0,-1-25 0,1 25-15,0-25 0,0 0-16,0 0 15,25 0 1,-25 0-1,25 49 1,-26-49 15,1 0-31,0 0 16,0 25-16,0-25 16,25 0-1,-25 0 1,25 0-16,-25 25 15,-1-25-15,1 0 16,25 0-16,-25 25 16,0-25-16,0 0 15,0 25-15,0-25 16,24 0-16,-49 25 16,50-25-1,0 50-15,-25-50 16,0 0-16,0 50 15,0-50-15,24 24 16,-24 1-16,25 0 16,-25 0-1,0-25-15,-25 25 16,50 0-16,-25 0 16,0 0-16,74 50 15,-74-26-15,0-24 16,0 0-16,25 25 15,-1 50-15,1-76 16,0 26-16,-25-25 16,0 50-16,25-75 15,-25 75-15,0-26 16,24-24-16,-49 0 16,0 0-1,25-25-15,-25 25 31</inkml:trace>
  <inkml:trace contextRef="#ctx0" brushRef="#br0" timeOffset="2905.53">23607 3362 0,'-25'25'0,"25"0"31,0 0 0,0 0-15,0 0 0,25 25-16,-25-26 15,50 26-15,-25-25 16,-25 0-16,25-25 16,-25 25-1,25 0 1,-1-25-16,-24 25 15,0 0-15,25 24 16,0-24 31</inkml:trace>
  <inkml:trace contextRef="#ctx0" brushRef="#br0" timeOffset="4793.06">24329 3985 0,'25'0'63,"-25"25"-48,25 0-15,-25-1 16,0 51-16,25-75 16,0 50-16,0-25 15,-25 50-15,25-51 16,24 26-16,-49-25 15,0 25-15,0-25 16,25 0-16,-25 0 16,0 24-16,25-24 15,-25 0 1,0 0 0,25-25-16,-25 25 15,0 0-15,0 0 0,0 0 16,0 0-16,0 0 15,0 0 1,0-1 0,25 1-1,-25 0-15,0 0 16,0 0-16,0 25 16,0-25-1,0 0 1,0 24 15,0-24-15,0 0-1,-25-25-15,25 25 16,0 0-16,-50 25 16,1-25 15,49 0-16,-25 0-15,-25 24 32,50-24-17,-25 0 1,0 0 0,25 0-16,0 0 15,-25 0-15,25 0 16,-25 24-1,25-24 1,0 0-16,0 0 31,0 25 1,25-25-17,0-25 1,0 25-16,25 0 15,0 0 1,-26-25 0,1 0-1,25 0 1,0 0 0,-25 0-16,25 0 15,-25 0-15,-1 0 16,1 0-1,0 0-15,0 0 16,0 0-16,25 0 16,-25 0-1,0 0 1,0 0-16,-1-25 16,1 25 15,0 0-31,50-50 15,-50 25 1,0 25 0,0-25-1,0 0 1,-1-25 0,-24 25-1,25 25-15,-25-24 16,0-1-16,25 0 15,0 0 1,-25 0 0,25 0-16,-25 0 31,0 0-31,0 0 0,0 0 16,0 1-16,0-1 15,0 0 16,0 0-15,0 0 0,-25 0-1,0 0-15,25 0 16,-25 0 0,0 25-1,1-49-15,24-1 16,-25 25-1,-25-25-15,50 25 16,-25 0-16,25 0 16,-25-24-16,25 24 15,0-25-15,0 25 16,0-50 0,-25 75-16,25-25 15,0 0-15,0 0 16,0 1-16,0-51 0,0 50 15,-25 0 1,25 0 0,0 0-16,0 0 15,0 0 1</inkml:trace>
  <inkml:trace contextRef="#ctx0" brushRef="#br0" timeOffset="6728.45">23856 3711 0,'0'25'31,"0"0"-15,0 24-16,0 1 0,0-25 16,0 25-16,0-25 15,0 0-15,0 25 16,0-1-16,0-24 16,0 25-1,0 0-15,0-25 16,0 25-16,0-1 15,0 1-15,0 0 16,0-25 0,0 0-16,0 0 15,0 0-15,0-1 16,0 1-16,0 0 16,0 0-16,0 0 15,0 0 1,0 0-1,0 0 1,-25 0 15,0-25-15,0 25 0,0 0-1,1 24-15,-1-49 16,0 0 15,0 0-31,0 0 16,0 0-16,0 0 15,0 0-15,0 0 16,0 25-16,1-25 16,-1 0-1,-25 50 16,25-50-31,0 0 16,0 25 0,25 0-16,-25-25 15,0 25-15,0 0 32,25 0-32,-24-1 15,-1-24 1,0 50-16,25-25 31,0 0-31,0 0 16,0 25-1,0-25 32,25 0-31,0-1-16,24 1 15,-24-25 1,0 25 0,0-25-16,0 0 15,0 0-15,0 25 16,0-25-16,0 0 16,-1 0-16,26 0 31,-25 0-16,0 0-15,0 0 16,25 0-16,-25 0 16,0 0-1,-1 0-15,1 0 16,25 0 15,-25 0 0,0 0 1,0-25-17,0 0 1,0-24 0,24-1 15,-24 25-31,0-25 15,0 0 1,0 25-16,-25 0 16,25 1-16,25-1 15,-50 0-15,25 0 16,0 25-16,0-25 16,-1-25-16,26 0 15,-50 1 1,25 24-16,0 0 31,0-25-15,0 50-16,0-75 15,-25 50 17</inkml:trace>
  <inkml:trace contextRef="#ctx0" brushRef="#br0" timeOffset="7516.87">25226 4931 0,'25'25'16,"-1"-25"15,1 0-31,25 0 16,-25 0-1,0 0 1,25 0-16,-25 0 15,25 0-15,-1 0 16,-24 0 0,0 0-16,0 0 15,0 0-15,0 25 0,0-25 16,0 0 0,24 0-1,-24 0 1,0 0-16,0 0 15</inkml:trace>
  <inkml:trace contextRef="#ctx0" brushRef="#br0" timeOffset="9880.69">26147 4308 0,'-25'0'109,"0"0"-93,0 0-16,-24 0 15,24 25 1,0 0-16,0 0 15,0 25 1,0 0-16,25-25 16,-25 0-1,25-1 1,-25 1-16,0 0 16,0 25-16,25-25 15,0 0-15,0 25 16,0-25-16,0 0 15,0-1-15,0 26 16,0 0 0,0 0-1,25-25 1,-25 0 0,25 0-16,0-25 15,-25 24 1,25 1-1,-25 0-15,25-25 16,0 25 0,0-25-16,0 0 15,0 25-15,-1-25 16,1 0 0,0 0-1,0 0-15,0 0 16,0 0-1,0 0-15,0 0 16,0 0-16,0 0 31,-1 25 79,-24 0-95,0 0-15,-24 0 16,-26 24 0,25-49-1,25 25-15,-25-25 16,0 25-16,0 0 15,0-25 1,0 25 0,0 0-16,1-25 15,-1 25-15,0 0 32,25 0-1,0 0-16,0-1 1,0 1-16,0 0 16,0 0 31,0 0-47,50-25 15,-26 50 1,1-50-1,0 25-15,0-25 16,0 0 0,25 0-1,-25 0-15,0 0 16,0 0-16,-1 0 31,1 0-31,0 0 16,0 0-16,0 0 15,25 0 1,-25 0 0,0 0-16,0 0 15,24 0-15,-24 0 16,50 0-16,-50 0 16,0 0-1,25 0-15,-25 0 16,24 0-16,26 0 15,-25 0-15,-50-25 16,25 25-16,0 0 16,0-25 31,-1 0-32,-24 0 1,0-25-1,25 25-15,-25-24 16,0 24-16,0 0 16,0 0-1,0 0-15,0 0 16,0 0-16,0 0 16,0-24-16,0 24 15,0-25 1,0 25-16,0-25 15,0 25 1,0-25-16,0 26 16,0-1-16,0 0 15,0 0-15,0 0 16,0 0-16,0 0 16,0 0-16,0 0 15,0 0-15,0 1 16,0-1-1,0-25-15,0 25 16,0 0-16,0-25 16,0 0-1,0 1 1,0 24 0,0 0-1,0-25 1,-25 25-16,25 0 15,-24 0 1,-1 25-16,25-25 16,-25 25-16,25-25 15,0 1 17,-25 24-32</inkml:trace>
  <inkml:trace contextRef="#ctx0" brushRef="#br0" timeOffset="15363.98">22138 1768 0,'0'25'63,"0"0"-63,0 0 15,0 0-15,0 25 16,0 0 0,0-25-16,0 49 15,0 1-15,0-25 16,0 49-16,0 1 15,0-75-15,0 50 16,0-1-16,0 1 16,0 0-16,0-25 15,25 74-15,-25-74 16,0 25-16,0-1 16,50 26-16,-50-25 15,24-1-15,-24 1 16,0-25-16,25 0 15,-25 24-15,0-49 16,0 75 0,0-75-16,0 0 15,50 24-15,-50 1 16,0 0-16,0-25 16,0 25-16,0 0 0,0-26 15,0 26 1,0 0-16,0 25 15,0-25-15,0-1 16,0-24-16,0 50 16,0 0-16,0-50 15,0 24-15,25 26 16,-25-25-16,0 0 16,0 24-16,0-24 15,0-25 1,0 0-16,0 0 0,0 0 15,0 0-15,0 25 16,0-26-16,0 51 16,0-50-16,0 0 15,0 0 1,0 0-16,0 0 16,0 0-16,0-1 125,0 1-110,0 0 16,0 0 32,0 0-32,0 0 188,0 0-203,25 0-1,25 25 16,-25-50-15,-25 24-16,25 1 16,-1-25-16,1 0 15,0 25-15,0 0 16,0-25-16,25 25 16,-25 0-16,0 0 15,24 0-15,-24 0 16,0-25-1,75 49-15,-25-24 16,-50 0-16,74 25 16,-24-25-16,24 0 15,-24 25-15,-25-25 0,25 0 16,-26-1 0,51 26-16,0-25 15,-51 0-15,26 0 16,-25 0-16,50 0 15,-51 0-15,26 0 16,-50-1-16,25-24 16,0 25-16,-25 0 15,49-25-15,1 50 16,0-25 0,24 0-16,-49 25 15,25-25-15,24 49 0,-24-49 16,25 25-16,-1-25 15,1 25-15,-1-25 16,1 24 0,0 1-16,-1-25 15,-24 25-15,50 0 16,-26-25-16,1 24 16,24 1-16,1 25 0,-26-25 15,26 0 1,-26-1-16,1 1 15,0 0-15,24 25 16,26-26-16,-51 1 16,1 0-16,24 0 15,-49 25-15,25-51 16,-1 26-16,26 25 16,-51-25-16,51 0 15,0 49 1,-26-49-16,-24 0 15,-50-25-15,25 24 0,-1-24 16,-24 0 0,25 0-16,-50 0 15,25-25 1</inkml:trace>
  <inkml:trace contextRef="#ctx0" brushRef="#br0" timeOffset="17482.68">22387 5529 0,'-25'25'78,"0"-1"-62,0 1-16,25 0 15,-25 0-15,0 0 16,-24 0-16,24 0 16,0 0-1,0 0-15,0 0 16,0-25-16,-25 74 16,0-49-16,-24 25 31,49-25-31,0 0 15,0 25-15,0-25 16,-50 24-16,26-24 16,24 25-16,-25-25 15,25 25-15,0-25 16,0 0-16,-25 24 16,25-24-16,1 0 15,-26 25-15,0 0 16,25-25-16,0 0 15,-74 74-15,74-74 16,-50 50-16,25-50 16,50 0-16,-75 24 15,51-24-15,-1 0 16,-25 25 0,25-25-16,0 0 15,-25 0-15,25-25 0,-24 49 16,-1 1-16,25-25 15,-25 0 1,0 25-16,0-50 16,1 25-16,-26 25 15,25-25-15,0-1 16,0 1-16,26 0 16,-26 0-16,25 0 15,-50 25-15,-49 0 16,74-25-16,0-1 15,0 26-15,-24 0 16,-1-50-16,25 50 16,0-50-16,0 25 15,26 0-15,-51 0 16,50-1-16,-25-24 16,25 25-1,-49 50-15,24-75 16,0 0-16,25 25 15,0-25-15,0 25 0,-25-25 16,25 25 0,-49 0-16,49 0 15,0-25-15,-25 24 16,25-24-16,-25 50 16,-49 0-16,74-50 15,-25 25-15,25 0 16,0-25-16,0 25 15,-24 0-15,-1 0 16,0-1-16,0 51 16,0-50-1,-24 0-15,49 0 16,0 0 0,-25 0-16,25-25 0,25 25 15,-25-25-15,0 25 16,-24-1-1,-1 26-15,0-25 16,50 0 0,-25-25-16,0 25 15,0 0-15,0 0 16,0-25-16,1 25 16</inkml:trace>
  <inkml:trace contextRef="#ctx0" brushRef="#br0" timeOffset="33452.01">22312 6824 0,'0'-25'47,"25"0"-47,25-25 0,0 0 16,-25 25-1,24 0 1,1-24-16,25-1 16,-50 25-16,49-25 15,26 0-15,-50 0 16,0 1-16,0 24 15,49-25-15,-24-25 16,0 1-16,-1 49 16,1-50-16,0 25 15,-1 0-15,1 25 16,0-49-16,-1-1 16,-24 25-1,0 25-15,0-49 0,25 24 16,-26 0-16,26 0 15,25-25-15,-75 51 16,24-51 0,1 25-16,25 25 15,-25-25-15,-25 25 16,49-24-16,1-51 16,-50 50-16,0 50 15,25-50-15,-50 1 16,25 24-16,49-50 15,-49 50-15,0 0 16,-25 0-16,50-25 16,-25 26-16,-25-1 15,25-25-15,0 25 16,24-25 0,-24 25-1,-25 0 1,25 0-16,0 25 15,-25-24 1,25 24-16,-25-25 16,25 0-1,0-25 1,0 50 0,0-25-1,-25 0 1,24 0-16,1 25 15,0-25 1,-25 0-16,25 1 16,0-1-1,0-25 1,0 25-16,0 0 31,0 0-31,0 0 47</inkml:trace>
  <inkml:trace contextRef="#ctx0" brushRef="#br0" timeOffset="34161.83">24952 3860 0,'50'0'79,"-26"0"-64,1 0-15,25 0 16,-25 0-1,75 0-15,-75 0 16,24 0-16,1 0 16,0 0-16,0 0 15,0 0-15,-25 0 16,-1 0 0,1-25-1,-25 0-15,25 25 16,-25 25 93,0 25-93,0 0-16,0-25 0,0 0 15,0 25-15,0-26 32,0 1-32,0 0 15,0 0-15,0 0 32,0 0-32,0 0 15</inkml:trace>
  <inkml:trace contextRef="#ctx0" brushRef="#br0" timeOffset="35080.07">17929 7347 0,'-24'0'62,"24"24"-62,24 1 16,26-25-1,-25 25-15,0-25 16,25 50-16,0-25 16,-25-25-16,24 50 15,-24-25-15,25-25 16,0 25-16,-25-25 15,0 24 1</inkml:trace>
  <inkml:trace contextRef="#ctx0" brushRef="#br0" timeOffset="35756.51">18353 7222 0,'-25'0'31,"25"25"-15,-25-25 0,25 25-16,-25-25 15,0 25-15,25 25 16,-50-26-16,50 1 16,-49 50-16,24-50 15,0 0 1,0 0-16,-25 49 15,25-49-15,25 0 16,-25 0-16,25 0 16,-25 0-1</inkml:trace>
  <inkml:trace contextRef="#ctx0" brushRef="#br0" timeOffset="38362.6">27293 1146 0,'-25'0'78,"25"25"-62,0 0-16,0 0 15,0 0 1,0 24-16,-25 1 16,25-25-16</inkml:trace>
  <inkml:trace contextRef="#ctx0" brushRef="#br0" timeOffset="38596.06">27243 1793 0,'0'25'15,"0"0"-15,0 0 16,0 0 0,0 0-16,0 0 15,0 25 1,0-26-1,0 1 1,-25 0-16</inkml:trace>
  <inkml:trace contextRef="#ctx0" brushRef="#br0" timeOffset="38782.4">27218 2391 0,'0'0'0,"0"25"15,0 0 1,0 0 15,0 0-31,0 0 16,0-1-16,0 1 16,0 0-16</inkml:trace>
  <inkml:trace contextRef="#ctx0" brushRef="#br0" timeOffset="38964.93">27218 2939 0,'0'0'0,"0"25"0,0 0 31,0 0-31,0 24 16,0-24-1,0 25 1,0 0-16</inkml:trace>
  <inkml:trace contextRef="#ctx0" brushRef="#br0" timeOffset="39147.01">27243 3462 0,'0'0'0,"0"50"15,25-25 1,-25-1-16,0 1 16,25 0-1,-25 0 1,0 25 0</inkml:trace>
  <inkml:trace contextRef="#ctx0" brushRef="#br0" timeOffset="39646">27616 4259 0,'0'25'62,"0"-1"-46,0 26-1,0-25-15,0 0 16,25 0 0</inkml:trace>
  <inkml:trace contextRef="#ctx0" brushRef="#br0" timeOffset="39838.04">28089 4657 0,'25'25'16,"0"-25"0,0 25-1,0-25 1,0 25-16,75 0 15,-51 0-15,26-25 16</inkml:trace>
  <inkml:trace contextRef="#ctx0" brushRef="#br0" timeOffset="40024.78">29036 5006 0,'0'0'0,"74"50"32,-49-26-32,50 1 15,-50 0-15,0-25 16,25 25-16,-25-25 16</inkml:trace>
  <inkml:trace contextRef="#ctx0" brushRef="#br0" timeOffset="40250.44">29733 5479 0,'0'0'16,"75"25"-1,-75 0-15,25 24 0,24-24 16,-49 0-1,50 0-15,-50 0 16,25 0-16,25 25 16,0 24-16,-1-24 15,51 0-15</inkml:trace>
  <inkml:trace contextRef="#ctx0" brushRef="#br0" timeOffset="40440.8">31252 6475 0,'50'50'15,"-50"-25"1</inkml:trace>
  <inkml:trace contextRef="#ctx0" brushRef="#br0" timeOffset="44444.08">30256 1893 0,'0'-25'47,"0"0"-16,0 0-31,-25 0 16,25 0 0,-25 25-1,25-24-15,-25 24 16,25-25-16,-25 0 31,25 0 0,-50 0 48,26 25-33,-1 0-30,0-25 0,-25 0-1,25 25 1,0-25 0,0 25-16,0 0 15,0-25-15,1 25 16,-1 0-1,0 0-15,0 0 0,0 0 16,0 0-16,-25 0 16,25 0-1,0 0-15,1 0 16,-1 0 0,0 0-16,0 0 15,0 0 1,0 0-16,0 0 15,0 25 1,0-25 0,0 25-1,1-25 1,-1 0 0,0 25-16,0-25 15,0 50 1,-25-25-1,50 0-15,-25 0 16,0-1 0,0 1-16,0-25 15,25 25 1,-24 0 0,24 0 15,0 0-16,0 25-15,0 24 16,0-49 0,0 0-1,0 0 1,0 0-16,0 0 16,0 0-16,0 25 15,0-25-15,0 0 16,0-1-1,0 1-15,0 0 16,0 0 0,0 25 15,0-25-15,0 0-16,0 0 15,0 0 1,0-1-16,0 1 31,0 0-15,0 0 15,0 0-15,0 0-1,0 0 1,0 0 15,-25 0-31,0 0 31,-25-1-15,50 1-16,-25-25 31,25 25-31,-50 0 16,25-25-1,-24 25 1,49 0 0,-25-25-16,0 25 15,0 0-15,0-25 16,0 25-16,0-25 16,0 25-16,25-1 15,-25-24-15,25 25 16,-25-25-1,1 25-15,24 0 16,-25 0 0,0 0-1,25 0 17,-25 0-32,0 25 15,0-26-15,0 1 31,25 25-31,-25-25 16,0 0 0,25 0-16,0 0 15,-25 0-15,25 0 16,-24 0 0,24-1-1,-50 1-15,25 0 31,25 0-31,-25 0 16,25 25-16,-25 0 31,0-25 94,25-1-109,0 1 15,0 25-15,0-25-1,0 0-15,0 0 16,0 0 0,0 0-1,0 0-15,0 24 0,0-24 32,0 0-32,0 0 31,0 0 16,0 0-32,25-25 32,-25 25-31,50-25-16,0 25 15,-25 0 1,-1-25 0,26 24-16,0-24 31,-25 0-31,0 25 16,0-25-16,25 0 15,-26 0-15,26 0 16,0 0-16,-25 0 15,0 0-15,0 0 16,0 0-16,0 0 16,-1 0-1,1 0 1,25 0-16,-25-25 16,0 1-16,-25-1 15,25-25 1,-25 25-16,25 0 15,-25 0 1,25 0-16,-25-25 16,25 1-16,-1 24 0,1 0 15,0 0 1,0-25-16,0 0 16,0 50-1,-25-25-15,25 25 16,-25-24-16,25 24 15,0 0 32,25 0-31,-26 0 0,1 49-1,-25-24 1,25-25-16,-25 25 0,25 0 15,-25 0-15,25 0 16,-25 0 0,25 0-1,-25 24 1,0-24-16,25 25 16,-25-25-1,0 0 1,0 0-16,0 50 15,0-51-15,0 1 16,0 0-16,0 0 16,0 0-16,0 0 15,0 0 1,0 25-16,0-1 16,0-24-1,0 0-15,0 0 31,0 0-31,0 0 16,0 0-16,0 0 63,0 0-48,50 0 1,-25 0-1,-1-25-15,26 24 16,-25-24-16,0 0 16,25 25-16,0-25 15,-25 0-15,24 25 16,-24 0-16,0-25 16,0 0-1,-25 25-15,25-25 16,25 0-1,-25 25 17,0-25-32,24 0 78</inkml:trace>
  <inkml:trace contextRef="#ctx0" brushRef="#br0" timeOffset="46066.08">30281 1918 0,'0'-25'16,"25"25"30,0 0-46,-1 0 16,1 25 0,0 0-1,-25 0-15,25 24 16,-25 1 0,0 0-16,0 0 15,0 0-15,0-25 16,0 24-16,0 51 15,0-75-15,0 0 16,0 0-16,0 0 16,0 0-16,0-1 15,0 26 1,0-25-16,0 0 16,0 0-16,0 0 15,25 25-15,-25-25 16,0 24-1,0-24-15,50 0 16,-50 0-16,0 0 16,0 0-16,25-25 15,0 50-15,-25-25 16,25-1 0,0 1-16,-1 0 15,1 0 1,0-25-16,0 25 15,0 0-15,-25 0 16,75 0-16,-50 25 16,0-50-1,24 49-15,-24-24 16,0 25 0,0-50-16,0 25 15,0 0 1,50 50-16,-1-26 0,-49-49 15,0 25-15,25 25 16,-25-25 0,0 0-1,24 0-15,-49 50 16,25-75-16,0 24 0,0 26 16,0-25-1,-25 0-15,50 0 16,-50 0-16,25 25 15,0-50-15,-25 25 16,25-1-16,-25 26 16,0-25-1,24 0 1,-24 0-16,0 25 16,0-25-16,0 0 15,0-1 1,0 26-16,0 0 15,0-25-15,0 25 16,0 0-16,0-26 0,0 26 16,0-25-1,0 25-15,0-25 16,0 0-16,0 25 16,0-25-16,0-1 15,0 1-15,0 25 16,-24-25-16,-26 0 15,50 0-15,-25 0 16,0 0 0,25 0-16,-25-25 15,0 0 48</inkml:trace>
  <inkml:trace contextRef="#ctx0" brushRef="#br0" timeOffset="47790.55">30355 4184 0,'0'50'110,"0"-25"-95,-24 0-15,24 49 16,0-49-16,-25 25 16,25-25-16,0 25 15,0-25-15,0 24 16,0-24-16,0 0 16,0 0-1,0 0-15,0 0 16,0 0-16,25 25 15,-25-25 1,24-1 0,-24 1-16,25-25 15,-25 25 1,25 0 0,0 0-1,-25 0 16,25 0-15,-25 0 0,0 0-1,0 0 32,25-25-31,-25 24-1,25 1 17,-25 0 15,0 0-16,-25 25 0,0-25 32,0 0-48,0-25 16,25 25-15,0 0 15,0-1 1,0 1-17,0 0 1,0 0-16,25-25 15,-25 25 1,25-25-16,25 0 16,-25 0-16,0 25 15,0 0 1,0-25-16,-1 0 16,26 0-16,0 25 15,-25-25-15,25 0 16,0 0-16,-26 0 15,1 0 1,25 0-16,-25 0 0,0 0 16,0 0-16,0 0 15,25 0-15,-26 0 16,1 0-16,50 0 16,-25 0-1,-25 0 1,0 0-16,0 0 15,-1 0 1,-24-25-16,25 25 16,0-25-1,0 0-15,-25 0 16,0-25 0,25 50-16,-25-25 15,0 1 1,0-1-1,0-25-15,0 25 16,0-25-16,0 25 16,0 0-1,0 0-15,0-24 16,-50 24 0</inkml:trace>
  <inkml:trace contextRef="#ctx0" brushRef="#br0" timeOffset="48799.61">30156 5006 0,'25'-25'47,"0"-25"-31,-25 25 15,0 0-31,0 0 15,0 0-15,0 1 16,0-1-16,0-25 16,0 25-1,0 0 1,0 0 15,0 0-15,0 0 15,-25 0-15,25-24 31,0 24-1,0 0-30,0 0 0,0 0-1,0 0 1,25 0 0,0 0 46,-25 0 16</inkml:trace>
  <inkml:trace contextRef="#ctx0" brushRef="#br0" timeOffset="53902.1">27566 5977 0,'25'0'62,"0"25"-46,25-25-16,-25 25 15,75 0-15,-26 24 16,1 1-16,50 0 16,-51 0-16,26 25 15,-1-1 1,-24-74-16,0 50 0,49 0 16,1 25-1,-26-1-15,26-24 0,-25-25 16,-26 25-16,26 0 15,-25-26 1,-50 1-16,49 0 16,-49 0-16,0 0 15,75 25-15,-51-25 16,-24-25-16,50 50 16,-50-50-16,25 24 15,-25-24-15,0 0 16,-1 25-1</inkml:trace>
  <inkml:trace contextRef="#ctx0" brushRef="#br0" timeOffset="55027.45">27666 6500 0,'-25'-25'31,"0"0"-15,25 0 15,0 0-31,-25 25 16,0-25-16,25 0 15,-24 25-15,24-24 16,0-26-16,-25 25 16,0-25-16,25 25 15,0 0-15,-50-49 16,50 49-16,-25-25 15,25 25 17,0 0-17,0 0 188,25 25-187,25 0-16,24 0 16,26 0-16,-25 0 15,-1 0 1,26 0-16,-50 0 16,0 0-16,0 0 15,-1 25-15,-24-25 16,0 0-16,-25 25 0,25-25 15,0 0 1</inkml:trace>
  <inkml:trace contextRef="#ctx0" brushRef="#br0" timeOffset="57713.94">30505 7297 0,'0'-25'16,"0"0"0,25 25-16,0 0 15,0 0-15,0 0 16,-25-25-16,49 25 15,-24 0 1,0 0 0,0 0-1,0 25 1,-25 0-16,25 0 16,0 0-1,-25 0 1,50-1-16,-50 1 15,24 50-15,-24-25 16,0-25 0,0 0-1,0 0 1,25-1 0,0-24 46,0 0-46,0 0 15,0 0-15,0-24-1,25-51 1,-50 50 15,0 0-31,0 0 16,0 0-16,0 0 0,0 0 15,0 1 1,0-1 15,0 0 79,0 0-95,25 0-15,-25 0 16,0 0-16,0 0 15,0 0 1,0 0 0,0 75 124,24 0-124,-24 0-16,0 0 16,0-1-16,25-24 15,-25 25 1,25 25-16,-25 0 15,0-26-15,25 26 16,-25-25-16,0 25 0,0-26 16,0 1-16,0 50 15,0-50 1,0-1-16,0 1 16,0 0-16,0 25 15,0-50-15,0-1 16,0 1-1,0 0 64,-50-25-64,25 0-15,1 0 16,-1 0-16,0 0 15,0-25 17,25 0-17,0 1-15,0-26 16,25 25-16,25-25 16,-26 0-16,51 0 15,-50 26-15,50-26 16,-25 25-16,24 0 15,-24-25-15,0 25 16</inkml:trace>
  <inkml:trace contextRef="#ctx0" brushRef="#br0" timeOffset="63062.85">20245 2192 0,'-25'0'63,"-24"0"-63,24 0 16,-25 0-16,25 0 15,-25 0-15,0 0 16,1 0-16,-1 50 15,-25-50-15,25 25 16,0-1-16,1 1 16,-1 0-1,25 0 1,0 0 0,0-25-1,0 25-15,0 25 16,-24-25-16,49 0 15,-25-1-15,0 1 16,25 0-16,-50 25 16,50-25-16,0 0 15,0 25-15,0-1 16,-25 1-16,25 0 16,0 0-16,0 49 15,0-49-15,0 0 16,0 25-16,0-25 15,0-26-15,0 1 16,0 0-16,0 0 16,0 0-1,0 25-15,0-25 16,0 0 0,25 0-16,-25 0 0,25-25 15,0 24-15,-25 1 31,25-25-31,0 0 16,-1 25 0,1 0 15,25 0-31,-25-25 16,0 0-1,0 25-15,25-25 31,-25 0-31,-1 0 0,51 25 16,-25-25-16,-25 0 16,0 0-16,0 0 15,74 25-15,-74-25 16,0 0 0,0 0-16,25 0 15,-25 0-15,0 25 16,-1-25-16,1 0 0,0 0 31,0 0-15,-25 25-16,25-25 15,-25 24 1,25-24-16,0 0 31,-25 25-15,25 0-1,-25 0 1,0 0 0,0 0-1,0 0 1,25-25-16,-25 25 0,0 0 16,0 0 15,0-1-31,0 1 15,0 0 1,0 0-16,0 0 16,0 0-1,0 0 1,0 0 0,0 0-16,0 0 15,0-1 1,25 1-1,-25 25 1,25-50-16,-25 25 16,0 0-16,24 25 15,1-25 1,-25 0-16,0-1 16,25 26-16,0-25 15,-25 0-15,25 0 16,-25 25-16,25-25 15,-25 25-15,25-1 16,0 1-16,0-25 16,-25 25-16,25-25 15,-1 49 1,1-49-16,0 0 16,-25 0-16,25 25 31,0-50-31,-25 25 15,25 0 1,25-25-16,-25 0 31,0 25-31,-1 0 16,1-25-16,0 0 31,25 0-31,0 24 16,0 1-16,-1-25 15,1 25-15,-25-25 16,50 0-16,-25 0 16,-25 0-16,24 0 15,1 0-15,0 0 16,-25 0-16,0 0 16,0 0-1,0 0 1,0 0-16,-1 0 15,-24-25 1,25-24-16,0 24 16,0-50-1,-25 50-15,0 0 16,0-50-16,0 51 16,0-26-16,0 0 15,0 0-15,0-25 0,0 51 16,0-76-1,0 50-15,0 0 16,0-24-16,0-1 16,0 25-16,0 0 15,0-24-15,0 24 16,0 0-16,0-25 16,-25 25-16,0 26 15,25-26-15,-25 0 16,25 0-1,-24 0-15,-1 25 0,25-49 16,-25 24 0,25 0-16,-25 0 15,0 25-15,0-24 0,0 24 16,0-75 0,-25 50-16,50 0 15,-25 1-15,1-1 16,-1 0-16,25 25 15,-25-50-15,0 51 16,-25-26-16,25 0 16,0 25-16,0 0 15,-24-25-15,-1 25 32,25 1-32,0-1 0,0 25 15,-25-50-15,25 25 16,0 0-16,1 0 15,-1 25-15,0-25 16,0 0 0,-25 0-1,50 1 17,-25 24-32,25-25 0,-25 0 31,0 0-31,0 25 15,1-25-15,-1-25 16,0 50-16,0 0 16,0-25-16,0 0 15,0 25 1,-25 0-16,25 0 16,1-25-16,-26 25 31,25 0-31,0 0 0,0 0 15,-25 0-15,0 0 16,1 0-16,-26 0 16,50 0-16,0 25 15,0 0 1</inkml:trace>
  <inkml:trace contextRef="#ctx0" brushRef="#br0" timeOffset="76787.45">31028 1395 0,'0'25'94,"0"50"-79,0-1-15,50 51 16,-50-100-16,25 74 16,-1 1-16,-24-1 15,25 1-15,0 25 16,-25-51-16,25 1 16,-25 0-1,0-25-15,25-26 16,-25 1-16</inkml:trace>
  <inkml:trace contextRef="#ctx0" brushRef="#br0" timeOffset="78944.81">31675 1694 0,'-25'25'141,"0"0"-126,-24 24 1,24-24-16,25 0 16,0 0-16,-25 25 15,25-25 1,0 0-16,0 0 15,0-1-15,0 26 16,0-25-16,0 0 0,0 0 16,25-25-1,0 25-15,0-25 16,-1 0 0,1 0-16,0 0 31,0 0-31,0 0 15,0-25 1,0 0-16,-25 0 16,25-50-16,0 26 15,-25 24-15,0-25 16,0 25 0,0 0-16,0 0 15,0 0 1</inkml:trace>
  <inkml:trace contextRef="#ctx0" brushRef="#br0" timeOffset="79588.31">31576 1470 0,'25'0'0,"-1"0"16,1 0 0,25 0-16,-25 0 15,0 0-15,0 0 16,25 25-16,24-1 16,-24 1-16,0 0 15,0 0-15,25 50 16,-26-75-16,26 50 15,-50-25-15,25 24 16,-25-24-16,24 25 16,-24 0-1,25-25 1,-75 0 62,0 0-78,-24-1 16,-1 51-16,0-50 15,-25 50-15,1 0 16,24-1-16,-25 1 16,50 0-16,0-50 15,0 24-15,0-49 16,25 25-16,-24-25 31</inkml:trace>
  <inkml:trace contextRef="#ctx0" brushRef="#br0" timeOffset="80594.39">18353 1868 0,'0'25'62,"25"25"-62,-25-25 16,25 0-16,-1-1 15,-24 1-15,0 25 16,50-25-16,-50 0 16,25 25-16,-25-25 15,25 0-15,-25 0 16,0-1-16,25 1 16,-25 0-1,0 0-15,0 0 16,0 0 15</inkml:trace>
  <inkml:trace contextRef="#ctx0" brushRef="#br0" timeOffset="81310.48">18701 2192 0,'25'0'16,"-25"-25"-1,0 0-15,25 0 16,-25 0-1,25 0 1,0-25-16,-25 26 16,0-1-1,0-25-15,0 25 16,0-25 0,25 50-16,-25-25 31,25 25 63,0 25-79,0 25 1,-1 50-16,1-51 15,25-24-15,-25 25 16,0-25-16,-25 0 16,0 0-16</inkml:trace>
  <inkml:trace contextRef="#ctx0" brushRef="#br0" timeOffset="82022.2">18975 1544 0,'75'0'47,"-50"0"-31,50 25-16,-26-25 15,26 25-15,-25 0 16,0 0-16,0 25 15,-26-25-15,1-25 16,25 0-16,-25 25 16,-25-1 77,-25 1-77,-25 25 0,25-25-1,1 25-15,-1 0 16,-25-1-16,50 1 16,-25 0-16,-25 0 15,50-25-15,0 0 16,0 0-16,0 0 15</inkml:trace>
  <inkml:trace contextRef="#ctx0" brushRef="#br0" timeOffset="92271.52">7222 10683 0,'0'25'47,"24"-25"-31,1 25-1,50-25-15,-75 25 16,50-25 0,0 0-16,-1 0 15,1 0-15,50 0 16,-75 0-16,25 0 16,-1 0-16,1 0 15,0 0-15,-25 0 16,25 0-16,24 0 15,-49 0-15,25 0 16,0 0-16,-25 0 16,0 0-1,49 0-15,-24 0 16,-25 0-16,50 0 16,-50 0-16,25 0 0,-1 0 15,1 0 1,0 0-1,-25 0-15,25 0 16,-1 0-16,-24 0 16,0 0-16,0 0 15,0 0-15,0 0 16,25 0-16,-25 0 16,25 0-1,-1 0 1,-24 50-16,0-25 15,0-25-15,0 25 16,0-25-16,0 0 16,0 0-16,0 25 15,-1-1-15,26 1 32,-25-25-17,0 25-15,-25 0 16,25 0-16,0-25 15,-25 25-15,25-25 32,0 0 61,0 0-77,49-50 0,-49 0-16,25 25 31,0-24-31,-25 49 16,0-25 15,24 0-16,-24 0 17,0 25-17,0 0-15,25-50 16,-25 50 15,0 0-31,0 0 16,-1 0-1,1 0 1,0 0-16,0 0 16,0 0-1,0 0 1,0 0-16,0 0 16,0 0-16,0 0 15,49 0-15,-49 0 16,0 0-16,0 0 0,0 0 15,0 0 1,0 0-16,25 0 16,-1 0-16,-24 0 15,0 0-15,0 0 16,25 0 0,0 0-1,-1 0 1,-24 0-16,0 0 31,0 0-31,0 0 0,0 0 16,0 0-1,0 0-15,0 0 16,0 0-16,-1 0 16,1 0-1,0 0 1,0 0-16,0 0 15,25 0-15,-25 0 16,0 0 0,0 0-1,-1 0-15,1 0 16,0 0 0,0 0-16,0 0 15,25 0 1,-25 0-1,25 0-15,-25 0 16,24 0-16,1 0 16,-25 0-1,0 0 1,0 0-16,0 0 16,0 0-16,24 0 15,-24 0 1,0 0-1,0 0-15,0 0 16,0 0 0,0 0-1,0 0 1</inkml:trace>
  <inkml:trace contextRef="#ctx0" brushRef="#br0" timeOffset="142004.34">13796 8592 0,'-25'-25'0,"0"25"62,0 0-46,25 50-16,0-26 16,0 26-16,0 0 15,0 25-15,0-25 16,0-1 0,0-24-16,0 0 15,0 0-15,0 0 16,0-50 93,0 0-109,0-25 16,0 25-16,0 1 15,0-1-15,0-25 16,0 25 0,25-50-16,-25 50 0,25 0 15,0-24-15,0 49 16,-1-25 31,1 25-16,0 0-15,0 0 15,0 25-15,0 24-1,-25-24-15,0 0 16,25 0-1,-25 0 1,0 0-16,25 25 16,0-50-16,-25 74 15,0-49 1,0 0-16,25 0 16,-25 0-16,0 0 15,0 0 1,25 0-16,-1 0 31,1-25 16,0 0-31,0-50-1,0 25 1,-25 0-1,0 0-15,25 0 16,-25 0-16,0 0 16,0 1-1,25-1-15</inkml:trace>
  <inkml:trace contextRef="#ctx0" brushRef="#br0" timeOffset="143525.03">14692 8691 0,'25'0'31,"0"0"-15,0 0-1,0 0-15,0 0 16,24 0 0,-24 0-16,0 0 15,0 0 1,0 0-16,0 0 15,0 0-15,0 0 16</inkml:trace>
  <inkml:trace contextRef="#ctx0" brushRef="#br0" timeOffset="144034.16">15115 8417 0,'0'50'63,"25"-25"-63,-25 0 15,25 0 1,-25 0-16,25 0 15,0-25 32,0 0-31,-25 25 0,0-1-16,0 1 15,0 0-15,0 0 16,0 25-16,-25-25 15,0 0 1,0 0 0,0 0-16,25-1 15</inkml:trace>
  <inkml:trace contextRef="#ctx0" brushRef="#br0" timeOffset="144767.14">15863 8218 0,'0'50'63,"0"0"-48,0-1-15,0 51 16,0-25-16,0 0 16,0-26-16,0 26 15,0 0-15,0 49 16,0-99-16,0 0 16,0 0-1,0 25-15</inkml:trace>
  <inkml:trace contextRef="#ctx0" brushRef="#br0" timeOffset="145749.22">16236 8417 0,'-25'0'125,"0"0"-109,0 50-16,0-25 15,1 0-15,-1 0 16,25 0-16,0 25 16,0-1-16,0-24 15,0 25-15,0-25 16,0 0 0,0 0-16,25 0 15,-25 0 16,24-25-31,1 0 32,0 0-17,0 0 1,0 0 0,0 0-16,-25-25 31,0 0-16,0 0-15,0 0 16,25 0 0,-25-25-1,0 25 1,0 0-16,0 1 0,0-1 16,0 0-1,0 0-15,0 0 47,0 0-31</inkml:trace>
  <inkml:trace contextRef="#ctx0" brushRef="#br0" timeOffset="146840.17">16311 8168 0,'25'25'78,"0"50"-78,-1-50 15,1 25-15,0-26 16,0 1-16,0 25 16,0-25-16,0 25 15,25-25-15,-50 25 16,25-1 0,0-49-16,-25 25 15,24 0-15,-24 0 219,0 0-219,-24 25 16,-26-25-1,25 49 1,25-49-16,-25 25 15,25 25-15,0-50 16,0 0 0,0 0-16,0-1 15,0 1 1,0 0 0</inkml:trace>
  <inkml:trace contextRef="#ctx0" brushRef="#br0" timeOffset="160578.04">13397 10360 0,'0'25'47,"0"-1"-47,0 1 15,25 25 1,-25 0-16,0 0 16,0-25-1,0 0-15,0-1 16,0 1-16,0 0 16,0 0-1,25 0-15,-25-50 156,0-25-156,0 25 16,25-49-16,-25 49 16,0 0-16,25 25 15,0-50 1,0 25 0,0 0-1,-1 25-15,1-25 16,0 1-16,0 24 15,0-25-15,0 25 16,25 0 0,-25 0-1,0 0 1,-1 0 15,-24 25-15,25-1-16,-25 1 15,25 25-15,-25-25 16,0 0 0,0 0-16,25 25 15,-25-25 1,0-1-16,0 1 16,0 0-1,0-50 110,0 0-94,0-49-31,0 49 16,0 0 0,0 0-1,0 0-15,0 0 32,0 0-17,75-24 16,-50 24-15,25 0 0,-25 25-1,-1 0-15,1 0 32,0 0-17,25 0-15,-25 0 16,0 0-1,0 0 1,-25 50 47,0-26-48,0 1 1,0 0-1,0 0 1,0 0 0,0 0-16,0 0 15,25 25-15,0-25 16,-25-1 0,0 1-16,0 0 15,24 0 1,1-25 124,0 0-140,0 0 16,-25-25 0,25 0-1,25 25 1,0-25 0</inkml:trace>
  <inkml:trace contextRef="#ctx0" brushRef="#br0" timeOffset="161633.81">14817 10360 0,'74'0'16,"-24"25"-1,-25-25 1,0 0 0,0 24-1,0-24-15,25 25 32,-26-25-17,26 25-15,-25-25 16,0 0-16,50 0 15,-50 0-15,25 0 32,-26 25-32,1-25 15,0 0-15,0 0 16,0 0 0,0 0-16,0 0 15,0 0 16,0 0-15,0 0 0</inkml:trace>
  <inkml:trace contextRef="#ctx0" brushRef="#br0" timeOffset="162293.76">15489 10260 0,'25'0'62,"0"0"-46,0 0-16,-25 25 16,50 0-16,-26-25 15,26 50-15,0-25 16,-25-1-16,0-24 16,-25 25 46,0 0-46,-50 0-1,25 0-15,0 0 16,0 25 0,0 0-1,25-26 1,-49 1-16,49 0 15,0 0-15</inkml:trace>
  <inkml:trace contextRef="#ctx0" brushRef="#br0" timeOffset="162964.15">16286 9862 0,'0'25'47,"0"-1"-31,0 51-16,0-25 15,0 25-15,0-26 16,0 1-16,0 25 16,0-25-16,0 49 15,0-49-15,0 50 16,0-26-16,50 1 15,-50-25-15,0-25 16,0 0 0,0 0-1</inkml:trace>
  <inkml:trace contextRef="#ctx0" brushRef="#br0" timeOffset="163635.54">16535 10459 0,'25'0'16,"0"0"15,0 0 1,0-25-17,-1-24 1,1 24-16,-25 0 15,0 0-15,50-25 16,-50 25 0,0 0-1,25 0-15,-25 50 110,0 0-110,50 25 15,-50 0-15,0-25 16,25 24-16,-25-24 16,0 0-16,0 0 15,0 0-15,0 0 78</inkml:trace>
  <inkml:trace contextRef="#ctx0" brushRef="#br0" timeOffset="165283.43">16037 8965 0,'0'-50'31,"0"25"-15,25 1 0,-25-1-1,25-25 1,0 25-16,-25 0 16,0-25-16,24 25 15,1-24-15,-25-1 16,25 25-1,-25 0-15,25-25 16,-25 25-16,25 25 78,-25 25-62,0 25-1,0 0-15,25-25 0,-25 0 16,0 49-16,25 1 16,0-25-16,0 0 15,-25 24-15,0-24 16,0-25 0,0 0-16,0 25 15,0-25-15,0-1 16,0 1 78</inkml:trace>
  <inkml:trace contextRef="#ctx0" brushRef="#br0" timeOffset="165695.03">16211 9239 0,'25'0'47,"0"0"-32,0 0 1,0 0-16,0 0 15,0 0-15,-1 0 0,-24 25 16,25-25-16,0 25 31,0-25 1,-25-25 14</inkml:trace>
  <inkml:trace contextRef="#ctx0" brushRef="#br0" timeOffset="166442.25">16136 9040 0,'0'-25'78,"0"-50"-62,25 25-16,0 1 15,-25 24 1,25-25-16,25-25 0,-50 25 15,25 1-15,25-1 16,-50 25-16,25 0 16,-25-50-1,0 125 95,0 25-110,0 49 15,0-24-15,0-25 16,0 24-16,0-74 16,0 0-16,0 0 15,0 25-15,0-25 16,0 0-1,0-1 79,-25-24-78</inkml:trace>
  <inkml:trace contextRef="#ctx0" brushRef="#br0" timeOffset="166786.7">16186 9289 0,'25'0'16,"0"0"-1,0 0-15,0 0 16,25 0-16,-1 0 15,-24 0-15,25 0 16,-25 0 0,0 0-16,0 0 15,0 0 17</inkml:trace>
  <inkml:trace contextRef="#ctx0" brushRef="#br0" timeOffset="169071.87">16734 10210 0,'25'0'15,"-50"25"110,0 0-109,0 0 0,25 25-1,-25-25-15,25 0 16,0-1-16,0 1 16,0 25-16,0-25 15,0 0-15,0 25 16,0-25-1,0 0 1,0-1 0,0 1-1,25-25 32,0 25-47,0-25 31,0 0-15,0 0-16,0 0 31,0 0-15,25-50 0,-50 26 15,0-1-31,24-25 15,-24 25-15,0 0 16,0 0 0,0-25-1,0 25 1,0 1 0,-24 24-1,24-25-15,-25-25 16,0 50 15,0 0 16,0 0-47,0 0 16,-25 0-1,25 0 1,25 25-1,-25 0 1,1-25-16,24 25 16,-25-1-16,25 1 0,0 0 15,-50 0 1,50 0-16,0 0 16,0 0-16,0 0 15,0 0 1,0 0-1,0-1 1,25-24 15,0 0-15,0 0-16,-1 0 16,1 0-16,0 25 15,0-25 16,0 0-15,0 0 0,0 0 15,-25-25-15,0 1-1,0-26-15,0 25 16,0 0-16,0 0 15,0 0 1,0 0 15,0 0-15,-25 0 15,0 25-31,25-24 16,-25 24-1,25-25 1,-25 0-16,0 25 31,0 0-31,1 0 16,-1 0-16,-25 0 16,25 0-16,0 0 15,0 25-15,25 0 16,-25-1-1,25 1 1,0 25-16,0-25 31,0 0-31,0 0 16,0 25-16,25-50 16,25 49-1,-25-49-15,0 25 16,0-25-1,-25 25-15,49-25 16,-24 0 0,0 0-1,50 0 1,-25 0 31,-25-50-32,-25 26 1,0-76 0,0 75-16,0-25 15,0 0-15,0 26 16,0-1 0</inkml:trace>
  <inkml:trace contextRef="#ctx0" brushRef="#br0" timeOffset="170134.67">16983 9762 0,'0'25'109,"75"50"-109,-25-26 16,-25-24-16,-1 0 15,26 0 1,-25 0-16,50 0 16,-75 0-16,25-25 15,-25 25 1,0 0 93,0 0-93,0-1 0,0 1-1,-50 25-15,50 0 16,-25 50-16,0-26 15,0 26-15,0-50 16,25-1-16,-25 51 16,1-50-1,24 0-15,0-25 32</inkml:trace>
  <inkml:trace contextRef="#ctx0" brushRef="#br0" timeOffset="174085.06">13447 11829 0,'25'0'63,"-25"50"-48,25-1 1,-25-24-1,25 0-15,0 25 16,-25-25-16,0 25 16,25-50-16,-25 25 15,0 0-15,0-1 16,0-48 125,0-1-141,0-25 0,0 25 15,0 0 1,0 0-1,0 0-15,0 0 16,0-24 0,0 24-16,0 0 15,24 0 1,1 25 15,0 0 0,25-25-31,-25 25 16,0 0 15,25 0 1,-50 25-17,25 0 1,-1 0-16,-24 24 15,0-24-15,0 0 16,25 25-16,-25 0 16,25-25-1,25-25 48,-25 50-63,0-50 31,0 0 0,0 0-31,0-25 16,-25 0-16,0 0 16</inkml:trace>
  <inkml:trace contextRef="#ctx0" brushRef="#br0" timeOffset="174754.46">13248 12601 0,'50'0'78,"-25"0"-78,49 0 0,1-25 16,0 0-16,-26 25 16,26-25-1,-25 0-15,0 25 16,24-25-16,-24 25 15,25 0-15,0 0 16,24-25-16,1 1 16,49-1-16,-49 25 15,0 0-15,-76 0 16</inkml:trace>
  <inkml:trace contextRef="#ctx0" brushRef="#br0" timeOffset="175994.66">13123 13273 0,'0'25'47,"50"0"-31,-50 0-16,25 25 16,0-50-16,-25 25 15,0 24 1,0-24-16,0 0 0,25-25 15,-25 25 1,0 0-16,0 0 0,0-75 141,0 25-141,0 0 15,0 0 1,0-24-16,0 24 0,0 0 16,0 0-16,0 0 15,25 0 1,25-25 15,-26 50-31,26 0 16,-25 0-16,0 0 15,0 0 1,0 0-16,0 25 16,0 25-16,-25 0 15,25-25-15,-1 0 16,1 24-16,-25-24 15,0 0-15,25 0 16,0 0 15,0-25 16,0 0-31,25 0-1,0-25-15,-26 25 16,26-50-16,0 25 16,-25 0-1</inkml:trace>
  <inkml:trace contextRef="#ctx0" brushRef="#br0" timeOffset="176436.16">13970 13223 0,'25'0'47,"0"-25"-31,25 1-16,-25-1 15,-1 25-15,1 0 16,25-25 0</inkml:trace>
  <inkml:trace contextRef="#ctx0" brushRef="#br0" timeOffset="176909.64">14095 12999 0,'-25'0'16,"25"25"0,25 0-16,24 0 15,-49 25-15,25 0 16,0-1-16,0-24 16,0 25-1,0-25 1</inkml:trace>
  <inkml:trace contextRef="#ctx0" brushRef="#br0" timeOffset="178599.97">14393 12999 0,'0'25'46,"25"25"-30,-25 0-16,50 0 16,-50-1-16,0-24 15,25 0-15,-25 0 16,0 0-16,25 0 16,-25 0-1,0-75 110,0 25-125,0-25 16,0 0-16,0 1 15,0 24 1,0 0 0,25 25 77,0 0-93,0 0 16,-1 0 15,1 0-15,0 25 0,-25 0-1,0 0 1,25-1-1,-25 1 17,0 0-17,25-75 235,-25 26-234,25-1 0,-25-25-16,0 25 15,25 25-15,0-25 16,-25 0-16,25 25 31,-25-25-15,25 25 15,-1 0 47,1 0-78,0 25 31,0 0-31,-25 0 16,0 0 0,75 25-1,-50 24 1,0-24-1,0-25 1,-25 0 0,24-25 15,1-25 31,-25 0-62,0 0 16,25-74-16</inkml:trace>
  <inkml:trace contextRef="#ctx0" brushRef="#br0" timeOffset="188717.95">15115 12252 0,'50'0'62,"0"0"-62,0 0 16,-25 0-16,0 0 16,0 0-1,0 0 1,24 0 0,-24 0 15</inkml:trace>
  <inkml:trace contextRef="#ctx0" brushRef="#br0" timeOffset="189196.74">15464 12003 0,'25'0'31,"0"0"-16,-25 25 1,25 0-16,0 0 16,0 0 15,-25 0 47,0 0-62,0 24-16,0-24 15,0 25-15,-25-25 16,0 0 0,25 0-1,-50 0-15,50 0 16,-25 0-16</inkml:trace>
  <inkml:trace contextRef="#ctx0" brushRef="#br0" timeOffset="190225.11">16236 12028 0,'0'50'47,"25"49"-47,0-49 16,0 25 0,25 50-16,-26-26 15,26 26-15,-50-1 0,25-74 16,-25 0-16,0-25 15,0 24 1,-25-49 62,25-24-78,-50-26 16,1 0-16,24-25 15,0 1-15,0-1 16,25 0-16,-25-24 16,0 49-16,25 0 15,0 0-15,0 0 16,0 0-16,0 26 31,0-1-15,0 0-16,0 0 15,25 0-15,0 25 16,0 0 0,0 0-16,0 0 15,0 0-15,24 0 16,-24 0-16,0 0 16,0 0-16,25 0 15,-50 25-15,25-25 16,-25 25-16,25 0 15,-25 0 1,25-25-16,-25 74 16,0-49 15,-25 0-15,0-25-1,0 0-15,0 0 0,0 0 16,0 0-16,-25 0 15</inkml:trace>
  <inkml:trace contextRef="#ctx0" brushRef="#br0" timeOffset="191382.68">16834 12003 0,'0'0'0,"25"50"16,-25-25 0,0 25-16,25-25 15,-25 24-15,0 1 16,0-25-16,0-75 94,0 0-63,0 26-31,0-51 15,0 50-15,0-75 16,0 75-16,0 1 16,0-1-16,49-25 15,-49 25-15,25 0 16,0 0 0,0 25-16,0 0 15,0 0 1,25 0 62</inkml:trace>
  <inkml:trace contextRef="#ctx0" brushRef="#br0" timeOffset="192142.12">17332 11804 0,'25'-50'62,"-25"75"-30,0 25-17,0 25-15,0 49 0,25-74 16,-25-25-1,24 0-15,1-25 16,0 25-16,0-25 16,0 24-16,0-24 15,0 0-15,0 0 16,0 0-16,0 0 16,-1-24-1,-24-1 1,0 0-1,0-25-15,0 0 0,0 0 16,0 25-16,0-24 16,0-26-16,0 25 15,0 25 1</inkml:trace>
  <inkml:trace contextRef="#ctx0" brushRef="#br0" timeOffset="193037.14">17655 11306 0,'25'0'32,"25"50"-32,-50-25 15,75 49-15,-50 26 16,25-25-16,-25 24 16,-25-49-16,24 25 15,-24-50 1,0 49-16,25-49 0,-25 0 15,0 25-15,0-25 16,0 0-16,0 0 16,0-50 62,0-25-63,0 0-15,0 25 16,0 0-16,0-24 16,0 24-16,0 0 15,0 0 1,25 25 0,0-25-16,50 25 15,-25 0-15,24 0 16,-49 0-1,0 0 1,25 0 0,-50 25-1,0 25-15,0-1 16,0 26 0,0-25-16,0 0 15,-25 0-15,25-26 16,-25 26-16,0-50 15,25 25 1,-25-25 0,0 0-1,1 0-15,-1 0 16,0 0 0,-25 0-16</inkml:trace>
  <inkml:trace contextRef="#ctx0" brushRef="#br0" timeOffset="193864.36">18751 11032 0,'-25'25'94,"25"25"-79,-74 49-15,49-49 16,0-25 0,0 50-16,0-25 15,0 49-15,0-24 16,25-50-16,0 74 16,0-24-16,0-50 15,0 99-15,0-74 16,0 0-16,0 25 15,0-1-15,0-49 16,25 25-16,0-25 16,0 0-1,0-25-15,0 0 16,0 0 0</inkml:trace>
  <inkml:trace contextRef="#ctx0" brushRef="#br0" timeOffset="195492.68">18826 11480 0,'0'-25'16,"25"25"-16,-25 25 16,0 0-16,50 25 15,-50 0 1,24-25-16,-24 49 15,25-24 1,0 25-16,-25 0 16,25 24-16,25 1 15,-50-50-15,0-26 16,0 26-16</inkml:trace>
  <inkml:trace contextRef="#ctx0" brushRef="#br0" timeOffset="196082.98">19150 11904 0,'0'0'16,"25"-50"0,-1-25-1,1 50-15,-25-25 0,25 25 16,0-24-16,0-1 16,0 0-16,0 0 15,-25 25-15,0 0 16,50 1-1,-50 48 64,25 26-64,-1 25-15,1 49 16,0-49-16,0-25 15,-25 0-15,0 49 16,25-24-16,-25-50 16,25 0-16,-25 0 15,0 0 63</inkml:trace>
  <inkml:trace contextRef="#ctx0" brushRef="#br0" timeOffset="196724.31">19573 11331 0,'50'0'31,"0"0"-15,-1 50-16,1-25 15,25 49-15,-25-49 16,-25-25-16,-1 25 15,1-25-15,-25 25 94,0 25-78,0 0-16,0 24 15,0-24 1,0 25-16,0-1 16,-25-24-16,-24 25 15,49-50-15,0 0 16,-25 0-16</inkml:trace>
  <inkml:trace contextRef="#ctx0" brushRef="#br0" timeOffset="197521.11">19971 11007 0,'25'0'141,"0"0"-141,0 50 0,0-25 16,50 25-1,-75-1-15,25-24 16,24 75 0,-49-75-16,25 0 15,-25 25-15,25-26 0,-25 1 16,25 50-1,-25-50-15,25 25 16,-25 24-16,0-24 16,0 25-16,0 0 15,0-1-15,0-24 16,0 25-16,0 24 16,0-49-16,0 0 15,-25 0-15,0-50 78,0 0-78,0 0 16</inkml:trace>
  <inkml:trace contextRef="#ctx0" brushRef="#br0" timeOffset="202997.26">13920 14170 0,'-25'0'47,"0"0"-32,25 25-15,-25-1 16,25 1-1,-49 100-15,-26-50 16,75-51-16,-25 26 16,-25 50-1,50-50-15,-25-25 0,25 49 16,0-49 0,-25 50-16,25-25 15,0 24-15,0-49 16,0 25-16,0 0 15,0 0-15,0 24 16,0 1-16,0-25 16,0-25-16,0 50 15,0-26-15,-49 51 16,49-75 0,-25 25-16,0 49 15,-50 26-15,75-100 0,-50 74 16,25 1-16,-24 24 15,24 51-15,-50-76 16,25 26 0,0-26-16,-24-24 15,24-25-15,-25 25 16,1-1-16,-1-24 16,0 0-16,0 25 15,1-26-15,-26-24 16,0 25-16,1-25 15,-1 25-15,26-25 16,-51 25-16,25-50 16,1 25-16,-26 24 15,51-49-15,-1 25 16,-50 0-16,51-25 16,-26 50-16,-24-25 15,24-25 1,-25 25-16,26 0 15,24 0-15,-49-25 0,24 0 16,-24 0 0,24 0-16,0 0 0,-24 0 15,24 0 1,-24 0-16,-26 0 16,26 0-16,-26 0 15,-24 0-15,50 0 16,-26 0-16,26 0 15,-26 0-15,26 0 16,24 0-16,-24 0 16,24 0-16,-25 0 15,-24 0-15,49 0 16,1 0-16,-26 0 16,51 0-16,-1 0 15,-25 0-15,1 0 16,24 0-16,-25 0 15,26 0 1,-26 0-16,25 0 16,-24 0-16,24 0 15,0-25-15,26 25 16,-26-25-16,0 0 16,0 0-16,26 0 15,-26 25-15,25-50 16,-25 50-16,26-25 15,-1-24-15,-25 24 16,25 0-16,0 0 16,26 0-16,-26 0 15,-25 0-15,75 0 16,-50 0-16,25 25 16,0-50-1,1 26-15,-1 24 16,0-25-16,0 0 0,0 0 15,-25 0 1,50 0-16,-50 0 0,50 0 16,0 0-1,-25 0-15,1 1 16,-1-1 0,-25-25-16,25 50 15,0-25-15,0 0 16,0 25-16,0-50 15,0 25 1,0 25 0,-24-49-1,24 49 1,0 0-16,0 0 16,0-25-16,0 25 31,0 0-16,-49 0 1,24 0 0,25 0-16,0 0 15,0 0 1,25-50 62,0 25-78,0 0 16,0 0-16,0 0 15,0 0-15,0 0 32,25 1-32,25-26 15,-25 50-15,0-25 16,-1 25-16,-24-25 31</inkml:trace>
  <inkml:trace contextRef="#ctx0" brushRef="#br0" timeOffset="204121.41">4283 16535 0,'0'-25'15,"25"25"1,0 0 15,0-24-31,25 24 16,-25-25-16,49 25 15,-74-25 17,25 25-17,0-25 1,0 0-16,-25 0 16,25 25-1,-25-25 1,25 25 78,49 0-94,-24 50 0,-25-50 15,0 25-15,50 0 16,-50 0-1,49 0-15,-49-1 16,0 1-16,0 0 16,0 0-16,0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3T01:56:18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15140 6575 0,'0'-25'31,"25"0"-15,-25 0-16,25 0 15,0 0 1,0-25-16,25-24 0,0 49 16,-1-25-16,-24 25 15,50-25-15,-25 0 16,0 25-16,-1-24 16,1 24-1,0 0-15,0 0 16,49 25-16,-49 0 15,0-50-15,25 50 0,-25 0 16,-1-50-16,-24 50 16</inkml:trace>
  <inkml:trace contextRef="#ctx0" brushRef="#br0" timeOffset="599.39">15713 5603 0,'25'0'31,"25"0"-15,0 0-16,24 0 15,-24 0-15,0 0 16,25 0-16,-1 0 16,1 0-16,-25 0 15,25 0-15,-51 0 16,51 25 0,-50-25 15,-25 25-16,0 0-15,25 25 16,-25 0 0,0 24-16,25-24 15,-25 0-15,0 0 16,0 25-16,0-26 16,0 1-16,25 0 15,-25-25-15,0 25 16,0-25-16</inkml:trace>
  <inkml:trace contextRef="#ctx0" brushRef="#br0" timeOffset="2090.11">19050 2416 0,'-100'0'93,"75"0"-77,-49 0-16,-1 0 0,-25 25 16,26-25-1,24 0-15,25 25 16,0-25-16,-25 0 16,25 0-16,1 0 15,24 25-15,-25 0 47,25-1-16,0 1-31,0 25 16,0 0-16,0-25 0,0 25 16,0 24-16,0-24 15,0 50-15,0 24 16,0 26-1,0 24-15,0 25 16,0-24-16,0-26 16,0 50-16,0-49 15,25 49-15,-1-25 16,1-49-16,-25 24 16,25 0-16,0 26 15,-25-26-15,25 25 16,-25-49-16,25 24 15,-25 1 1,0-51-16,0 26 0,0-50 16,0-1-16,0 26 15,0-25-15,0-26 16,0 26 0,0 25-16,0-26 15,0 1-15,0 25 16,0-50-16,0-26 15,0 1-15,0 0 16,0 25 0,0-25-1,0 0 1,0 0 15,0 0-15,0 0-1,0 0 48,25-1-47,-25 1-1,0 0 1,25-25-1,0 0 1,0 0 0,-1 0-16,51 0 15,-50 0-15,0 0 16,0 0 0,0 0-1,0 0 16</inkml:trace>
  <inkml:trace contextRef="#ctx0" brushRef="#br0" timeOffset="3230.54">19473 2291 0,'0'-24'79,"0"-1"-79,50-25 15,0 0-15,-25 0 16,-25 0-16,50 25 15,-50-74-15,25 49 16,-25 25-16,49 0 16,-49 0-16,0 0 15,25 50 95,-25 0-110,0 25 15,25 50-15,0-51 16,-25 1-16,25 0 0,0 25 16,-25-50-16,0 25 15,25-50 1,-25 24-16,0 1 31</inkml:trace>
  <inkml:trace contextRef="#ctx0" brushRef="#br0" timeOffset="3692.18">19673 2590 0,'24'0'47,"1"0"-47,25 0 16,-25 0-16,0 0 15,0 0-15,50 0 16,-51 0-16,76 0 15,-50 0 1,0 0-16,-1 0 16,-24 0-16,0 0 31</inkml:trace>
  <inkml:trace contextRef="#ctx0" brushRef="#br0" timeOffset="4445.13">19797 2789 0,'25'0'31,"0"0"-16,0 0-15,0 0 16,0 0-16,-1 0 16,1 0-1,0 0 1,25 0-16,-50 25 62,0 0-30,0 0-17,0 25-15,-50-25 16,25 0 0,0-25-16,1 25 15,-1-25 1,25 25-1,25-25 95,-1 0-110,1 0 0,50 0 15,-25 0-15,-25 0 16,0 0 0,0-25-16,-1 25 15,26-25-15,-25 25 32</inkml:trace>
  <inkml:trace contextRef="#ctx0" brushRef="#br0" timeOffset="5070.35">20046 3611 0,'0'25'0,"25"-25"47,0-25-31,0 25-16,-25-25 15,74-24-15,-49 24 16,-25-25-1,0 25 1,25 25 62,-25 25-62,0 25-1,0-25-15,0-1 16,0 26-16,0-25 16,0 0-16,0 0 15,25 0 1</inkml:trace>
  <inkml:trace contextRef="#ctx0" brushRef="#br0" timeOffset="5504.53">19897 4010 0,'25'0'15,"-1"0"1,1 0-1,0 0-15,25 0 16,0 0-16,25 0 16,-51 0-16,1 0 15,0 0-15,25-25 0,-25 25 16,0 0 0,0 0-1</inkml:trace>
  <inkml:trace contextRef="#ctx0" brushRef="#br0" timeOffset="6179.2">19897 4408 0,'49'-25'31,"1"25"-31,0-25 16,0 0 0,-25 25 15,0 0 16,-25 25-47,0 25 15,0-25 1,0 0-16,0 0 16,-50 25-1,25-1-15,0-49 16,25 25-16,-25 0 31,50-25 47,25 0-62,0 0-16,-25 0 15,24 0 1,-24 0-16,50 0 16,-50 0-1</inkml:trace>
  <inkml:trace contextRef="#ctx0" brushRef="#br0" timeOffset="6863.42">19946 5479 0,'25'0'62,"0"0"-46,0 0-16,0-25 16,25 0-16,-50 0 15,25-25-15,0 25 16,-25 1-16,25 24 16,-25 24 62,0 26-63,0-25 17,0 0-32,0 0 15,24 0-15,-24 25 16,0-25 15,0-1-15</inkml:trace>
  <inkml:trace contextRef="#ctx0" brushRef="#br0" timeOffset="7238.25">19996 5952 0,'25'0'16,"0"0"-1,0 0-15,0 0 16,0 0 0,25 0-16,24-25 15,-49 25-15,0 0 16,0-25-16,25 25 16,-25-25-16,0 25 15</inkml:trace>
  <inkml:trace contextRef="#ctx0" brushRef="#br0" timeOffset="7938.09">20071 6126 0,'0'25'16,"25"-25"0,0 0-1,0 0-15,0 0 16,24 0 15,-49 25 16,0 0-31,0 0-1,0 0-15,0 0 16,0 0-16,0 0 16,0-1-16,-25 1 15,1 0-15,24 25 16,-25-50-1,50 0 110,24 0-109,1-25-16,0 25 16,-25 0-16,25-25 15,-25 25-15,0-25 16,-1 25-16</inkml:trace>
  <inkml:trace contextRef="#ctx0" brushRef="#br0" timeOffset="8650.14">19922 6998 0,'24'0'32,"1"0"-17,0 0 1,0 0-1,25 0-15,-25-50 16,0 50 0,-25-25-1,0 50 95,50 25-110,-50-25 31,0 0-31,0 0 16,0-1-16,0 1 31,0 0-16,0 0 32</inkml:trace>
  <inkml:trace contextRef="#ctx0" brushRef="#br0" timeOffset="9043.54">19946 7446 0,'25'0'16,"0"0"0,0 0-1,0 0-15,0 0 16,25 0-16,0 0 15,-26 0-15,26 0 16,-25 0-16,-25-25 31</inkml:trace>
  <inkml:trace contextRef="#ctx0" brushRef="#br0" timeOffset="9766.18">19922 7695 0,'0'25'16,"24"-25"-1,1 0 1,25 0-1,-25 0-15,0 0 16,0 0 0,0 0-16,0 0 15,0 0 1,-1 50 31,-24 0-32,0-25 1,0-1 0,0 1-16,-24 0 15,-1 0-15,0-25 16,0 25-16,0-25 16,0 0-16,25 25 15,0 0 63,25-25-62,25 0-16,0 0 16,-1 0-1,-24 0 1,0 0-16,0 0 15</inkml:trace>
  <inkml:trace contextRef="#ctx0" brushRef="#br0" timeOffset="12211.91">20718 2067 0,'0'-25'62,"25"25"-46,0 0-1,0 0-15,25 0 16,0 0-16,-25 0 16,49 0-16,-24 0 15,0 25-15,-25-25 16,0 0-16,0 0 15,0 0 142,-1 25-157,-24 50 15,0-50-15,0 0 16,25 25-16,-25-26 16,0 26-16,0 0 15,0-25-15,0 75 16,0-26-16,0 1 15,0 0-15,0-1 16,0-24-16,0 50 16,0-50-16,0 24 15,0 26-15,0-25 16,0-26-16,0 26 16,0 0-16,0 0 15,0-1 1,0-24-16,0 25 15,0-1-15,0-24 16,0 0-16,0-25 0,0 50 16,0-26-1,0 26-15,0-25 16,0 0-16,0 0 16,0-1-16,0 1 15,0 25-15,0-25 16,0-1-16,0 1 15,0-25-15,0 50 16,0-25-16,0 0 16,0-1-16,0 26 15,0-25-15,0 0 16,0-1 0,0 1-16,0 0 15,0 0-15,0 0 0,0 24 16,0-49-16,0 50 15,0-25 1,0 0-16,0-1 16,0-24-16,0 25 15,0 0-15,0 0 16,0-1-16,0-24 16,0 0-16,0 50 15,0-50-15,25 0 16,-25 50-16,25-51 15,-25 26-15,0 0 16,0-25-16,0 25 16,0-25-16,0 0 15,0 24-15,0-24 16,0 25-16,0-25 16,0 0-1,0 25-15,0-25 16,0 49-16,0-49 15,0 25-15,25-25 0,-25 0 16,0 0-16,0 0 16,0 24-1,0-24 1,0 0-16,0 0 16,0 0-16,0 0 15,0 0-15,0 0 16,0 0-16,0-1 15,0 1-15,0 0 16,0 0 0,0 0-1,0 0 1,0 0 0,0 0-1,0 0-15,0 0 47,0 0-31,0-1-1,0 1 1,0 0 0,-25 0 15,25 0-16,0 0 1,0 0-16,-25-25 63,0 25-48,0 0 32,1-25-31,-1 25-16,0-25 15,0 0 1,-25 0 0,25 0-16,-25 0 15,1 0 1,24 0-1,0 0 1,0 0-16,0 0 31,0 0 32,0 0-48</inkml:trace>
  <inkml:trace contextRef="#ctx0" brushRef="#br0" timeOffset="14979.1">21565 4881 0,'50'0'63,"-25"0"-63,0 0 15,25 0-15,-1 0 16,-24 0-1,25 0-15,-25 0 0,0 0 16,0 0-16,0 0 16,0 0-16,-1 0 15,1 0 1,0 0 0</inkml:trace>
  <inkml:trace contextRef="#ctx0" brushRef="#br0" timeOffset="15755.85">21540 4657 0,'25'0'93,"0"0"-93,0 0 16,25 0-16,-25 0 16,0 0-16,-1 0 15,26 0-15,0 0 16,-25 0-1,25 0 1,-25 0-16,0 0 16,-1 0-16,1 0 0,0 0 15</inkml:trace>
  <inkml:trace contextRef="#ctx0" brushRef="#br0" timeOffset="17427.06">22586 4134 0,'25'-50'62,"-25"25"-46,0-24 0,0-1-1,25-25-15,-25 25 0,0 1 16,0 24-16,0-50 15,0 25-15,25 0 16,-25 25-16,25 100 141,-25-25-141,25 0 15,-25 24-15,0-49 16,0 50-16,0 0 16,0-25-16,0-26 15,0 1-15,0 0 16,24 25-1,-24-25 1</inkml:trace>
  <inkml:trace contextRef="#ctx0" brushRef="#br0" timeOffset="18106.06">22511 4533 0,'25'0'15,"0"0"1,25 0-1,-25 0-15,0 0 16,25 0-16,-1 0 16,-24 0-1,50 0 1,-50 0 0,0 24 30</inkml:trace>
  <inkml:trace contextRef="#ctx0" brushRef="#br0" timeOffset="19185.78">22835 5130 0,'-25'50'94,"0"-50"-79,0 0 1,0 0-16,1 0 15,-26 0-15,0 0 16,0 0 0,25 0-1,0 0-15,0-25 32,25 0-17,0 0-15,0 0 16,0 1-1,0-1 1,25 25 0,0 0-16,0 0 15,25 0-15,0 25 0,-25-1 32,0 1-32,-1 0 15,-24 0-15,0 0 16,25 25-16,-25 25 15,0-26-15,0-24 16,0 25-16,0 0 16,0 0-16,0-25 15,0-1-15,0 26 16,-25-25 0,1 0-16,-26 25 0,25-50 15,-25 75-15,-25-51 31,50 1-31,1-25 0,-1 0 16,-25 0 0,25 0-16,0 0 15,0 0-15,0 0 32,0 0-17,25-25 1,0 1-16,0-26 15,0 25-15,0-25 16,0 25-16,0 0 31,25 25-31,25 0 16,0 0 0,-25 0-16,25 0 15,-1 25 1,-24-25-16,25 25 15,-25 25-15,25-25 16,-25 25 0,0-26-16,-1-24 15,-24 25 1,25-25 0,0 0-16,0 0 15,0 0 1</inkml:trace>
  <inkml:trace contextRef="#ctx0" brushRef="#br0" timeOffset="21144.2">23458 1744 0,'-25'0'31,"0"0"-15,0 0-16,0 0 15,0 0-15,-25 0 16,-24 0-16,49 0 16,-25 0-16,0 24 15,25-24-15,-49 25 16,49-25-1,0 0-15,0 25 94,25 0-78,0 25-1,0 0 1,0 0-16,0-1 16,0 1-16,0-25 15,0 25-15,25 0 16,0 49-16,-25-24 16,25 25-16,-1-1 15,1 26-15,-25-26 16,0-49-16,0 25 15,0 0-15,25-1 16,-25 1-16,25 0 16,-25-1-16,0 1 15,25 0-15,0 24 16,-25-24-16,0 0 16,0 0-16,0 49 15,0-49 1,0-1-16,0-24 15,0 0-15,0 25 16,0-25-16,0-1 16,0 51-16,0-50 15,0 24-15,0-49 16,0 75-16,0-50 16,0 25-16,0-51 15,0 26-15,0 25 16,0-25-16,0 24 15,0 1-15,0 25 16,0-50-16,0 24 16,0-24-16,0 50 15,0-51 1,25 1-16,-25 25 16,0 0-16,25-50 15,-25 24-15,0 26 0,0 25 16,0-26-1,0-24-15,25 25 16,-25 25-16,0-51 16,0 26-16,0-25 15,0 25-15,0-1 16,0-49-16,0 50 16,0 0-16,0-26 15,0 1-15,0-25 16,0 25-16,0 25 15,0-26-15,0-24 16,0 25-16,0 0 16,0 0-1,0 0-15,0-26 0,0 1 16,0 25-16,0-25 16,0 25-1,0-25-15,0 0 16,0 0-16,0-1 156,49 1-140,-24 0-1,0 0-15,0-25 16,25 25-16,-25-25 16,-25 25-16,25-25 0,0 0 15,0 0 79</inkml:trace>
  <inkml:trace contextRef="#ctx0" brushRef="#br0" timeOffset="21881.05">23707 2416 0,'0'-50'47,"0"0"-31,25 1 0,-1-26-16,1 50 15,0-75-15,-25 50 16,25 1-16,25-1 15,-50 25-15,0-25 16,0 25-16,0 0 16,0 100 62,0-25-63,0 0 1,0 24-16,25 1 16,0 75-16,0-26 15</inkml:trace>
  <inkml:trace contextRef="#ctx0" brushRef="#br0" timeOffset="22526.44">23981 3487 0,'0'-50'15,"0"25"-15,0-50 16,0 50-16,0-24 16,0-1-1,0 25-15,0 0 0,-25 0 16,25 0-1,0 0 1,-25 25 0,0 0-1,0 0 1,-25 50-16,0 50 16,25-26-16,1 1 15,-1-25-15,25 25 16,0-50-16,0-1 15,0 26-15,0 0 16,0-25 0,25-25-1,-1 0-15,1 0 16,0 0-16,0 0 16,0 0-16,25 0 15,-25-25-15,25-25 16,-50 25-1,0 0-15,0 1 16,0-26-16,0 0 16,0 0-16,0 25 15,0 0 1</inkml:trace>
  <inkml:trace contextRef="#ctx0" brushRef="#br0" timeOffset="23233.1">23881 4358 0,'0'25'47,"-25"-25"-16,25 50 32,-25 25-63,0 24 15,25 1 1,0 0-16,0-26 0,0 26 15,0-50-15,0-1 16,0 1-16,0-25 16,0 0-1,25-25 17,0 0-1,0-25-16,-25 0-15,25-25 16,0-49-16,-25 74 16,0-25-16,25 0 15,-25 1-15,0-26 16,0 25-16,0 0 16,0 0-16,0 25 15,0 1-15,0-1 16,0 0-16</inkml:trace>
  <inkml:trace contextRef="#ctx0" brushRef="#br0" timeOffset="23942.71">23831 6226 0,'0'25'125,"-25"50"-109,25-26-16,0 51 15,0-50-15,0 0 16,0 24-1,0-24-15,0-25 16,0 0-16,0 0 0,0 0 16,50 0-1,-25-25-15,0 0 16,0 0-16,0 0 16,0 0-1,-1 0 1,26-25-16,-25-25 15,-25-25-15,50 0 16,-50 51-16,0-51 16,0 25-16,0-25 15,0 50-15,0-24 16,0-1-16,0 25 16,-25-25-1,25 25-15,-50 0 0,50 0 16</inkml:trace>
  <inkml:trace contextRef="#ctx0" brushRef="#br0" timeOffset="25365.56">24603 1818 0,'50'0'110,"0"0"-110,24 0 15,-49 25-15,50 0 16,-50-25-16,25 25 16,-25-25 46,-25 25-62,0 0 16,0 49-1,0 1-15,0-25 16,0 25-16,0 49 16,0-49-16,0-25 15,0 74-15,0 51 16,0 24-16,0 25 15,0 0-15,0 0 16,0-25-16,0 25 16,0-24-1,0 24-15,0-50 0,0 25 16,0-74-16,0-1 16,0 1-16,0-26 15,0 26-15,0-50 16,0-1-1,0 1-15,0 25 16,0-26-16,0 1 16,0 25-16,0-26 0,0 1 15,0 25-15,0-26 16,0 1 0,0 0-16,0 24 15,0 1-15,0-25 16,0 24-16,0-24 15,0-25-15,0 25 16,0-26-16,0-24 16,0 0-16,0 50 15,0-50-15,0 25 32,0-25-32,0-1 31,0 1-16,0 0 1,0 0 15,-25-25 1,-25 0-32,0 0 15,0-25-15,1 25 16,-1-25-16,0 0 15,25-24-15,-25 24 16,50 0-16,-25 25 16</inkml:trace>
  <inkml:trace contextRef="#ctx0" brushRef="#br0" timeOffset="25966.06">25226 4408 0,'25'0'62,"24"0"-62,1 0 16,0 0-16,-25 25 15,75-25-15,-76 0 16,26 0-16,-25 0 16,0 0-1</inkml:trace>
  <inkml:trace contextRef="#ctx0" brushRef="#br0" timeOffset="26314.23">25599 4109 0,'0'50'0,"0"0"16,0 0-1,0-1-15,0 1 16,0 0-16,0 25 16,0-25-16,0 24 15,0-49-15,0 0 16</inkml:trace>
  <inkml:trace contextRef="#ctx0" brushRef="#br0" timeOffset="26822.23">26047 4035 0,'0'-25'31,"25"25"-31,0-75 16,0 50-16,0 0 15,25-25-15,-25 1 16,25-51-16,-26 50 15,-24 25-15,25-74 16,-25 74 15,25 25 32,0 50-48,-25 24 1,25 26-16,0-25 16,-25 24-16,0 1 15,0-1-15,0-74 16,0 0-16,0 0 16</inkml:trace>
  <inkml:trace contextRef="#ctx0" brushRef="#br0" timeOffset="27252.08">26172 4533 0,'0'24'47,"25"-24"-31,0 0-16,25 0 15,-26 0-15,26 0 16,0 0-16,-25 0 16,0 0-1,25 0-15,-25 0 16,-1 0-16,1 0 15</inkml:trace>
  <inkml:trace contextRef="#ctx0" brushRef="#br0" timeOffset="28316.73">26072 5056 0,'25'-25'47,"0"25"-16,0 0 32,-25-50 46,0 25-62,25 25-32,25 0 1,-50 25 0,25 0-16,0 0 15,-1 49-15,-24-49 0,25 75 16,-25-75-16,0 25 16,0-26-16,0 26 15,0-25 1,0 50-16,0-25 15,0-25-15,-49-1 16,24 26-16,-50-25 16,50 0-16,-25 25 15,25-50-15,0 0 16,1 0 0,-1 0-1,0 0-15,-25-25 16,25 0-1,0-50-15,25 26 0,-25 24 16,25-50-16,0 50 16,0 0 15,25 25-15,25 0-1,25 0 1,-26 0-16,-24 50 15,25-25-15,50 0 16,-75 0-16,0-25 16,-1 0-16,1 0 62,0 0-46</inkml:trace>
  <inkml:trace contextRef="#ctx0" brushRef="#br0" timeOffset="29921.97">27243 1868 0,'-25'0'15,"0"0"17,0 0-32,0 0 15,-25 0 1,25 0-16,1 0 15,-1 0-15,-25 0 16,0 0-16,0 25 16,25-25-1,-24 0-15,24 0 16,25 25 78,-25 0-79,25 25-15,0 24 16,-25-24-16,25 25 0,0 49 16,0-74-16,0 25 15,0 24 1,0 1-16,0 49 15,0-24-15,0 74 16,0-49-16,25 49 16,-25-25-16,25 25 15,0-49-15,-1 49 16,1-50-16,0 26 16,-25-51-16,0 1 15,0-1 1,0 1-16,0-26 0,0 1 15,0 24 1,0-49-16,0 25 0,0-1 16,0-49-16,0 0 15,0 0 1,0 0-16,0 24 16,0-24-16,0 25 15,0-50-15,-25 49 16,0 1-16,25 25 15,0-26-15,-24 26 16,-1-25-16,25-1 16,0 1-16,0-25 15,0 25-15,0-1 16,0-24-16,0 25 16,0-25-16,0-1 15,0 1-15,0 25 16,0-50-16,0 0 15,0 25 1,0-1-16,0 1 16,0 0-16,0-25 15,0 25-15,0-25 0,0 0 16,0-1-16,0 1 16,0 0-1,0 0-15,0 0 16,0 0-16,0 0 47,49-25-16,1 0-31,-25 0 16,25 0-1,25 0-15,-26 0 0,1 0 16,25 0-16,-25-25 15,0 25-15,-1 0 16,-24 0-16,-25-25 16,25 25-1,0-25-15,0 0 16,0-25 0,0 1-16,-25-1 15</inkml:trace>
  <inkml:trace contextRef="#ctx0" brushRef="#br0" timeOffset="30889.12">27691 1968 0,'0'-25'93,"-50"25"-30,25 99-48,0-24-15,25 0 16,-25-25-16,1 74 16,24-74-16,0 50 0,0-26 15,0 1 1,0-25-16,0 0 16,24 24-16,1-74 15,0 0 1,0 0-16,0 0 15,0 0 1,0 0-16,0-25 16,0 0-16,-25 1 15,25-1 1,-1 0-16,-24-25 16,0 25-16,25-25 0,-25 25 15,0 0-15,0 1 16,0-1-16,0 0 15,0-25 1,0 0-16,0 0 16,0 25-16,0 1 15,0-1-15,0 0 16</inkml:trace>
  <inkml:trace contextRef="#ctx0" brushRef="#br0" timeOffset="31655.43">27616 3636 0,'0'25'31,"25"-50"1,0-25-32,-25-24 15,50 24-15,0-50 16,-50 25-16,25 51 16,-1-51-16,-24 25 15,0 25-15,25 0 16,0 25 46,-25 25-62,0 0 16,25 25 0,-25 0-16,0-25 15,0 24-15,50 51 0,-50-75 16,0 50-16,0-50 15,0 24 1,0-24-16,0 0 16,0 25-16,0-25 15,0 0 1,0 0 0</inkml:trace>
  <inkml:trace contextRef="#ctx0" brushRef="#br0" timeOffset="32442.28">27815 4707 0,'0'-50'47,"0"25"-31,-24 0-1,-1 25 16,0 0-15,0 75-16,0 0 16,0-1-16,25-24 15,-50 50-15,50-1 16,-25-24-16,25 0 16,0-25-16,0-1 15,0 26-15,0-25 16,0 0-16,0 0 15,25-26-15,0-24 16,-25 50-16,25-50 16,25 25-16,-25-25 15,0 0 1,0 0 0,24 0-1,-24-25-15,25-25 16,0-24-16,-25-1 15,25-25-15,-50 51 16,0-1-16,0 0 16,0-25-16,0 26 15,0-26-15,0 50 16,0 0-16,0 0 16,0 0-16,0 0 15</inkml:trace>
  <inkml:trace contextRef="#ctx0" brushRef="#br0" timeOffset="33257.87">27815 6425 0,'-24'0'63,"-26"25"-48,25 25-15,0-25 16,0 0-16,25 24 15,-50 1-15,50 0 16,0 0-16,0 25 16,0-51-1,0 76-15,0-50 16,0 0-16,0-25 0,0-1 16,0 26-16,0-25 15,0 0 1,25-25-16,-25 25 15,25-25-15,0 25 16,0-25 0,0 0-16,0 0 15,0 0-15,-1 0 16,26-25-16,-25-25 16,50-25-16,-25-24 15,-50 24 1,0 25-16,25 1 0,0-26 15,-25 25-15,0 0 16,0 25-16,0 0 16,0 1-1</inkml:trace>
  <inkml:trace contextRef="#ctx0" brushRef="#br0" timeOffset="34460.68">28513 1768 0,'0'-24'31,"50"48"0,-1-24-31,1 25 16,-25-25 0,0 0-16,-25 25 62,25 0-62,-25 25 16,0 25-1,25 49-15,0 51 0,-25 49 16,0-25-16,0 75 16,0-25-16,0-25 15,0 25-15,0-25 16,0 0 0,0 0-16,0 0 15,0-24-15,0 24 16,0-50-16,25 25 15,-25-49-15,0-26 16,24 26-16,1-26 16,-25-49-16,0 0 15,0 24-15,0-49 16,0 0-16,0 24 16,0 26-16,0-25 15,0-25-15,0 49 16,0-49-16,0 0 15,0 0-15,0-26 16,0 1 0,-25 100-16,1-100 0,24 49 15,-25-24 1,25 0-16,0 0 16,-25-25-16,25 0 15,0 0 1,-25-25-16,25 25 15,-50 74 32,25-74-31,0-25-16,-25 0 16,-24 0-16,49 0 15,0-25 1,-25 0-16,0-49 15,25 49-15</inkml:trace>
  <inkml:trace contextRef="#ctx0" brushRef="#br0" timeOffset="34823.41">29285 4931 0,'25'0'78</inkml:trace>
  <inkml:trace contextRef="#ctx0" brushRef="#br0" timeOffset="35017.3">29733 4881 0</inkml:trace>
  <inkml:trace contextRef="#ctx0" brushRef="#br0" timeOffset="35372.15">30654 4881 0</inkml:trace>
  <inkml:trace contextRef="#ctx0" brushRef="#br0" timeOffset="35569.15">31277 4906 0,'25'25'31,"0"-25"1,0 25-17</inkml:trace>
  <inkml:trace contextRef="#ctx0" brushRef="#br0" timeOffset="35710.61">31401 4956 0,'50'0'0,"-50"50"16,25-50-16,25 0 16,0 0-16,-25 0 15,24 0 1,1 25-16,0-25 15,0 0-15</inkml:trace>
  <inkml:trace contextRef="#ctx0" brushRef="#br0" timeOffset="43074.74">22711 7571 0,'0'25'78,"-25"-1"-47,25 1-15,-25-25-16,0 25 16,-25 0-1,50 0-15,-25-25 0,0 25 16,0-25 0,0 0-16,1 25 15,-1 0-15,0-25 16,-25 25-16,25-25 15,0 25-15,0-25 16,0 0-16,0 24 16,1-24-16,-1 0 15,0 0-15,-25 50 16,0-25 0,-25-25-16,51 0 0,-1 0 15,-25 50-15,-25-50 16,50 0-16,-74 0 15,74 0-15,-25 25 16,0-25 0,0 25-16,0-25 15,1 25-15,-1-25 16,-25 0-16,50 25 16,-25-25-16,26 24 0,-1-24 15,0 0 1,0 0-16,-25 0 15,25 0-15,-25 0 16,25 0-16,-49 0 16,-1 75-16,0-75 15,50 0-15,-74 25 16,49 0-16,25-25 16,-74 25-16,74-25 15,-50 0 1,25 25-16,25-25 0,-25 25 15,1-25 1,-1 0-16,-25 25 16,50-25-16,-25 0 0,1 24 15,-1-24 1,0 0-16,25 25 16,-25-25-16,25 0 15,-24 25-15,-26-25 16,50 0-16,0 25 15,0-25-15,-25 0 16,1 25-16,-1-25 16,25 0-16,0 0 15,0 0 1,0 0-16,-25 0 0,25 0 16,-49 0-16,49 0 15,-25 0 1,0 25-16,25-25 0,-25 0 15,26 0 1,-26 0-16,25 0 16,0 0-16,-25 25 15,25-25 1,-25 0-16,1 25 16,-1 0-1,25-25-15,-25 25 16,25-25-1,-25 25 1,26-25 0,24 24-16,-25 1 15,0-25 1,0 25 15,0-25-15,0 0-1,0 0 1,0 0-16,0 0 16,0 0-1,1 0 1,-1 0-16,0 0 16,0 0-16,0 0 15,0 0-15,0 0 16,0 25-1,0-25 17,0 0-1,25 25-31,-24-25 0,24 25 16,-25-25-1,25 25 1,0 0 31,0 0-32,0 0-15,0-1 32,0 1-1,0 0-16,25 0 1</inkml:trace>
  <inkml:trace contextRef="#ctx0" brushRef="#br0" timeOffset="44283.55">17531 8816 0,'25'0'78,"0"0"-63,-25 25 1,50 0-16,-26-1 16,1-24-1,-25 25-15,25-25 16,0 25-1,0-25 17,0 25-17,0-25 17,-25 25-17,25-25 1,-25 25 62,25-25-47,0 25-15,-25 0-16,25-25 31,-1 25-15,1-25 124,0 0-124,0 0 0,0 0-16,25 0 15,-50-25-15,99 25 16,-74 0-1,25-50-15,-25 50 16,0 0-16,0 0 16,0-25-16,25 0 15,-26 25 1,1 0-16,-25-25 16,25 25-16</inkml:trace>
  <inkml:trace contextRef="#ctx0" brushRef="#br0" timeOffset="47821.15">26421 7571 0,'-25'0'46,"0"0"-30,0 0-16,0 25 16,-24-25-16,24 0 15,-100 49-15,75-49 16,-24 50-16,-1-25 16,-50 0-16,51 25 15,-26-50-15,1 25 16,24 0-16,0-1 15,-25-24-15,26 25 16,-26-25 0,50 25-16,-24-25 15,-1 25-15,0-25 16,50 0-16,-74 25 16,49-25-16,-25 25 0,25-25 15,-49 25 1,24 0-16,0 0 15,26-25-15,-26 0 16,0 25-16,-24-1 16,74-24-16,-25 0 15,0 25-15,-25-25 16,26 25-16,-26-25 16,25 0-16,-25 25 15,26-25 1,-26 25-16,25-25 15,0 0-15,-24 25 0,24 0 16,-25-25-16,50 0 16,-50 50-16,1-50 15,24 0 1,0 0-16,0 25 16,0-25-16,1 0 15,24 0-15,0 0 16,-25 0-16,0 0 15,25 24-15,-49-24 16,24 0-16,25 25 16,-25 0-16,25-25 15,-25 0-15,1 0 16,24 25-16,-25-25 16,25 0-16,-25 25 15,25 0-15,0-25 16,1 0-16,-1 25 15,0 0 1,0-25 0,0 0-16,25 25 0,-25-25 15,0 25 1,0 0 0,25-1-16,-25-24 15,0 25 1,1 0 15,24 0-15,0 0-1,0 0-15,0 0 16,0 0 15,0 0-31,0 0 16,0-1-1,0 1 17</inkml:trace>
  <inkml:trace contextRef="#ctx0" brushRef="#br0" timeOffset="49021.1">21465 8716 0,'25'0'125,"0"0"-109,0 25-1,0 0-15,0-25 16,-25 25 0,25 0-16,-25 0 15,25-25 1,-25 25-16,25-25 15,-25 24 17,25-24-1,0 25 0,-1-25 157,1 0-173,-25-25-15,25 1 16,0 24 0,0-25-16,-25 0 15,25 25-15,0 0 16,-25-25-16,25 25 15,0 0 1,0 0 0,-25-25-1,24 25-15,1 0 16</inkml:trace>
  <inkml:trace contextRef="#ctx0" brushRef="#br0" timeOffset="53725.77">16136 11406 0,'25'24'63,"-25"1"-48,75-25-15,-50 50 16,25-50-16,0 0 15,49 50-15,-49-50 16,25 0-16,-1 25 16,26-25-16,-25 0 15,-25 0-15,24 0 16,1 0-16,0 0 16,-1 0-16,26 0 15,24 0-15,-74 0 16,25 0-16,25 0 15,24 0-15,1 0 16,-1 0-16,26 0 16,-51 0-1,26 0-15,24 0 16,-49 0-16,24 0 16,1 0-16,-26 0 15,26 0-15,24 0 16,-49 0-16,-1 0 15,26 0-15,-50 0 16,-1 0-16,26 0 16,-25 0-16,-1 0 15,26 0-15,-25 0 16,24 0-16,26 0 16,-26 0-16,1 0 15,25 0-15,-51 0 16,1 0-16,0 0 15,-26 0 1,1 0-16,0 0 0,0 0 16,0 0-16,-25 0 15,-1 0-15,1 25 16,0-25 0,0 0-1,0 0-15,0 25 16,0 0-1,0-25-15,0 0 16,0 0-16,-1 49 16,1-49-1,25 25-15,0 0 16,-25-25-16,25 25 16,-25 0-16,0-25 15,49 25-15,-49 25 16,0-25-16,25-1 15,-25 1 1,0-25 0,0 25-16,24 0 15,-49 0 1,25-25 0,-25 25-1,25-25 32,-25 25-31,25-25-16,0 0 140,0 0-124,0 0 0,0 0-16,24-50 15,-24 50-15,25-25 16,-25 25-16,25-50 15,0 50 1,-1-25-16,-24 25 16,50-49-16,-50 49 15,25 0-15,24-50 16,-49 50-16,25 0 16,-25 0-16,25 0 15,-25 0-15,50 0 16,-26 0-16,26 0 15,-25 0 1,25 0-16,-26 0 16,26 0-16,0 0 15,24 0-15,-49 0 0,25 0 16,24 0-16,-24 0 16,-25 0-1,50 0-15,-51 0 16,1 0-16,50 0 15,-50 0-15,24 0 16,1 0-16,-50 0 16,50 0-16,24 0 15,-49 0-15,25 0 16,-50 0-16,49 0 16,1 0-16,-25 0 15,0 0-15,-1 0 16,26 0-16,-25 0 15,-25 0-15,25 0 16,-25 0-16,49 0 16,-49 0-1,25 0-15,0 0 16,0 0-16,-1 0 16,1 0-16,25 0 15,-50 0-15,50 0 16,-26 0-16,-24 0 15,25 0-15,0-25 16,25 25-16,-51 0 16,26 0-16,0 0 15,-25 0-15,0 0 16,74 0-16,-49 0 16,-25 0-1,0 0-15,0 0 16,0 0-1,0 0-15,25 0 16,-26 0-16,1 0 16,0 0-16,0 0 0,0 0 15,0 0-15,0 0 16,50 0 0,-50 0-16,-1 0 15,26-25 1,-25 25-16,0 0 15,25 0-15,-25 0 16,0 0-16,24-25 16,-24 25-16,0 0 15,0 0-15,25-25 16,-25 25 0,0 0-16,0 0 15,0 0-15,-25-25 16,24 25-16,1 0 15,0 0 17,25 0-1,-25 0-15,0-25-1,0 25 1,0 0 15,0-24-31,-1 24 31,26 0-31,-25-25 16,0 25-16,25 0 16,-25 0-16,0 0 15,0 0 1,24 0-1,-24 0-15,0 0 16,25 0-16,-25-25 0,0 25 16,0 0-16,25-25 15,-26 25 1,1 0 0,0 0-1,0-25 16</inkml:trace>
  <inkml:trace contextRef="#ctx0" brushRef="#br0" timeOffset="75500.1">30007 9887 0,'25'0'16,"0"0"-1,0 0-15,-1 0 16,1 0 0,0 0-16,0 0 15,0 0-15,25 0 32,-25 0-1</inkml:trace>
  <inkml:trace contextRef="#ctx0" brushRef="#br0" timeOffset="76005.28">29932 9662 0,'25'0'79,"0"0"-64,0 0-15,0 0 16,0-25-1,0 25 1</inkml:trace>
  <inkml:trace contextRef="#ctx0" brushRef="#br0" timeOffset="76769.2">30679 8915 0,'-25'0'32,"25"25"-17,0 0-15,0 50 16,0 0-1,0-1-15,0-24 0,0 50 16,25 49-16,0-24 16,-25 24-16,25-24 15,0 24-15,0-49 16,-25-1 0,0 26-16,0-76 15,0-24-15,0 0 16,0 0 62</inkml:trace>
  <inkml:trace contextRef="#ctx0" brushRef="#br0" timeOffset="77875.38">31476 9264 0,'-25'0'94,"0"0"-78,0 25-16,0-25 15,-24 50-15,24-25 16,25-1-16,-25 26 15,25-25 1,0 50-16,-25-50 16,0 25-16,25-26 0,0 26 15,0 0-15,0 25 16,0-25 0,0-25-16,0 24 15,0 1 1,0 0-16,25-25 15,25 25-15,-25-25 16,24-25-16,-24 0 16,25 24-16,-25-24 15,0 0 1,0 0-16,0 0 16,0 0-16,0 0 15,-1 0-15,1 0 16,0-24-1,0-1 1,-25 0-16,0-25 16,0 0-1,0 0-15,25 25 16,-25 1-16,0-26 16,0 25-16,0-25 15,0-25-15,0 50 16,0 0-1,0-24-15,0-26 16,0 25-16,0 25 16,0-25-16,-50 26 15,50-1-15,-25-25 16,0 25-16,25 0 16,-24 25-16,-1-25 15,0 25-15,0 0 16,0 0 15,0 0-31,0 0 16,0 0-16,0 0 0</inkml:trace>
  <inkml:trace contextRef="#ctx0" brushRef="#br0" timeOffset="78489.64">31376 9040 0,'0'50'63,"0"49"-48,25 1-15,-25-1 16,0 26-16,0-100 16,0 74-16,0 51 15,0-26-15,0 26 16,0-1-1,25 1-15,-25-51 16,0 26-16,25-1 0,0-24 16,0 24-16,-25-49 15,0-50 1,0 0 0</inkml:trace>
  <inkml:trace contextRef="#ctx0" brushRef="#br0" timeOffset="79333.07">31775 8866 0,'25'0'16,"0"24"-1,25 26-15,-1 0 16,-24-25-16,75 50 15,-50-1-15,24-24 16,1 25-16,25 0 16,-75-26-16,-1-24 15,26 25-15,-50 25 16,50-25-16,-50-26 16,25 26-16,-25-25 15,0 0 110,0 0-109,-25 50-1,0-50-15,-25 74 16,1 1-16,-26-25 16,25 49-16,0-74 15,25 0-15,0 24 16,25-24-16,-24-25 16,24 0-16,0 0 15,0 0 1</inkml:trace>
  <inkml:trace contextRef="#ctx0" brushRef="#br0" timeOffset="117876.26">30206 12227 0,'-25'0'110,"0"0"-95,0 0 1,0 0-16,-24 0 16,24 0-16,0 0 15,0 0-15,0 0 16,-25 0-16,0 0 31,1 0-15,24 0-1,-25 0 1,0 25-16,0-25 16,1 0-1,24 0-15,-25 0 16,0 0-16,25 0 15,-50 25-15,51-25 16,-26 0-16,25 0 16,-25 25-16,-50-25 15,75 0-15,-49 50 16,24-50-16,-50 0 16,75 0-1,-49 25-15,24-25 0,-50 0 16,75 0-16,1 25 15,-51-25-15,25 25 16,25-25-16,0 0 16,0 0-1,-24 0-15,24 0 16,-25 24 0,25-24 15,25 25 78,-25-25-93,25 25-1,0 0 1,0 50-16,0-50 16,0 25-16,0-1 15,0-24-15,0 25 16,0-25 0,0 0-1,0 0-15,25 25 16,-25-26-1,25 1 1,-25 25 0,25-50-16,-25 25 15,0 0 1,25-25 0,-25 25-1,0 0 1,0 0-1,25-25 17,-25 25 93,24-25-110,1 0 1,0 0 0,0 0-16,0 0 15,0 0 1,0 0-16,0 0 15,74 0-15,-49 0 16,0 0-16,0 0 0,24 0 16,1 0-16,-25 0 15,25 0 1,24 0-16,-24 0 16,-25 0-16,25 0 15,-26 0-15,1 0 16,-25 0-16,0 0 15,25 0-15,-25 0 16,0 0-16,24 0 16,1 0-16,0 0 31,-25 0-31,0 0 0,49 0 16,-24 0-16,0 0 15,-25 0-15,25 0 16,-25 0-16,0 0 15,-1 0 1,1 0-16,0 0 16,0 0-16,0 0 15,0 0 1,0 0 15,0-25-31,0 25 31,-25-25-15,25 0 15,-25 0-15,0-25 0,24 25-1,-24 0 1,0 0-1,0 1 1,0-1-16,0 0 31,0 0-31,0 0 16,0 0-16,0 0 16,0 0-1,0-25 1,0 26-1,0-1-15,0-25 16,0 0 0,0 25-1,0 0-15,-24 0 16,24 0-16,-50 1 16,50-26-16,-25 25 15,25 0-15,0 0 16,0 0-1,-25 25-15,25-25 16,0 0 0,-25 25-1</inkml:trace>
  <inkml:trace contextRef="#ctx0" brushRef="#br0" timeOffset="119637.07">29484 12676 0,'0'-25'63,"0"0"-48,0 0 1,0 0-16,25 0 31,-25 0-31,25 25 31,0 0 16,0-25-31,-1 25 0,1 0-16,25 0 15,-25 0 1,25 0-16,0 0 15,-1 0 1,-24 0 0,0 0-1,0 0 32,-25 25-31,0 0-16,0 0 15,0 25 1,0-25 0,0 0-16,0-1 15,0 1 1,0 0 0,0 0 30,-25-25-14,-25 0-17,26 0-15,-26 0 16,0 0-16,25 0 0,0 0 16,0-25-16,0 25 15,-24-25 1,24 0-16,0 25 15,0 0 1</inkml:trace>
  <inkml:trace contextRef="#ctx0" brushRef="#br0" timeOffset="120479.29">28438 13821 0,'0'-25'16,"25"50"0,25 25-16,-25 0 0,0-1 15,-25 1-15,24-25 16,-24 25-1,0-25-15,0 0 16,0 0-16,0 0 16,0-1-16,0 1 15,25 25-15,-25-25 16,0 0 62</inkml:trace>
  <inkml:trace contextRef="#ctx0" brushRef="#br0" timeOffset="121805.57">28488 13697 0,'25'-50'16,"0"50"0,0 0-1,-1-25 1,26 25-16,-25 0 0,50 0 16,0-25-16,-26 25 15,26 0 1,0 0-16,-25 0 15,24-50-15,-24 50 16,50 0-16,-50-25 16,24 25-16,51-25 15,-51 25-15,1 0 16,0 0-16,0-25 16,-26 25-16,1 0 15,-25 0-15,0 0 16,0 0-16,25 0 15,-25 0 1,-1 0 0,1 0-1,0 0 1,0 0-16,0 0 16,0 0-1,0 0 1,0 0 31,-25 50-32,25-25 1,-25 0-16,0 0 16,0 0-16,25 0 15,-25 0-15,0 24 16,24-24-16,-24 0 15,25 25 1,-25-25 0,0 0-16,0 0 15,0 25 1,0-26 0,0 1-1,0 0 16,-25-25 1,1 0-32,-51 25 15,50-25 1,-25 25-16,0-25 31,1 25-31,-26-25 0,25 0 16,25 0-16,0 0 15,0 25-15,-24-25 16,24 0-16,0 0 16,-25 0-1,0 0 1,0 25-16,-24-25 16,24 0-16,-25 0 15,25 0-15,-24 0 0,-1 0 16,50 0-1,-25 0-15,-25 25 16,51-25-16,-76 0 16,25 0-16,50 0 15,0 25-15,-24-1 16,-1-24-16,25 0 16,0 0-16,-25 25 15,25-25-15,-24 25 16,24-25-1</inkml:trace>
  <inkml:trace contextRef="#ctx0" brushRef="#br0" timeOffset="123179.65">29733 13896 0,'-25'0'16,"0"-25"15,25 0-15,-25 25-1,25-25 1,0 0 0,0 0 77,25 25-61,-25-25-32,25 25 15,0-25 1,0 25-16,0 0 16,0-24-1,0 24-15,24 0 16,-24 0-16,0 0 15,0 0-15,0 0 16,0 0 15,0 0 1,0 0-1,0 0 0,-1 0-31,1 0 31,0 24 1,0-24-17,-25 25 1,25-25-1,-25 25-15,0 0 32,0 25-17,0-25 1,0 25 15,-25-50 16,0 0-47,0 0 16,0 0 15,1 0-15,-1 0 15,0 0-31,0 0 15,0 0 1,0 0 0,0 25-16,-25-25 15,1 24-15,24-24 16,0 0-16,-25 0 16,25 0-1,0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DF54-78B0-4903-8B9A-8E88D0176FC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583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DF54-78B0-4903-8B9A-8E88D0176FCD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78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23/10/2021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23/10/2021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5.xm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7A50FD-9709-4156-B41E-B1CB3A1F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computing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AEBE3B-4549-4A08-83EB-97A7DB272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084536-0A17-49C5-B5E9-1CF577E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3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Qubit, superposition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bit vector that we have been using are the special of qubit (quantum bit).</a:t>
                </a:r>
              </a:p>
              <a:p>
                <a:pPr marL="0" indent="0">
                  <a:buNone/>
                </a:pPr>
                <a:r>
                  <a:rPr lang="en-US"/>
                  <a:t>A qubit is the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F9C1F8-12D5-4737-AC31-888FFA1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F1DF44B5-DBD2-4A80-AB95-8D6AD53EA6E6}"/>
                  </a:ext>
                </a:extLst>
              </p14:cNvPr>
              <p14:cNvContentPartPr/>
              <p14:nvPr/>
            </p14:nvContentPartPr>
            <p14:xfrm>
              <a:off x="1299960" y="2546280"/>
              <a:ext cx="6562440" cy="3012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F1DF44B5-DBD2-4A80-AB95-8D6AD53EA6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600" y="2536920"/>
                <a:ext cx="6581160" cy="30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9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Qubit, superposition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What’s it means?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It’s means this qubit is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at the same time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361294-7D11-4127-9D56-EF0E8FBD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187AF89F-F0B4-44F5-B33E-F51989660EDB}"/>
                  </a:ext>
                </a:extLst>
              </p14:cNvPr>
              <p14:cNvContentPartPr/>
              <p14:nvPr/>
            </p14:nvContentPartPr>
            <p14:xfrm>
              <a:off x="3792240" y="1156680"/>
              <a:ext cx="6741720" cy="4536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187AF89F-F0B4-44F5-B33E-F51989660E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2880" y="1147320"/>
                <a:ext cx="676044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5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Qubit, superposition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948" y="1825625"/>
                <a:ext cx="595685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For 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Has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change of collapsing to 0 or 1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948" y="1825625"/>
                <a:ext cx="5956852" cy="4351338"/>
              </a:xfrm>
              <a:blipFill>
                <a:blip r:embed="rId2"/>
                <a:stretch>
                  <a:fillRect l="-2045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A676CEB0-ED7F-4E59-9426-EB39442E3933}"/>
                  </a:ext>
                </a:extLst>
              </p:cNvPr>
              <p:cNvSpPr txBox="1"/>
              <p:nvPr/>
            </p:nvSpPr>
            <p:spPr>
              <a:xfrm>
                <a:off x="838200" y="1742574"/>
                <a:ext cx="45587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vi-V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vi-V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vi-V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vi-VN" sz="4000" dirty="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A676CEB0-ED7F-4E59-9426-EB39442E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2574"/>
                <a:ext cx="455874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A350EFA9-BD70-4868-97FA-44EEEF776B20}"/>
              </a:ext>
            </a:extLst>
          </p:cNvPr>
          <p:cNvCxnSpPr>
            <a:cxnSpLocks/>
          </p:cNvCxnSpPr>
          <p:nvPr/>
        </p:nvCxnSpPr>
        <p:spPr>
          <a:xfrm>
            <a:off x="2027585" y="2933129"/>
            <a:ext cx="0" cy="148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4501B77-4972-4D54-B60C-6317B56BFEF6}"/>
              </a:ext>
            </a:extLst>
          </p:cNvPr>
          <p:cNvSpPr txBox="1"/>
          <p:nvPr/>
        </p:nvSpPr>
        <p:spPr>
          <a:xfrm>
            <a:off x="2348950" y="3192032"/>
            <a:ext cx="218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measure</a:t>
            </a:r>
            <a:endParaRPr lang="vi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8C8E18E-2D38-4520-99E7-42BBF8F3EE81}"/>
                  </a:ext>
                </a:extLst>
              </p:cNvPr>
              <p:cNvSpPr txBox="1"/>
              <p:nvPr/>
            </p:nvSpPr>
            <p:spPr>
              <a:xfrm>
                <a:off x="1129748" y="4853524"/>
                <a:ext cx="45587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 (Thân)"/>
                    <a:ea typeface="Cambria Math" panose="02040503050406030204" pitchFamily="18" charset="0"/>
                  </a:rPr>
                  <a:t>prob receive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 (Thân)"/>
                    <a:ea typeface="Cambria Math" panose="02040503050406030204" pitchFamily="18" charset="0"/>
                  </a:rPr>
                  <a:t>prob receive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vi-VN" sz="2800" dirty="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8C8E18E-2D38-4520-99E7-42BBF8F3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48" y="4853524"/>
                <a:ext cx="4558748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17385A6-1308-42FF-8B91-524D562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98FFE4C7-0C07-4513-9D6A-D121F1607FA6}"/>
                  </a:ext>
                </a:extLst>
              </p14:cNvPr>
              <p14:cNvContentPartPr/>
              <p14:nvPr/>
            </p14:nvContentPartPr>
            <p14:xfrm>
              <a:off x="1541880" y="412560"/>
              <a:ext cx="10148400" cy="597996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98FFE4C7-0C07-4513-9D6A-D121F1607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520" y="403200"/>
                <a:ext cx="10167120" cy="59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7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Qubit, superposition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In case of multiqubit: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There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 change each of collapsing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,|10⟩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|11⟩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399F8C3-0427-4E62-8A17-E42276A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DC5E43B-1F55-4AFF-B397-8120F96541EF}"/>
                  </a:ext>
                </a:extLst>
              </p14:cNvPr>
              <p14:cNvContentPartPr/>
              <p14:nvPr/>
            </p14:nvContentPartPr>
            <p14:xfrm>
              <a:off x="5450400" y="627840"/>
              <a:ext cx="6257880" cy="4536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DC5E43B-1F55-4AFF-B397-8120F9654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1040" y="618480"/>
                <a:ext cx="627660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5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CF2E88-C435-4E49-9DD1-ADBFBB9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Rule of measurements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335CE8-D9B8-418C-B58B-63C51B05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There is a simple rule for measurement. To find the probability of measuring a state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the state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(Here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1⟩)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0⟩+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1⟩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(|0⟩)=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(note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,|1⟩</m:t>
                        </m:r>
                      </m:e>
                    </m:d>
                  </m:oMath>
                </a14:m>
                <a:r>
                  <a:rPr lang="en-US"/>
                  <a:t> is the canonical basis in case 1 qubit)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/>
                  <a:t> denotes for the probability of getting 0 value when measurement, remember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not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335CE8-D9B8-418C-B58B-63C51B05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7AACA9-5762-4DBE-8994-EFB78971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F7F92B9-7F2D-482B-9A60-16ECC3AC1DA9}"/>
                  </a:ext>
                </a:extLst>
              </p14:cNvPr>
              <p14:cNvContentPartPr/>
              <p14:nvPr/>
            </p14:nvContentPartPr>
            <p14:xfrm>
              <a:off x="959400" y="2806200"/>
              <a:ext cx="10937160" cy="3012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F7F92B9-7F2D-482B-9A60-16ECC3AC1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040" y="2796840"/>
                <a:ext cx="10955880" cy="30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18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D6E00A-3973-4628-BF4C-39F3DDF3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The Implications of this Rule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EAF35DE-6991-40FA-8EB8-E888F4E03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The sum of all probabilities must be 1 (of course!), that means: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explains why you have seen the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EAF35DE-6991-40FA-8EB8-E888F4E03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4159B9-84B9-4909-A602-AE2869B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BA05E6C-A5B9-4F5C-8233-169750622C53}"/>
                  </a:ext>
                </a:extLst>
              </p14:cNvPr>
              <p14:cNvContentPartPr/>
              <p14:nvPr/>
            </p14:nvContentPartPr>
            <p14:xfrm>
              <a:off x="358560" y="2187720"/>
              <a:ext cx="11502000" cy="42854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BA05E6C-A5B9-4F5C-8233-169750622C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200" y="2178360"/>
                <a:ext cx="11520720" cy="43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1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F2C80-C972-4EEB-BC1B-D266DE9E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The global phase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6661845-B70A-4B5D-B31D-177BA05AF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We know that measuring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 will give us the output 1 with certainty. But we are also able to write down states such as: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  <a:p>
                <a:pPr marL="0" indent="0">
                  <a:buNone/>
                </a:pPr>
                <a:endParaRPr lang="vi-V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is disappears, this implies that these two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 are equivalent in all ways that are physically relevant.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6661845-B70A-4B5D-B31D-177BA05AF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C02F79-ACB3-4844-890E-7DA3252E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5F3BBC3-8AC8-4A42-B356-D4B4B0879C1B}"/>
                  </a:ext>
                </a:extLst>
              </p14:cNvPr>
              <p14:cNvContentPartPr/>
              <p14:nvPr/>
            </p14:nvContentPartPr>
            <p14:xfrm>
              <a:off x="851760" y="654480"/>
              <a:ext cx="10282680" cy="5235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5F3BBC3-8AC8-4A42-B356-D4B4B0879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400" y="645120"/>
                <a:ext cx="10301400" cy="52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6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F2C80-C972-4EEB-BC1B-D266DE9E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The global phase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6661845-B70A-4B5D-B31D-177BA05AF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overall, taking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vi-VN">
                    <a:latin typeface="Calibri (Thân)"/>
                  </a:rPr>
                  <a:t> such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vi-VN">
                    <a:latin typeface="Calibri (Thân)"/>
                  </a:rPr>
                  <a:t> is call “the global phase”)</a:t>
                </a:r>
              </a:p>
              <a:p>
                <a:pPr marL="0" indent="0">
                  <a:buNone/>
                </a:pPr>
                <a:endParaRPr lang="vi-V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Global phases are artefacts of the mathematical framework you are using, and have no physical meaning.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On the other hand, we have the concept “relative phase”. </a:t>
                </a:r>
                <a:r>
                  <a:rPr lang="en-US" b="0" i="0">
                    <a:solidFill>
                      <a:srgbClr val="232629"/>
                    </a:solidFill>
                    <a:effectLst/>
                    <a:latin typeface="-apple-system"/>
                  </a:rPr>
                  <a:t>States differing by a relative phase are different systems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6661845-B70A-4B5D-B31D-177BA05AF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C02F79-ACB3-4844-890E-7DA3252E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0C7623AB-8D5E-40F1-8475-6321EDBB3C82}"/>
                  </a:ext>
                </a:extLst>
              </p14:cNvPr>
              <p14:cNvContentPartPr/>
              <p14:nvPr/>
            </p14:nvContentPartPr>
            <p14:xfrm>
              <a:off x="2850840" y="295920"/>
              <a:ext cx="7790760" cy="2985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0C7623AB-8D5E-40F1-8475-6321EDBB3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1480" y="286560"/>
                <a:ext cx="7809480" cy="30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48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4. Bloch sphere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EB65C1-04CA-48D5-B90A-45A522C9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D48CC6E-7AA4-4E09-8F0E-1B98AECE2956}"/>
                  </a:ext>
                </a:extLst>
              </p:cNvPr>
              <p:cNvSpPr txBox="1"/>
              <p:nvPr/>
            </p:nvSpPr>
            <p:spPr>
              <a:xfrm>
                <a:off x="838200" y="1911361"/>
                <a:ext cx="10134600" cy="456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>
                    <a:solidFill>
                      <a:srgbClr val="000000"/>
                    </a:solidFill>
                    <a:effectLst/>
                    <a:latin typeface="Calibri (Thân)"/>
                  </a:rPr>
                  <a:t>Firstly, since we cannot measure global phase, we can only measure the difference in phase between the states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800" b="0" i="0">
                    <a:solidFill>
                      <a:srgbClr val="000000"/>
                    </a:solidFill>
                    <a:effectLst/>
                    <a:latin typeface="Calibri (Thân)"/>
                  </a:rPr>
                  <a:t> and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sz="2800">
                    <a:latin typeface="Calibri (Thân)"/>
                  </a:rPr>
                  <a:t>.</a:t>
                </a:r>
              </a:p>
              <a:p>
                <a:endParaRPr lang="en-US" sz="2800">
                  <a:latin typeface="Calibri (Thân)"/>
                </a:endParaRPr>
              </a:p>
              <a:p>
                <a:r>
                  <a:rPr lang="en-US" sz="2800">
                    <a:latin typeface="Calibri (Thân)"/>
                  </a:rPr>
                  <a:t>Rewrite: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Calibri (Thân)"/>
                </a:endParaRPr>
              </a:p>
              <a:p>
                <a:endParaRPr lang="en-US" sz="2800">
                  <a:latin typeface="Calibri (Thân)"/>
                </a:endParaRPr>
              </a:p>
              <a:p>
                <a:r>
                  <a:rPr lang="en-US" sz="2800">
                    <a:latin typeface="Calibri (Thân)"/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>
                    <a:latin typeface="Calibri (Thân)"/>
                  </a:rPr>
                  <a:t>:</a:t>
                </a:r>
              </a:p>
              <a:p>
                <a:endParaRPr lang="en-US" sz="2800">
                  <a:latin typeface="Calibri (Thân)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D48CC6E-7AA4-4E09-8F0E-1B98AECE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1361"/>
                <a:ext cx="10134600" cy="4564968"/>
              </a:xfrm>
              <a:prstGeom prst="rect">
                <a:avLst/>
              </a:prstGeom>
              <a:blipFill>
                <a:blip r:embed="rId2"/>
                <a:stretch>
                  <a:fillRect l="-1264" t="-1337" r="-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92B5220D-A7C7-414F-86E3-B7ACE68AD710}"/>
                  </a:ext>
                </a:extLst>
              </p14:cNvPr>
              <p14:cNvContentPartPr/>
              <p14:nvPr/>
            </p14:nvContentPartPr>
            <p14:xfrm>
              <a:off x="295920" y="125640"/>
              <a:ext cx="11797920" cy="64371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92B5220D-A7C7-414F-86E3-B7ACE68AD7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560" y="116280"/>
                <a:ext cx="11816640" cy="64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4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4. Bloch sphere</a:t>
            </a:r>
            <a:endParaRPr lang="en-US" dirty="0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F96CFB8-34E0-4DD2-803D-D2ACF3D5D84C}"/>
              </a:ext>
            </a:extLst>
          </p:cNvPr>
          <p:cNvSpPr/>
          <p:nvPr/>
        </p:nvSpPr>
        <p:spPr>
          <a:xfrm>
            <a:off x="7258054" y="2024212"/>
            <a:ext cx="3670300" cy="357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4B8F39B6-F1F6-4E2E-9900-E13433998FAD}"/>
              </a:ext>
            </a:extLst>
          </p:cNvPr>
          <p:cNvSpPr/>
          <p:nvPr/>
        </p:nvSpPr>
        <p:spPr>
          <a:xfrm>
            <a:off x="7258054" y="3251000"/>
            <a:ext cx="3670300" cy="111751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28DD594-33AC-4FF0-9D95-E4B34FCC9225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9093204" y="3809758"/>
            <a:ext cx="1835150" cy="5154"/>
          </a:xfrm>
          <a:prstGeom prst="line">
            <a:avLst/>
          </a:prstGeom>
          <a:ln>
            <a:prstDash val="lg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ng 12">
            <a:extLst>
              <a:ext uri="{FF2B5EF4-FFF2-40B4-BE49-F238E27FC236}">
                <a16:creationId xmlns:a16="http://schemas.microsoft.com/office/drawing/2014/main" id="{3C68A4D0-3ACF-435B-B9B0-E406BE3DF3D4}"/>
              </a:ext>
            </a:extLst>
          </p:cNvPr>
          <p:cNvSpPr/>
          <p:nvPr/>
        </p:nvSpPr>
        <p:spPr>
          <a:xfrm rot="10800000">
            <a:off x="7258052" y="3294127"/>
            <a:ext cx="3670298" cy="1074386"/>
          </a:xfrm>
          <a:prstGeom prst="arc">
            <a:avLst>
              <a:gd name="adj1" fmla="val 10833218"/>
              <a:gd name="adj2" fmla="val 2157948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3D31073B-494E-460F-A3CC-B4D5FFDA1387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9093204" y="2024212"/>
            <a:ext cx="0" cy="1785546"/>
          </a:xfrm>
          <a:prstGeom prst="line">
            <a:avLst/>
          </a:prstGeom>
          <a:ln>
            <a:prstDash val="lg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77E42683-4928-4A96-95A0-C0DCCCF95EC6}"/>
              </a:ext>
            </a:extLst>
          </p:cNvPr>
          <p:cNvCxnSpPr>
            <a:cxnSpLocks/>
          </p:cNvCxnSpPr>
          <p:nvPr/>
        </p:nvCxnSpPr>
        <p:spPr>
          <a:xfrm flipV="1">
            <a:off x="8159754" y="3809758"/>
            <a:ext cx="933450" cy="434581"/>
          </a:xfrm>
          <a:prstGeom prst="line">
            <a:avLst/>
          </a:prstGeom>
          <a:ln>
            <a:prstDash val="lg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E46E2B58-7216-4CB4-8078-C5EA56B98AD4}"/>
                  </a:ext>
                </a:extLst>
              </p:cNvPr>
              <p:cNvSpPr txBox="1"/>
              <p:nvPr/>
            </p:nvSpPr>
            <p:spPr>
              <a:xfrm>
                <a:off x="8924926" y="1542029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E46E2B58-7216-4CB4-8078-C5EA56B98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6" y="1542029"/>
                <a:ext cx="3365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5EC15733-51AA-4905-B842-CE766DCC17DA}"/>
                  </a:ext>
                </a:extLst>
              </p:cNvPr>
              <p:cNvSpPr txBox="1"/>
              <p:nvPr/>
            </p:nvSpPr>
            <p:spPr>
              <a:xfrm>
                <a:off x="7823203" y="4206941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5EC15733-51AA-4905-B842-CE766DCC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3" y="4206941"/>
                <a:ext cx="3365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F678FDA-9CF0-4E69-89A4-9ABF424FBFF8}"/>
                  </a:ext>
                </a:extLst>
              </p:cNvPr>
              <p:cNvSpPr txBox="1"/>
              <p:nvPr/>
            </p:nvSpPr>
            <p:spPr>
              <a:xfrm>
                <a:off x="11017250" y="3625091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F678FDA-9CF0-4E69-89A4-9ABF424F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0" y="3625091"/>
                <a:ext cx="3365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901890CD-7331-43C4-84B5-42C7F86A1248}"/>
              </a:ext>
            </a:extLst>
          </p:cNvPr>
          <p:cNvCxnSpPr>
            <a:cxnSpLocks/>
          </p:cNvCxnSpPr>
          <p:nvPr/>
        </p:nvCxnSpPr>
        <p:spPr>
          <a:xfrm>
            <a:off x="8813245" y="2425101"/>
            <a:ext cx="279951" cy="1384655"/>
          </a:xfrm>
          <a:prstGeom prst="line">
            <a:avLst/>
          </a:prstGeom>
          <a:ln w="38100">
            <a:prstDash val="lg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E9B724F3-45D7-474A-BC78-8B60502B684D}"/>
                  </a:ext>
                </a:extLst>
              </p:cNvPr>
              <p:cNvSpPr txBox="1"/>
              <p:nvPr/>
            </p:nvSpPr>
            <p:spPr>
              <a:xfrm>
                <a:off x="8007354" y="1687999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E9B724F3-45D7-474A-BC78-8B60502B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54" y="1687999"/>
                <a:ext cx="336550" cy="369332"/>
              </a:xfrm>
              <a:prstGeom prst="rect">
                <a:avLst/>
              </a:prstGeom>
              <a:blipFill>
                <a:blip r:embed="rId5"/>
                <a:stretch>
                  <a:fillRect l="-5455" r="-56364"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87E39DB-4C33-49EA-945B-E26319475F21}"/>
              </a:ext>
            </a:extLst>
          </p:cNvPr>
          <p:cNvCxnSpPr>
            <a:cxnSpLocks/>
            <a:stCxn id="10" idx="4"/>
          </p:cNvCxnSpPr>
          <p:nvPr/>
        </p:nvCxnSpPr>
        <p:spPr>
          <a:xfrm flipH="1" flipV="1">
            <a:off x="9093196" y="3809756"/>
            <a:ext cx="8" cy="1785548"/>
          </a:xfrm>
          <a:prstGeom prst="line">
            <a:avLst/>
          </a:prstGeom>
          <a:ln>
            <a:prstDash val="lg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C15F3C19-0C8B-4452-AC0A-7D1B905B3E94}"/>
                  </a:ext>
                </a:extLst>
              </p:cNvPr>
              <p:cNvSpPr txBox="1"/>
              <p:nvPr/>
            </p:nvSpPr>
            <p:spPr>
              <a:xfrm>
                <a:off x="8868086" y="1076714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C15F3C19-0C8B-4452-AC0A-7D1B905B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86" y="1076714"/>
                <a:ext cx="336550" cy="369332"/>
              </a:xfrm>
              <a:prstGeom prst="rect">
                <a:avLst/>
              </a:prstGeom>
              <a:blipFill>
                <a:blip r:embed="rId6"/>
                <a:stretch>
                  <a:fillRect l="-41818" t="-121667" r="-160000" b="-18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A50602C-9FE1-4B4F-8B92-C78FAB5C726C}"/>
                  </a:ext>
                </a:extLst>
              </p:cNvPr>
              <p:cNvSpPr txBox="1"/>
              <p:nvPr/>
            </p:nvSpPr>
            <p:spPr>
              <a:xfrm>
                <a:off x="8924926" y="5804138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A50602C-9FE1-4B4F-8B92-C78FAB5C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6" y="5804138"/>
                <a:ext cx="336550" cy="369332"/>
              </a:xfrm>
              <a:prstGeom prst="rect">
                <a:avLst/>
              </a:prstGeom>
              <a:blipFill>
                <a:blip r:embed="rId7"/>
                <a:stretch>
                  <a:fillRect l="-40000" t="-119672" r="-161818" b="-183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EB65C1-04CA-48D5-B90A-45A522C9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19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D48CC6E-7AA4-4E09-8F0E-1B98AECE2956}"/>
                  </a:ext>
                </a:extLst>
              </p:cNvPr>
              <p:cNvSpPr txBox="1"/>
              <p:nvPr/>
            </p:nvSpPr>
            <p:spPr>
              <a:xfrm>
                <a:off x="838200" y="1911361"/>
                <a:ext cx="604873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We interpret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/>
                  <a:t> and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/>
                  <a:t> as spherical co-ordinates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/>
                  <a:t>, since the magnitude of the qubit state is 1)</a:t>
                </a:r>
                <a:endParaRPr lang="en-US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D48CC6E-7AA4-4E09-8F0E-1B98AECE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1361"/>
                <a:ext cx="6048739" cy="1384995"/>
              </a:xfrm>
              <a:prstGeom prst="rect">
                <a:avLst/>
              </a:prstGeom>
              <a:blipFill>
                <a:blip r:embed="rId8"/>
                <a:stretch>
                  <a:fillRect l="-2117" t="-4405" b="-118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19171D0-E882-4064-BCF3-FFE146BB84D6}"/>
              </a:ext>
            </a:extLst>
          </p:cNvPr>
          <p:cNvCxnSpPr>
            <a:cxnSpLocks/>
          </p:cNvCxnSpPr>
          <p:nvPr/>
        </p:nvCxnSpPr>
        <p:spPr>
          <a:xfrm>
            <a:off x="8813245" y="2425101"/>
            <a:ext cx="0" cy="178184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0143AA01-ED6F-47FF-A11B-A2B60ED408B2}"/>
              </a:ext>
            </a:extLst>
          </p:cNvPr>
          <p:cNvCxnSpPr>
            <a:cxnSpLocks/>
          </p:cNvCxnSpPr>
          <p:nvPr/>
        </p:nvCxnSpPr>
        <p:spPr>
          <a:xfrm flipH="1">
            <a:off x="8813241" y="3809756"/>
            <a:ext cx="279956" cy="3897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D1AA96C3-DE62-4A2E-90F5-16617D8E6CB5}"/>
              </a:ext>
            </a:extLst>
          </p:cNvPr>
          <p:cNvSpPr/>
          <p:nvPr/>
        </p:nvSpPr>
        <p:spPr>
          <a:xfrm>
            <a:off x="8790381" y="41766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Cung 34">
            <a:extLst>
              <a:ext uri="{FF2B5EF4-FFF2-40B4-BE49-F238E27FC236}">
                <a16:creationId xmlns:a16="http://schemas.microsoft.com/office/drawing/2014/main" id="{066B6581-EFBF-42F1-968E-6EA3009F714C}"/>
              </a:ext>
            </a:extLst>
          </p:cNvPr>
          <p:cNvSpPr/>
          <p:nvPr/>
        </p:nvSpPr>
        <p:spPr>
          <a:xfrm rot="16200000">
            <a:off x="8794584" y="3637556"/>
            <a:ext cx="447986" cy="242707"/>
          </a:xfrm>
          <a:prstGeom prst="arc">
            <a:avLst>
              <a:gd name="adj1" fmla="val 1151502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Cung 35">
            <a:extLst>
              <a:ext uri="{FF2B5EF4-FFF2-40B4-BE49-F238E27FC236}">
                <a16:creationId xmlns:a16="http://schemas.microsoft.com/office/drawing/2014/main" id="{D63077FF-6AC3-48B7-8F08-078BD7F00581}"/>
              </a:ext>
            </a:extLst>
          </p:cNvPr>
          <p:cNvSpPr/>
          <p:nvPr/>
        </p:nvSpPr>
        <p:spPr>
          <a:xfrm rot="10596293">
            <a:off x="8729225" y="3846464"/>
            <a:ext cx="447986" cy="242707"/>
          </a:xfrm>
          <a:prstGeom prst="arc">
            <a:avLst>
              <a:gd name="adj1" fmla="val 1821700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9E3DD118-A799-43DE-9E05-DC455079BC40}"/>
                  </a:ext>
                </a:extLst>
              </p:cNvPr>
              <p:cNvSpPr txBox="1"/>
              <p:nvPr/>
            </p:nvSpPr>
            <p:spPr>
              <a:xfrm>
                <a:off x="8670923" y="3367982"/>
                <a:ext cx="3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9E3DD118-A799-43DE-9E05-DC455079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23" y="3367982"/>
                <a:ext cx="3778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ộp Văn bản 37">
                <a:extLst>
                  <a:ext uri="{FF2B5EF4-FFF2-40B4-BE49-F238E27FC236}">
                    <a16:creationId xmlns:a16="http://schemas.microsoft.com/office/drawing/2014/main" id="{56544845-EEB0-4CE5-8AC1-628C480A2BB7}"/>
                  </a:ext>
                </a:extLst>
              </p:cNvPr>
              <p:cNvSpPr txBox="1"/>
              <p:nvPr/>
            </p:nvSpPr>
            <p:spPr>
              <a:xfrm>
                <a:off x="8465182" y="3950446"/>
                <a:ext cx="3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8" name="Hộp Văn bản 37">
                <a:extLst>
                  <a:ext uri="{FF2B5EF4-FFF2-40B4-BE49-F238E27FC236}">
                    <a16:creationId xmlns:a16="http://schemas.microsoft.com/office/drawing/2014/main" id="{56544845-EEB0-4CE5-8AC1-628C480A2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182" y="3950446"/>
                <a:ext cx="37782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4639EE49-4C48-45DA-A75B-D1BF6D6A7CFD}"/>
                  </a:ext>
                </a:extLst>
              </p14:cNvPr>
              <p14:cNvContentPartPr/>
              <p14:nvPr/>
            </p14:nvContentPartPr>
            <p14:xfrm>
              <a:off x="6122880" y="546840"/>
              <a:ext cx="5594400" cy="5576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4639EE49-4C48-45DA-A75B-D1BF6D6A7C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3520" y="537480"/>
                <a:ext cx="561312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4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2AF126-CB1A-4F5F-B209-F99FBEC4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Basis linear algebra (vector, matrix)</a:t>
            </a:r>
          </a:p>
          <a:p>
            <a:pPr marL="514350" indent="-514350">
              <a:buAutoNum type="arabicPeriod"/>
            </a:pPr>
            <a:r>
              <a:rPr lang="en-US"/>
              <a:t>Qubit, superposition, quantum logic gate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Operation on qubit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Notation: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EF1590D2-988D-430D-8C61-16B02A539FD8}"/>
              </a:ext>
            </a:extLst>
          </p:cNvPr>
          <p:cNvCxnSpPr/>
          <p:nvPr/>
        </p:nvCxnSpPr>
        <p:spPr>
          <a:xfrm flipV="1">
            <a:off x="4867422" y="5809957"/>
            <a:ext cx="225083" cy="26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90EA331B-2DCA-4D3C-AADF-B58273969513}"/>
              </a:ext>
            </a:extLst>
          </p:cNvPr>
          <p:cNvCxnSpPr>
            <a:cxnSpLocks/>
          </p:cNvCxnSpPr>
          <p:nvPr/>
        </p:nvCxnSpPr>
        <p:spPr>
          <a:xfrm flipV="1">
            <a:off x="5596598" y="5809957"/>
            <a:ext cx="0" cy="26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A4E50D56-AD00-46EF-BB31-4087D58717CD}"/>
              </a:ext>
            </a:extLst>
          </p:cNvPr>
          <p:cNvCxnSpPr>
            <a:cxnSpLocks/>
          </p:cNvCxnSpPr>
          <p:nvPr/>
        </p:nvCxnSpPr>
        <p:spPr>
          <a:xfrm flipH="1" flipV="1">
            <a:off x="6719669" y="5809957"/>
            <a:ext cx="257906" cy="26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332D707-C450-4B26-8FAE-8849A3D61065}"/>
              </a:ext>
            </a:extLst>
          </p:cNvPr>
          <p:cNvSpPr txBox="1"/>
          <p:nvPr/>
        </p:nvSpPr>
        <p:spPr>
          <a:xfrm>
            <a:off x="4206242" y="612723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Operator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0451847A-8A29-4834-A145-CFE7DD3148CA}"/>
                  </a:ext>
                </a:extLst>
              </p:cNvPr>
              <p:cNvSpPr txBox="1"/>
              <p:nvPr/>
            </p:nvSpPr>
            <p:spPr>
              <a:xfrm>
                <a:off x="5317590" y="6127234"/>
                <a:ext cx="1111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State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0451847A-8A29-4834-A145-CFE7DD314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90" y="6127234"/>
                <a:ext cx="1111348" cy="369332"/>
              </a:xfrm>
              <a:prstGeom prst="rect">
                <a:avLst/>
              </a:prstGeom>
              <a:blipFill>
                <a:blip r:embed="rId3"/>
                <a:stretch>
                  <a:fillRect l="-4372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427200DF-5A58-4051-AC20-2373760CFE8B}"/>
                  </a:ext>
                </a:extLst>
              </p:cNvPr>
              <p:cNvSpPr txBox="1"/>
              <p:nvPr/>
            </p:nvSpPr>
            <p:spPr>
              <a:xfrm>
                <a:off x="6553203" y="6123543"/>
                <a:ext cx="1549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State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427200DF-5A58-4051-AC20-2373760C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3" y="6123543"/>
                <a:ext cx="1549788" cy="369332"/>
              </a:xfrm>
              <a:prstGeom prst="rect">
                <a:avLst/>
              </a:prstGeom>
              <a:blipFill>
                <a:blip r:embed="rId4"/>
                <a:stretch>
                  <a:fillRect l="-3150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ỗ dành sẵn cho Số hiệu Bản chiếu 12">
            <a:extLst>
              <a:ext uri="{FF2B5EF4-FFF2-40B4-BE49-F238E27FC236}">
                <a16:creationId xmlns:a16="http://schemas.microsoft.com/office/drawing/2014/main" id="{8AFF9707-B404-4FA5-B2F7-99DCB21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67BFF7A8-801C-48A3-8603-52E4165858BD}"/>
                  </a:ext>
                </a:extLst>
              </p14:cNvPr>
              <p14:cNvContentPartPr/>
              <p14:nvPr/>
            </p14:nvContentPartPr>
            <p14:xfrm>
              <a:off x="5244480" y="4509360"/>
              <a:ext cx="2232360" cy="8431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67BFF7A8-801C-48A3-8603-52E416585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5120" y="4500000"/>
                <a:ext cx="2251080" cy="8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85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Important gates: Hadamard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Hadamard gate turns 0 or 1-bit into a superposition: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=|+⟩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=|−⟩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ỗ dành sẵn cho Số hiệu Bản chiếu 12">
            <a:extLst>
              <a:ext uri="{FF2B5EF4-FFF2-40B4-BE49-F238E27FC236}">
                <a16:creationId xmlns:a16="http://schemas.microsoft.com/office/drawing/2014/main" id="{8AFF9707-B404-4FA5-B2F7-99DCB21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DD6C0823-3170-42D4-97C2-12373B553512}"/>
                  </a:ext>
                </a:extLst>
              </p14:cNvPr>
              <p14:cNvContentPartPr/>
              <p14:nvPr/>
            </p14:nvContentPartPr>
            <p14:xfrm>
              <a:off x="2554920" y="914400"/>
              <a:ext cx="9511920" cy="47340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DD6C0823-3170-42D4-97C2-12373B553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560" y="905040"/>
                <a:ext cx="9530640" cy="47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02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BB785E-8EFC-419B-8A7E-35A86A9C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Important gates: Hadamard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Hadamard gate 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|−⟩</m:t>
                    </m:r>
                  </m:oMath>
                </a14:m>
                <a:r>
                  <a:rPr lang="en-US"/>
                  <a:t> into a bit: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592C77-C1BC-49D9-9456-76B49CBD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ỗ dành sẵn cho Số hiệu Bản chiếu 12">
            <a:extLst>
              <a:ext uri="{FF2B5EF4-FFF2-40B4-BE49-F238E27FC236}">
                <a16:creationId xmlns:a16="http://schemas.microsoft.com/office/drawing/2014/main" id="{8AFF9707-B404-4FA5-B2F7-99DCB21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A7938D23-231C-473E-BB0B-CF14861C1013}"/>
                  </a:ext>
                </a:extLst>
              </p14:cNvPr>
              <p14:cNvContentPartPr/>
              <p14:nvPr/>
            </p14:nvContentPartPr>
            <p14:xfrm>
              <a:off x="8050320" y="3729600"/>
              <a:ext cx="376920" cy="206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A7938D23-231C-473E-BB0B-CF14861C1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0960" y="3720240"/>
                <a:ext cx="39564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09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4E18E0-60E2-4B72-98FE-5884C2B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2.5. Quantum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23CE37B-9D80-4684-BFC9-794B13A44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All quantum gates are Hermitian (some are Unitary)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That cause: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23CE37B-9D80-4684-BFC9-794B13A4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A4FBE7-B3A3-4A0D-9EE8-C1FAE108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5A29880C-51C1-464C-99AD-7AE295CB22B0}"/>
                  </a:ext>
                </a:extLst>
              </p14:cNvPr>
              <p14:cNvContentPartPr/>
              <p14:nvPr/>
            </p14:nvContentPartPr>
            <p14:xfrm>
              <a:off x="322560" y="798120"/>
              <a:ext cx="11358720" cy="54777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5A29880C-51C1-464C-99AD-7AE295CB22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200" y="788760"/>
                <a:ext cx="11377440" cy="54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17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349CDA-4D70-403E-98CF-0DEFD550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2.6. Pratical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AE5AF3D-EF79-4A06-B7C0-54FF76FE5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𝐻𝑍𝐻</m:t>
                    </m:r>
                  </m:oMath>
                </a14:m>
                <a:r>
                  <a:rPr lang="en-US"/>
                  <a:t> equivalent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gate?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AE5AF3D-EF79-4A06-B7C0-54FF76FE5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302DA7-E3C3-4D5C-9D47-A0E8E857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24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05C12DC-801A-427E-913D-73F03F04F987}"/>
                  </a:ext>
                </a:extLst>
              </p14:cNvPr>
              <p14:cNvContentPartPr/>
              <p14:nvPr/>
            </p14:nvContentPartPr>
            <p14:xfrm>
              <a:off x="4876920" y="1031040"/>
              <a:ext cx="6490800" cy="38642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05C12DC-801A-427E-913D-73F03F04F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7560" y="1021680"/>
                <a:ext cx="6509520" cy="38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0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509A4C-CC42-46BE-AA7C-CAF54A92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2A3A1-5F0E-44D1-B5DE-C0E256E2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From deterministic to non-deterministic</a:t>
            </a:r>
          </a:p>
          <a:p>
            <a:pPr marL="0" indent="0">
              <a:buNone/>
            </a:pPr>
            <a:r>
              <a:rPr lang="en-US"/>
              <a:t>From certainly to uncertainty</a:t>
            </a:r>
          </a:p>
          <a:p>
            <a:pPr marL="0" indent="0">
              <a:buNone/>
            </a:pPr>
            <a:r>
              <a:rPr lang="en-US"/>
              <a:t>From local to non-local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E764D62-C97C-4E94-A521-C1F7D3D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Bit with value 0,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(Dirac vector notation)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Bit with value 1,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 (Dirac vector notation)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A02D45-3F64-4C9F-B6F4-AADCB1E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11257831-F475-42BA-8912-141D69135512}"/>
                  </a:ext>
                </a:extLst>
              </p14:cNvPr>
              <p14:cNvContentPartPr/>
              <p14:nvPr/>
            </p14:nvContentPartPr>
            <p14:xfrm>
              <a:off x="2877840" y="1820160"/>
              <a:ext cx="8973720" cy="276120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11257831-F475-42BA-8912-141D69135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480" y="1810800"/>
                <a:ext cx="8992440" cy="27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16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To change the values of bit, we use operators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Operator can be written as matrix: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Negation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EC5ED45-27A3-4851-88AE-FDAB9B38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7818A8DB-0A90-4B2C-8028-2EA8BCDF0D18}"/>
                  </a:ext>
                </a:extLst>
              </p14:cNvPr>
              <p14:cNvContentPartPr/>
              <p14:nvPr/>
            </p14:nvContentPartPr>
            <p14:xfrm>
              <a:off x="2313000" y="2788200"/>
              <a:ext cx="7952040" cy="31737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7818A8DB-0A90-4B2C-8028-2EA8BCDF0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3640" y="2778840"/>
                <a:ext cx="7970760" cy="31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9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algebra: bra-ket notation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means a column 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 means the conjugate 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</a:t>
                </a:r>
              </a:p>
              <a:p>
                <a:pPr marL="0" indent="0">
                  <a:buNone/>
                </a:pPr>
                <a:r>
                  <a:rPr lang="en-US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51EEE7-FA24-4E06-8AE1-D9983889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C6CB73-1E5E-4C11-9CCE-8D7BA0F6CE23}"/>
                  </a:ext>
                </a:extLst>
              </p14:cNvPr>
              <p14:cNvContentPartPr/>
              <p14:nvPr/>
            </p14:nvContentPartPr>
            <p14:xfrm>
              <a:off x="959400" y="1264320"/>
              <a:ext cx="9942120" cy="40431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C6CB73-1E5E-4C11-9CCE-8D7BA0F6CE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040" y="1254960"/>
                <a:ext cx="9960840" cy="40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4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algebra: bra-ket notation 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the inner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 is the outer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𝑛𝑥𝑚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the tensor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274350-A197-45BB-9BEF-71E410B1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4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algebra: multi-bit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case of multi bit, we use tensor product.</a:t>
                </a:r>
              </a:p>
              <a:p>
                <a:pPr marL="0" indent="0">
                  <a:buNone/>
                </a:pPr>
                <a:r>
                  <a:rPr lang="en-US"/>
                  <a:t>Example: Bit 00 is written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⊗|0⟩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Size of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is the number of bit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00A7820-939B-4305-A6A0-39D88A56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D3B5E6D-C3C2-4D55-8623-8D4B51376FF7}"/>
                  </a:ext>
                </a:extLst>
              </p14:cNvPr>
              <p14:cNvContentPartPr/>
              <p14:nvPr/>
            </p14:nvContentPartPr>
            <p14:xfrm>
              <a:off x="2922480" y="690480"/>
              <a:ext cx="7943040" cy="53611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D3B5E6D-C3C2-4D55-8623-8D4B51376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120" y="681120"/>
                <a:ext cx="7961760" cy="53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47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76360-1A08-46BA-BAA5-EA5024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Basis linear algebra: operation on multi-bit 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Example: CNOT operation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=|01⟩</m:t>
                    </m:r>
                  </m:oMath>
                </a14:m>
                <a:r>
                  <a:rPr lang="en-US" sz="2100"/>
                  <a:t>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=|10⟩</m:t>
                    </m:r>
                  </m:oMath>
                </a14:m>
                <a:endParaRPr lang="en-US" sz="21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DB2C368-93B2-414F-AA33-DF73FE221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FF9FE1E8-E70C-4FCB-A020-B88EA4BF5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11140"/>
                  </p:ext>
                </p:extLst>
              </p:nvPr>
            </p:nvGraphicFramePr>
            <p:xfrm>
              <a:off x="9029503" y="1825625"/>
              <a:ext cx="245637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188">
                      <a:extLst>
                        <a:ext uri="{9D8B030D-6E8A-4147-A177-3AD203B41FA5}">
                          <a16:colId xmlns:a16="http://schemas.microsoft.com/office/drawing/2014/main" val="1275409585"/>
                        </a:ext>
                      </a:extLst>
                    </a:gridCol>
                    <a:gridCol w="1228188">
                      <a:extLst>
                        <a:ext uri="{9D8B030D-6E8A-4147-A177-3AD203B41FA5}">
                          <a16:colId xmlns:a16="http://schemas.microsoft.com/office/drawing/2014/main" val="40972487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10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00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00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42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62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1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7537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FF9FE1E8-E70C-4FCB-A020-B88EA4BF5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11140"/>
                  </p:ext>
                </p:extLst>
              </p:nvPr>
            </p:nvGraphicFramePr>
            <p:xfrm>
              <a:off x="9029503" y="1825625"/>
              <a:ext cx="245637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188">
                      <a:extLst>
                        <a:ext uri="{9D8B030D-6E8A-4147-A177-3AD203B41FA5}">
                          <a16:colId xmlns:a16="http://schemas.microsoft.com/office/drawing/2014/main" val="1275409585"/>
                        </a:ext>
                      </a:extLst>
                    </a:gridCol>
                    <a:gridCol w="1228188">
                      <a:extLst>
                        <a:ext uri="{9D8B030D-6E8A-4147-A177-3AD203B41FA5}">
                          <a16:colId xmlns:a16="http://schemas.microsoft.com/office/drawing/2014/main" val="40972487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639" r="-10099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3"/>
                          <a:stretch>
                            <a:fillRect l="-100495" t="-1639" r="-99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10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00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00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42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62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1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  <a:endParaRPr lang="vi-V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7537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D3B0536-19D8-439C-89DE-9EFEFA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FCDDD444-B93D-459D-BF6B-FF368D83462A}"/>
                  </a:ext>
                </a:extLst>
              </p14:cNvPr>
              <p14:cNvContentPartPr/>
              <p14:nvPr/>
            </p14:nvContentPartPr>
            <p14:xfrm>
              <a:off x="5808960" y="1981440"/>
              <a:ext cx="2949840" cy="292284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FCDDD444-B93D-459D-BF6B-FF368D8346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600" y="1972080"/>
                <a:ext cx="2968560" cy="29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59482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1142</Words>
  <Application>Microsoft Office PowerPoint</Application>
  <PresentationFormat>Màn hình rộng</PresentationFormat>
  <Paragraphs>204</Paragraphs>
  <Slides>24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Quantum computing</vt:lpstr>
      <vt:lpstr>Learning objects</vt:lpstr>
      <vt:lpstr>Concept</vt:lpstr>
      <vt:lpstr>1. Basis linear algebra </vt:lpstr>
      <vt:lpstr>1. Basis linear algebra </vt:lpstr>
      <vt:lpstr>1. Basis linear algebra: bra-ket notation </vt:lpstr>
      <vt:lpstr>1. Basis linear algebra: bra-ket notation </vt:lpstr>
      <vt:lpstr>1. Basis linear algebra: multi-bit </vt:lpstr>
      <vt:lpstr>1. Basis linear algebra: operation on multi-bit </vt:lpstr>
      <vt:lpstr>2. Qubit, superposition</vt:lpstr>
      <vt:lpstr>2. Qubit, superposition</vt:lpstr>
      <vt:lpstr>2. Qubit, superposition</vt:lpstr>
      <vt:lpstr>2. Qubit, superposition</vt:lpstr>
      <vt:lpstr>2.1. Rule of measurements</vt:lpstr>
      <vt:lpstr>2.2. The Implications of this Rule</vt:lpstr>
      <vt:lpstr>2.3. The global phase</vt:lpstr>
      <vt:lpstr>2.3. The global phase</vt:lpstr>
      <vt:lpstr>2. 4. Bloch sphere</vt:lpstr>
      <vt:lpstr>2. 4. Bloch sphere</vt:lpstr>
      <vt:lpstr>2.5. Operation on qubit</vt:lpstr>
      <vt:lpstr>2.5. Important gates: Hadamard gate</vt:lpstr>
      <vt:lpstr>2.5. Important gates: Hadamard gate</vt:lpstr>
      <vt:lpstr>2.5. Quantum gate</vt:lpstr>
      <vt:lpstr>2.6. Pratical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Tuan Hai</cp:lastModifiedBy>
  <cp:revision>34</cp:revision>
  <dcterms:created xsi:type="dcterms:W3CDTF">2021-10-22T13:04:24Z</dcterms:created>
  <dcterms:modified xsi:type="dcterms:W3CDTF">2021-10-23T10:51:51Z</dcterms:modified>
</cp:coreProperties>
</file>