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012"/>
  </p:normalViewPr>
  <p:slideViewPr>
    <p:cSldViewPr snapToGrid="0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A60C-A48B-315D-0167-44B6265D6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FCF56-441D-227C-F20E-0F7C9E4FF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7F5BC-B542-B76C-EB67-9D9E90482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61D1-3EAA-E642-A759-FCEF142E207B}" type="datetimeFigureOut">
              <a:t>29/05/2023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36E58-C53B-C703-142C-3AB2AA3D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BD723-B8A8-3A93-92CC-CB880F55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B5D2-6FDA-C441-B5CD-A419B0F9B6A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0581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3A56-D445-7C60-C861-5551D5667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49831-E435-8258-CC9C-071A316EF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939D6-C577-92E1-4452-0FA0F3C40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61D1-3EAA-E642-A759-FCEF142E207B}" type="datetimeFigureOut">
              <a:t>29/05/2023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171E2-622E-74D2-1F68-0515B5905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58B62-179D-BE80-5EC7-C2D67840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B5D2-6FDA-C441-B5CD-A419B0F9B6A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6346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BF1C1D-8443-82C7-5591-FABB4EEF1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2C5E2-6071-A2DD-014E-5155D0B33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B94A8-2695-9353-6E72-A7A3B05D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61D1-3EAA-E642-A759-FCEF142E207B}" type="datetimeFigureOut">
              <a:t>29/05/2023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CD1B1-2085-D1F1-7467-2C718FB2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1B6CA-33E3-BA4D-2470-D4711ADE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B5D2-6FDA-C441-B5CD-A419B0F9B6A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2716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78A4-FB22-9A76-ACDA-DAB41D22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E80AB-7035-15C5-BEBD-3F15D5605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11EF4-DA5D-4D4F-E83D-C2BFAFBB0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61D1-3EAA-E642-A759-FCEF142E207B}" type="datetimeFigureOut">
              <a:t>29/05/2023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8841F-0213-ADD8-4422-66B90019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ABD84-E64F-0C77-267D-7EA95EB9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B5D2-6FDA-C441-B5CD-A419B0F9B6A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9546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25E8-BE9C-6ABF-D2C1-A5979276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D69B-9A09-34B8-1D77-DC5012F6B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44B34-648B-C979-C5CE-F577C8DD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61D1-3EAA-E642-A759-FCEF142E207B}" type="datetimeFigureOut">
              <a:t>29/05/2023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28124-535F-50EC-A2B2-FE48D699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402D-BFE8-2B2E-BEAC-ECE9BF8E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B5D2-6FDA-C441-B5CD-A419B0F9B6A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09011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01ED1-6FC4-6F01-312A-195A81F9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B5B87-6056-BF81-99DA-2AFBAEEED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455CF-F324-BA84-ED8F-6239C6318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8896-F4A7-82D9-D316-BE326804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61D1-3EAA-E642-A759-FCEF142E207B}" type="datetimeFigureOut">
              <a:t>29/05/2023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857FC-3D24-9462-28F0-899EE76B2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94BAB-9FC9-3B57-669D-86BA560E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B5D2-6FDA-C441-B5CD-A419B0F9B6A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5246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7020-0A76-5191-6529-19846B86F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D5C67-8758-2CFF-5C2B-88A6ABDC5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F6524-DED5-E7C8-4A58-0C766AA5C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3E613B-9E1D-404F-BE0B-9A618B099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30F9E2-EB63-B1A7-3CD1-E4DF64DA4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BECF6B-0B5C-F8A1-2769-BF1F582E0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61D1-3EAA-E642-A759-FCEF142E207B}" type="datetimeFigureOut">
              <a:t>29/05/2023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F50437-182A-0023-8C12-B9B253E6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A5D27-CC4C-7744-27ED-0A19A066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B5D2-6FDA-C441-B5CD-A419B0F9B6A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920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1238-FE9D-DCF8-C1CA-B03D3D2F5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40D5F-E339-7335-482F-2F9A248A9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61D1-3EAA-E642-A759-FCEF142E207B}" type="datetimeFigureOut">
              <a:t>29/05/2023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CFEEC-4F5E-2D18-3843-865A684A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421FB-7CCB-1BAA-B95D-9B017C11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B5D2-6FDA-C441-B5CD-A419B0F9B6A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70078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258151-40F5-B8DA-D3F0-FC9EC3CC7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61D1-3EAA-E642-A759-FCEF142E207B}" type="datetimeFigureOut">
              <a:t>29/05/2023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DB492-F603-E585-FD69-E5D1E18F4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27CC6-F547-C05F-A007-514430C0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B5D2-6FDA-C441-B5CD-A419B0F9B6A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4178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286E-3347-86D6-BFD9-57E004F83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55B34-E3E9-B183-229C-79F434D20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66BF6-B8C0-6854-B145-B0BAF9F0F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6501F-45CB-0D26-07D2-71EB00D2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61D1-3EAA-E642-A759-FCEF142E207B}" type="datetimeFigureOut">
              <a:t>29/05/2023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595E5-91F5-4CC7-8E38-1BD78DDD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0CD73-BD30-67CB-9BF9-9CD95BF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B5D2-6FDA-C441-B5CD-A419B0F9B6A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1363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17C8-3EAC-BBB3-F508-33CCE753F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A6D4A6-60B1-1F19-60F6-DB8C244ED1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0955E-EC85-9CD6-410B-196330E2B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36B30-73EA-1280-5D07-C3C214920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61D1-3EAA-E642-A759-FCEF142E207B}" type="datetimeFigureOut">
              <a:t>29/05/2023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F3DAC-2330-2D32-AC9A-AB58C96D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EAB1C-E9EC-360B-4769-9AF3E80D8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B5D2-6FDA-C441-B5CD-A419B0F9B6A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3037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46CE82-91B0-3CFB-856F-3A230C98F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6FFB2-42E0-22DE-C5A9-15F325EEC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273DA-ECED-E7F9-B642-A06A9BD69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B61D1-3EAA-E642-A759-FCEF142E207B}" type="datetimeFigureOut">
              <a:t>29/05/2023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C9E2A-7F44-4C92-5B55-6DA062C23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89CA2-BCF7-FADB-6D74-9819822AC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DB5D2-6FDA-C441-B5CD-A419B0F9B6A5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916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E786-D98C-E6ED-5F37-917D800AD3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VN"/>
              <a:t>Darkin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CACA8-3B2A-DEF2-1245-13B92E68B9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8096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716A8663-5D67-6295-11BE-9697A7C8E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879" y="462869"/>
            <a:ext cx="6075395" cy="60699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BEDA2A-2502-A609-DBA1-F95B40CA9FB0}"/>
              </a:ext>
            </a:extLst>
          </p:cNvPr>
          <p:cNvSpPr txBox="1"/>
          <p:nvPr/>
        </p:nvSpPr>
        <p:spPr>
          <a:xfrm>
            <a:off x="7162800" y="2166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340080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2BA5DA-82D4-D120-113B-D11AF66F9C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599455"/>
              </p:ext>
            </p:extLst>
          </p:nvPr>
        </p:nvGraphicFramePr>
        <p:xfrm>
          <a:off x="438461" y="310845"/>
          <a:ext cx="6473970" cy="623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397">
                  <a:extLst>
                    <a:ext uri="{9D8B030D-6E8A-4147-A177-3AD203B41FA5}">
                      <a16:colId xmlns:a16="http://schemas.microsoft.com/office/drawing/2014/main" val="402381718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7986260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540004283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4641362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49420866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8885728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86402365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905974994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007703666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432006049"/>
                    </a:ext>
                  </a:extLst>
                </a:gridCol>
              </a:tblGrid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37587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659655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84875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80786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31663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721580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838869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88287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4439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153305"/>
                  </a:ext>
                </a:extLst>
              </a:tr>
            </a:tbl>
          </a:graphicData>
        </a:graphic>
      </p:graphicFrame>
      <p:pic>
        <p:nvPicPr>
          <p:cNvPr id="1026" name="Picture 2" descr="Aatrox - the Darkin Blade | Shop">
            <a:extLst>
              <a:ext uri="{FF2B5EF4-FFF2-40B4-BE49-F238E27FC236}">
                <a16:creationId xmlns:a16="http://schemas.microsoft.com/office/drawing/2014/main" id="{F0C271DC-9C3D-56D4-2031-E9900C5C1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914" y="3146555"/>
            <a:ext cx="503543" cy="503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arus - the Arrow of Retribution | Shop">
            <a:extLst>
              <a:ext uri="{FF2B5EF4-FFF2-40B4-BE49-F238E27FC236}">
                <a16:creationId xmlns:a16="http://schemas.microsoft.com/office/drawing/2014/main" id="{E70FD304-3660-F7E9-1655-1438FB4BC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456" y="1882471"/>
            <a:ext cx="503543" cy="503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yn Abilities, Skills and Runes | LOL - BUFF">
            <a:extLst>
              <a:ext uri="{FF2B5EF4-FFF2-40B4-BE49-F238E27FC236}">
                <a16:creationId xmlns:a16="http://schemas.microsoft.com/office/drawing/2014/main" id="{E649855B-9F17-74FA-1451-4B41F3B00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7" r="33790" b="41042"/>
          <a:stretch/>
        </p:blipFill>
        <p:spPr bwMode="auto">
          <a:xfrm>
            <a:off x="4070919" y="3795868"/>
            <a:ext cx="510661" cy="50354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5FFB0BF-EA25-15DE-9F91-D408EBDD7521}"/>
              </a:ext>
            </a:extLst>
          </p:cNvPr>
          <p:cNvSpPr/>
          <p:nvPr/>
        </p:nvSpPr>
        <p:spPr>
          <a:xfrm>
            <a:off x="2943228" y="395764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21C15-2C7E-6252-AA8A-D93917E22319}"/>
              </a:ext>
            </a:extLst>
          </p:cNvPr>
          <p:cNvSpPr txBox="1"/>
          <p:nvPr/>
        </p:nvSpPr>
        <p:spPr>
          <a:xfrm>
            <a:off x="7326086" y="310845"/>
            <a:ext cx="2514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Testcase #0:</a:t>
            </a:r>
          </a:p>
          <a:p>
            <a:r>
              <a:rPr lang="en-VN"/>
              <a:t>3</a:t>
            </a:r>
          </a:p>
          <a:p>
            <a:r>
              <a:rPr lang="en-VN"/>
              <a:t>1 0 3 40 10</a:t>
            </a:r>
          </a:p>
          <a:p>
            <a:r>
              <a:rPr lang="en-VN"/>
              <a:t>2 2 0 40 10 2</a:t>
            </a:r>
          </a:p>
          <a:p>
            <a:r>
              <a:rPr lang="en-VN"/>
              <a:t>3 5 1 60 7 5 0.2</a:t>
            </a:r>
          </a:p>
          <a:p>
            <a:r>
              <a:rPr lang="en-VN"/>
              <a:t>--- </a:t>
            </a:r>
          </a:p>
          <a:p>
            <a:endParaRPr lang="en-VN"/>
          </a:p>
          <a:p>
            <a:r>
              <a:rPr lang="en-VN"/>
              <a:t>Lượt 0:</a:t>
            </a:r>
          </a:p>
          <a:p>
            <a:r>
              <a:rPr lang="en-VN"/>
              <a:t>Khởi tạo</a:t>
            </a:r>
          </a:p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712866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2BA5DA-82D4-D120-113B-D11AF66F9C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8461" y="310845"/>
          <a:ext cx="6473970" cy="623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397">
                  <a:extLst>
                    <a:ext uri="{9D8B030D-6E8A-4147-A177-3AD203B41FA5}">
                      <a16:colId xmlns:a16="http://schemas.microsoft.com/office/drawing/2014/main" val="402381718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7986260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540004283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4641362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49420866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8885728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86402365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905974994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007703666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432006049"/>
                    </a:ext>
                  </a:extLst>
                </a:gridCol>
              </a:tblGrid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37587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659655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84875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80786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31663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721580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838869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88287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4439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153305"/>
                  </a:ext>
                </a:extLst>
              </a:tr>
            </a:tbl>
          </a:graphicData>
        </a:graphic>
      </p:graphicFrame>
      <p:pic>
        <p:nvPicPr>
          <p:cNvPr id="1026" name="Picture 2" descr="Aatrox - the Darkin Blade | Shop">
            <a:extLst>
              <a:ext uri="{FF2B5EF4-FFF2-40B4-BE49-F238E27FC236}">
                <a16:creationId xmlns:a16="http://schemas.microsoft.com/office/drawing/2014/main" id="{F0C271DC-9C3D-56D4-2031-E9900C5C1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914" y="3177228"/>
            <a:ext cx="503543" cy="503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arus - the Arrow of Retribution | Shop">
            <a:extLst>
              <a:ext uri="{FF2B5EF4-FFF2-40B4-BE49-F238E27FC236}">
                <a16:creationId xmlns:a16="http://schemas.microsoft.com/office/drawing/2014/main" id="{E70FD304-3660-F7E9-1655-1438FB4BC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456" y="1882471"/>
            <a:ext cx="503543" cy="503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yn Abilities, Skills and Runes | LOL - BUFF">
            <a:extLst>
              <a:ext uri="{FF2B5EF4-FFF2-40B4-BE49-F238E27FC236}">
                <a16:creationId xmlns:a16="http://schemas.microsoft.com/office/drawing/2014/main" id="{E649855B-9F17-74FA-1451-4B41F3B00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7" r="33790" b="41042"/>
          <a:stretch/>
        </p:blipFill>
        <p:spPr bwMode="auto">
          <a:xfrm>
            <a:off x="4070919" y="3795868"/>
            <a:ext cx="510661" cy="50354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5FFB0BF-EA25-15DE-9F91-D408EBDD7521}"/>
              </a:ext>
            </a:extLst>
          </p:cNvPr>
          <p:cNvSpPr/>
          <p:nvPr/>
        </p:nvSpPr>
        <p:spPr>
          <a:xfrm>
            <a:off x="2943228" y="395764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21C15-2C7E-6252-AA8A-D93917E22319}"/>
              </a:ext>
            </a:extLst>
          </p:cNvPr>
          <p:cNvSpPr txBox="1"/>
          <p:nvPr/>
        </p:nvSpPr>
        <p:spPr>
          <a:xfrm>
            <a:off x="7326086" y="310845"/>
            <a:ext cx="43216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Thông tin darkin:</a:t>
            </a:r>
          </a:p>
          <a:p>
            <a:r>
              <a:rPr lang="en-VN"/>
              <a:t>40 (-10) 10</a:t>
            </a:r>
          </a:p>
          <a:p>
            <a:r>
              <a:rPr lang="en-VN"/>
              <a:t>40 (-8) 10 2</a:t>
            </a:r>
          </a:p>
          <a:p>
            <a:r>
              <a:rPr lang="en-VN"/>
              <a:t>60 7 5 0.2</a:t>
            </a:r>
          </a:p>
          <a:p>
            <a:r>
              <a:rPr lang="en-VN"/>
              <a:t>--- </a:t>
            </a:r>
          </a:p>
          <a:p>
            <a:endParaRPr lang="en-VN"/>
          </a:p>
          <a:p>
            <a:r>
              <a:rPr lang="en-VN"/>
              <a:t>Lượt 1:</a:t>
            </a:r>
          </a:p>
          <a:p>
            <a:r>
              <a:rPr lang="en-VN"/>
              <a:t>Varus di chuyển về phía Kayn, bắn Kayn gây 8 ST.</a:t>
            </a:r>
          </a:p>
          <a:p>
            <a:r>
              <a:rPr lang="en-VN"/>
              <a:t>Kayn di chuyển về phía Varus, tấn công Varus gây 10 ST.</a:t>
            </a:r>
          </a:p>
          <a:p>
            <a:r>
              <a:rPr lang="en-VN"/>
              <a:t>Aatrox di chuyển về phía Kayn.</a:t>
            </a:r>
          </a:p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897633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162 L 0.05273 0.09167 " pathEditMode="relative" ptsTypes="AA">
                                      <p:cBhvr>
                                        <p:cTn id="6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0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23 L -0.05339 -0.09005 " pathEditMode="relative" ptsTypes="AA">
                                      <p:cBhvr>
                                        <p:cTn id="15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0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00532 L -0.05273 0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2BA5DA-82D4-D120-113B-D11AF66F9C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8461" y="310845"/>
          <a:ext cx="6473970" cy="623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397">
                  <a:extLst>
                    <a:ext uri="{9D8B030D-6E8A-4147-A177-3AD203B41FA5}">
                      <a16:colId xmlns:a16="http://schemas.microsoft.com/office/drawing/2014/main" val="402381718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7986260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540004283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4641362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49420866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8885728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86402365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905974994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007703666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432006049"/>
                    </a:ext>
                  </a:extLst>
                </a:gridCol>
              </a:tblGrid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37587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659655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84875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80786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31663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721580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838869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88287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4439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153305"/>
                  </a:ext>
                </a:extLst>
              </a:tr>
            </a:tbl>
          </a:graphicData>
        </a:graphic>
      </p:graphicFrame>
      <p:pic>
        <p:nvPicPr>
          <p:cNvPr id="1026" name="Picture 2" descr="Aatrox - the Darkin Blade | Shop">
            <a:extLst>
              <a:ext uri="{FF2B5EF4-FFF2-40B4-BE49-F238E27FC236}">
                <a16:creationId xmlns:a16="http://schemas.microsoft.com/office/drawing/2014/main" id="{F0C271DC-9C3D-56D4-2031-E9900C5C1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917" y="3173167"/>
            <a:ext cx="503543" cy="503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arus - the Arrow of Retribution | Shop">
            <a:extLst>
              <a:ext uri="{FF2B5EF4-FFF2-40B4-BE49-F238E27FC236}">
                <a16:creationId xmlns:a16="http://schemas.microsoft.com/office/drawing/2014/main" id="{E70FD304-3660-F7E9-1655-1438FB4BC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674" y="2509758"/>
            <a:ext cx="503543" cy="503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yn Abilities, Skills and Runes | LOL - BUFF">
            <a:extLst>
              <a:ext uri="{FF2B5EF4-FFF2-40B4-BE49-F238E27FC236}">
                <a16:creationId xmlns:a16="http://schemas.microsoft.com/office/drawing/2014/main" id="{E649855B-9F17-74FA-1451-4B41F3B00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7" r="33790" b="41042"/>
          <a:stretch/>
        </p:blipFill>
        <p:spPr bwMode="auto">
          <a:xfrm>
            <a:off x="3423674" y="3173167"/>
            <a:ext cx="510661" cy="50354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5FFB0BF-EA25-15DE-9F91-D408EBDD7521}"/>
              </a:ext>
            </a:extLst>
          </p:cNvPr>
          <p:cNvSpPr/>
          <p:nvPr/>
        </p:nvSpPr>
        <p:spPr>
          <a:xfrm>
            <a:off x="2943228" y="395764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21C15-2C7E-6252-AA8A-D93917E22319}"/>
              </a:ext>
            </a:extLst>
          </p:cNvPr>
          <p:cNvSpPr txBox="1"/>
          <p:nvPr/>
        </p:nvSpPr>
        <p:spPr>
          <a:xfrm>
            <a:off x="7326085" y="310845"/>
            <a:ext cx="45393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Thông tin darkin:</a:t>
            </a:r>
          </a:p>
          <a:p>
            <a:r>
              <a:rPr lang="en-VN"/>
              <a:t>30 (-10) 10</a:t>
            </a:r>
          </a:p>
          <a:p>
            <a:r>
              <a:rPr lang="en-VN"/>
              <a:t>32 (-8) 10 2</a:t>
            </a:r>
          </a:p>
          <a:p>
            <a:r>
              <a:rPr lang="en-VN"/>
              <a:t>60 7 5 0.2</a:t>
            </a:r>
          </a:p>
          <a:p>
            <a:r>
              <a:rPr lang="en-VN"/>
              <a:t>--- </a:t>
            </a:r>
          </a:p>
          <a:p>
            <a:endParaRPr lang="en-VN"/>
          </a:p>
          <a:p>
            <a:r>
              <a:rPr lang="en-VN"/>
              <a:t>Lượt 2:</a:t>
            </a:r>
          </a:p>
          <a:p>
            <a:r>
              <a:rPr lang="en-VN"/>
              <a:t>Varus bắn Kayn gây 8 ST.</a:t>
            </a:r>
          </a:p>
          <a:p>
            <a:r>
              <a:rPr lang="en-VN"/>
              <a:t>Kayn tấn công Varus gây 10 ST, sử dụng skill đợt kế tiếp</a:t>
            </a:r>
          </a:p>
          <a:p>
            <a:r>
              <a:rPr lang="en-VN"/>
              <a:t>Aatrox di chuyển về phía Kayn.</a:t>
            </a:r>
          </a:p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15819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0.0037 L -0.05274 0.0006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3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2BA5DA-82D4-D120-113B-D11AF66F9C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8461" y="310845"/>
          <a:ext cx="6473970" cy="623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397">
                  <a:extLst>
                    <a:ext uri="{9D8B030D-6E8A-4147-A177-3AD203B41FA5}">
                      <a16:colId xmlns:a16="http://schemas.microsoft.com/office/drawing/2014/main" val="402381718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7986260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540004283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4641362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49420866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8885728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86402365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905974994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007703666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432006049"/>
                    </a:ext>
                  </a:extLst>
                </a:gridCol>
              </a:tblGrid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37587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659655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84875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80786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31663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721580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838869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88287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4439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153305"/>
                  </a:ext>
                </a:extLst>
              </a:tr>
            </a:tbl>
          </a:graphicData>
        </a:graphic>
      </p:graphicFrame>
      <p:pic>
        <p:nvPicPr>
          <p:cNvPr id="1026" name="Picture 2" descr="Aatrox - the Darkin Blade | Shop">
            <a:extLst>
              <a:ext uri="{FF2B5EF4-FFF2-40B4-BE49-F238E27FC236}">
                <a16:creationId xmlns:a16="http://schemas.microsoft.com/office/drawing/2014/main" id="{F0C271DC-9C3D-56D4-2031-E9900C5C1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471" y="3158519"/>
            <a:ext cx="503543" cy="503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arus - the Arrow of Retribution | Shop">
            <a:extLst>
              <a:ext uri="{FF2B5EF4-FFF2-40B4-BE49-F238E27FC236}">
                <a16:creationId xmlns:a16="http://schemas.microsoft.com/office/drawing/2014/main" id="{E70FD304-3660-F7E9-1655-1438FB4BC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674" y="2509758"/>
            <a:ext cx="503543" cy="503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yn Abilities, Skills and Runes | LOL - BUFF">
            <a:extLst>
              <a:ext uri="{FF2B5EF4-FFF2-40B4-BE49-F238E27FC236}">
                <a16:creationId xmlns:a16="http://schemas.microsoft.com/office/drawing/2014/main" id="{E649855B-9F17-74FA-1451-4B41F3B00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7" r="33790" b="41042"/>
          <a:stretch/>
        </p:blipFill>
        <p:spPr bwMode="auto">
          <a:xfrm>
            <a:off x="3423674" y="3177228"/>
            <a:ext cx="510661" cy="50354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5FFB0BF-EA25-15DE-9F91-D408EBDD7521}"/>
              </a:ext>
            </a:extLst>
          </p:cNvPr>
          <p:cNvSpPr/>
          <p:nvPr/>
        </p:nvSpPr>
        <p:spPr>
          <a:xfrm>
            <a:off x="2943228" y="395764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21C15-2C7E-6252-AA8A-D93917E22319}"/>
              </a:ext>
            </a:extLst>
          </p:cNvPr>
          <p:cNvSpPr txBox="1"/>
          <p:nvPr/>
        </p:nvSpPr>
        <p:spPr>
          <a:xfrm>
            <a:off x="7326086" y="310845"/>
            <a:ext cx="4191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Thông tin darkin:</a:t>
            </a:r>
          </a:p>
          <a:p>
            <a:r>
              <a:rPr lang="en-VN"/>
              <a:t>20 (-20) 10</a:t>
            </a:r>
          </a:p>
          <a:p>
            <a:r>
              <a:rPr lang="en-VN"/>
              <a:t>24 (-8)(-5) 10 2</a:t>
            </a:r>
          </a:p>
          <a:p>
            <a:r>
              <a:rPr lang="en-VN"/>
              <a:t>60 7 5 0.2</a:t>
            </a:r>
          </a:p>
          <a:p>
            <a:r>
              <a:rPr lang="en-VN"/>
              <a:t>--- </a:t>
            </a:r>
          </a:p>
          <a:p>
            <a:endParaRPr lang="en-VN"/>
          </a:p>
          <a:p>
            <a:r>
              <a:rPr lang="en-VN"/>
              <a:t>Lượt 3:</a:t>
            </a:r>
          </a:p>
          <a:p>
            <a:r>
              <a:rPr lang="en-VN"/>
              <a:t>Varus bắn Kayn gây 8 ST. Varus sử dụng skill đợt kế tiếp.</a:t>
            </a:r>
          </a:p>
          <a:p>
            <a:r>
              <a:rPr lang="en-VN"/>
              <a:t>Kayn sử dụng skill Trảm, gây 20 ST cho Varus. Varus tử vong</a:t>
            </a:r>
          </a:p>
          <a:p>
            <a:r>
              <a:rPr lang="en-VN"/>
              <a:t>Aatrox di chuyển về phía Kayn và tấn công Kayn, gây 5 ST cho Kayn</a:t>
            </a:r>
          </a:p>
          <a:p>
            <a:endParaRPr lang="en-V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63258D-09C6-64EE-5CF9-652D41767FAA}"/>
              </a:ext>
            </a:extLst>
          </p:cNvPr>
          <p:cNvSpPr/>
          <p:nvPr/>
        </p:nvSpPr>
        <p:spPr>
          <a:xfrm>
            <a:off x="3123228" y="2862943"/>
            <a:ext cx="1089543" cy="10946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439498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 tmFilter="0, 0; .2, .5; .8, .5; 1, 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1000" autoRev="1" fill="hold"/>
                                        <p:tgtEl>
                                          <p:spTgt spid="10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0.00278 L -0.05455 0.0027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2BA5DA-82D4-D120-113B-D11AF66F9C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8461" y="310845"/>
          <a:ext cx="6473970" cy="623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397">
                  <a:extLst>
                    <a:ext uri="{9D8B030D-6E8A-4147-A177-3AD203B41FA5}">
                      <a16:colId xmlns:a16="http://schemas.microsoft.com/office/drawing/2014/main" val="402381718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7986260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540004283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4641362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49420866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8885728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86402365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905974994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007703666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432006049"/>
                    </a:ext>
                  </a:extLst>
                </a:gridCol>
              </a:tblGrid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37587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659655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84875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80786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31663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721580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838869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88287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4439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153305"/>
                  </a:ext>
                </a:extLst>
              </a:tr>
            </a:tbl>
          </a:graphicData>
        </a:graphic>
      </p:graphicFrame>
      <p:pic>
        <p:nvPicPr>
          <p:cNvPr id="1026" name="Picture 2" descr="Aatrox - the Darkin Blade | Shop">
            <a:extLst>
              <a:ext uri="{FF2B5EF4-FFF2-40B4-BE49-F238E27FC236}">
                <a16:creationId xmlns:a16="http://schemas.microsoft.com/office/drawing/2014/main" id="{F0C271DC-9C3D-56D4-2031-E9900C5C1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14" y="3177228"/>
            <a:ext cx="503543" cy="503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yn Abilities, Skills and Runes | LOL - BUFF">
            <a:extLst>
              <a:ext uri="{FF2B5EF4-FFF2-40B4-BE49-F238E27FC236}">
                <a16:creationId xmlns:a16="http://schemas.microsoft.com/office/drawing/2014/main" id="{E649855B-9F17-74FA-1451-4B41F3B00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7" r="33790" b="41042"/>
          <a:stretch/>
        </p:blipFill>
        <p:spPr bwMode="auto">
          <a:xfrm>
            <a:off x="3423674" y="3177228"/>
            <a:ext cx="510661" cy="50354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5FFB0BF-EA25-15DE-9F91-D408EBDD7521}"/>
              </a:ext>
            </a:extLst>
          </p:cNvPr>
          <p:cNvSpPr/>
          <p:nvPr/>
        </p:nvSpPr>
        <p:spPr>
          <a:xfrm>
            <a:off x="2943228" y="395764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21C15-2C7E-6252-AA8A-D93917E22319}"/>
              </a:ext>
            </a:extLst>
          </p:cNvPr>
          <p:cNvSpPr txBox="1"/>
          <p:nvPr/>
        </p:nvSpPr>
        <p:spPr>
          <a:xfrm>
            <a:off x="7326086" y="310845"/>
            <a:ext cx="419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Thông tin darkin:</a:t>
            </a:r>
          </a:p>
          <a:p>
            <a:r>
              <a:rPr lang="en-VN"/>
              <a:t>11 (-5) 10 2</a:t>
            </a:r>
          </a:p>
          <a:p>
            <a:r>
              <a:rPr lang="en-VN"/>
              <a:t>60 (-5) 7 5 0.2</a:t>
            </a:r>
          </a:p>
          <a:p>
            <a:r>
              <a:rPr lang="en-VN"/>
              <a:t>--- </a:t>
            </a:r>
          </a:p>
          <a:p>
            <a:endParaRPr lang="en-VN"/>
          </a:p>
          <a:p>
            <a:r>
              <a:rPr lang="en-VN"/>
              <a:t>Lượt 4:</a:t>
            </a:r>
          </a:p>
          <a:p>
            <a:r>
              <a:rPr lang="en-VN"/>
              <a:t>Kayn gây 5 ST cho Aatrox.</a:t>
            </a:r>
          </a:p>
          <a:p>
            <a:r>
              <a:rPr lang="en-VN"/>
              <a:t>Aatrox tấn công Kayn, gây 5 ST.</a:t>
            </a:r>
          </a:p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66515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2BA5DA-82D4-D120-113B-D11AF66F9C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8461" y="310845"/>
          <a:ext cx="6473970" cy="623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397">
                  <a:extLst>
                    <a:ext uri="{9D8B030D-6E8A-4147-A177-3AD203B41FA5}">
                      <a16:colId xmlns:a16="http://schemas.microsoft.com/office/drawing/2014/main" val="402381718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7986260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540004283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4641362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49420866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8885728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86402365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905974994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007703666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432006049"/>
                    </a:ext>
                  </a:extLst>
                </a:gridCol>
              </a:tblGrid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37587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659655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84875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80786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31663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721580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838869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88287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4439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153305"/>
                  </a:ext>
                </a:extLst>
              </a:tr>
            </a:tbl>
          </a:graphicData>
        </a:graphic>
      </p:graphicFrame>
      <p:pic>
        <p:nvPicPr>
          <p:cNvPr id="1026" name="Picture 2" descr="Aatrox - the Darkin Blade | Shop">
            <a:extLst>
              <a:ext uri="{FF2B5EF4-FFF2-40B4-BE49-F238E27FC236}">
                <a16:creationId xmlns:a16="http://schemas.microsoft.com/office/drawing/2014/main" id="{F0C271DC-9C3D-56D4-2031-E9900C5C1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218" y="3173167"/>
            <a:ext cx="503543" cy="503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yn Abilities, Skills and Runes | LOL - BUFF">
            <a:extLst>
              <a:ext uri="{FF2B5EF4-FFF2-40B4-BE49-F238E27FC236}">
                <a16:creationId xmlns:a16="http://schemas.microsoft.com/office/drawing/2014/main" id="{E649855B-9F17-74FA-1451-4B41F3B00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7" r="33790" b="41042"/>
          <a:stretch/>
        </p:blipFill>
        <p:spPr bwMode="auto">
          <a:xfrm>
            <a:off x="3423674" y="3177228"/>
            <a:ext cx="510661" cy="50354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5FFB0BF-EA25-15DE-9F91-D408EBDD7521}"/>
              </a:ext>
            </a:extLst>
          </p:cNvPr>
          <p:cNvSpPr/>
          <p:nvPr/>
        </p:nvSpPr>
        <p:spPr>
          <a:xfrm>
            <a:off x="2943228" y="395764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21C15-2C7E-6252-AA8A-D93917E22319}"/>
              </a:ext>
            </a:extLst>
          </p:cNvPr>
          <p:cNvSpPr txBox="1"/>
          <p:nvPr/>
        </p:nvSpPr>
        <p:spPr>
          <a:xfrm>
            <a:off x="7326086" y="310845"/>
            <a:ext cx="419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Thông tin darkin:</a:t>
            </a:r>
          </a:p>
          <a:p>
            <a:r>
              <a:rPr lang="en-VN"/>
              <a:t>6 (-5) 10 2</a:t>
            </a:r>
          </a:p>
          <a:p>
            <a:r>
              <a:rPr lang="en-VN"/>
              <a:t>55 (-5) 7 5 0.2</a:t>
            </a:r>
          </a:p>
          <a:p>
            <a:r>
              <a:rPr lang="en-VN"/>
              <a:t>--- </a:t>
            </a:r>
          </a:p>
          <a:p>
            <a:endParaRPr lang="en-VN"/>
          </a:p>
          <a:p>
            <a:r>
              <a:rPr lang="en-VN"/>
              <a:t>Lượt 5:</a:t>
            </a:r>
          </a:p>
          <a:p>
            <a:r>
              <a:rPr lang="en-VN"/>
              <a:t>Kayn gây 5 ST cho Aatrox. Kayn sử dụng skill lượt kế.</a:t>
            </a:r>
          </a:p>
          <a:p>
            <a:r>
              <a:rPr lang="en-VN"/>
              <a:t>Aatrox tấn công Kayn, gây 5 ST.</a:t>
            </a:r>
          </a:p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794195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2BA5DA-82D4-D120-113B-D11AF66F9C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8461" y="310845"/>
          <a:ext cx="6473970" cy="6236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397">
                  <a:extLst>
                    <a:ext uri="{9D8B030D-6E8A-4147-A177-3AD203B41FA5}">
                      <a16:colId xmlns:a16="http://schemas.microsoft.com/office/drawing/2014/main" val="402381718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7986260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540004283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46413622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49420866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888572869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864023650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3905974994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2007703666"/>
                    </a:ext>
                  </a:extLst>
                </a:gridCol>
                <a:gridCol w="647397">
                  <a:extLst>
                    <a:ext uri="{9D8B030D-6E8A-4147-A177-3AD203B41FA5}">
                      <a16:colId xmlns:a16="http://schemas.microsoft.com/office/drawing/2014/main" val="1432006049"/>
                    </a:ext>
                  </a:extLst>
                </a:gridCol>
              </a:tblGrid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337587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659655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684875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80786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31663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721580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838869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882878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44394"/>
                  </a:ext>
                </a:extLst>
              </a:tr>
              <a:tr h="623631"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VN" sz="2400"/>
                    </a:p>
                  </a:txBody>
                  <a:tcPr marL="122519" marR="122519" marT="61259" marB="612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153305"/>
                  </a:ext>
                </a:extLst>
              </a:tr>
            </a:tbl>
          </a:graphicData>
        </a:graphic>
      </p:graphicFrame>
      <p:pic>
        <p:nvPicPr>
          <p:cNvPr id="1026" name="Picture 2" descr="Aatrox - the Darkin Blade | Shop">
            <a:extLst>
              <a:ext uri="{FF2B5EF4-FFF2-40B4-BE49-F238E27FC236}">
                <a16:creationId xmlns:a16="http://schemas.microsoft.com/office/drawing/2014/main" id="{F0C271DC-9C3D-56D4-2031-E9900C5C1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218" y="3158519"/>
            <a:ext cx="503543" cy="50354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yn Abilities, Skills and Runes | LOL - BUFF">
            <a:extLst>
              <a:ext uri="{FF2B5EF4-FFF2-40B4-BE49-F238E27FC236}">
                <a16:creationId xmlns:a16="http://schemas.microsoft.com/office/drawing/2014/main" id="{E649855B-9F17-74FA-1451-4B41F3B006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77" r="33790" b="41042"/>
          <a:stretch/>
        </p:blipFill>
        <p:spPr bwMode="auto">
          <a:xfrm>
            <a:off x="3423674" y="3177228"/>
            <a:ext cx="510661" cy="50354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5FFB0BF-EA25-15DE-9F91-D408EBDD7521}"/>
              </a:ext>
            </a:extLst>
          </p:cNvPr>
          <p:cNvSpPr/>
          <p:nvPr/>
        </p:nvSpPr>
        <p:spPr>
          <a:xfrm>
            <a:off x="2943228" y="3957640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21C15-2C7E-6252-AA8A-D93917E22319}"/>
              </a:ext>
            </a:extLst>
          </p:cNvPr>
          <p:cNvSpPr txBox="1"/>
          <p:nvPr/>
        </p:nvSpPr>
        <p:spPr>
          <a:xfrm>
            <a:off x="7326086" y="310845"/>
            <a:ext cx="419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Thông tin darkin:</a:t>
            </a:r>
          </a:p>
          <a:p>
            <a:r>
              <a:rPr lang="en-VN"/>
              <a:t>1 (-5) 10 2</a:t>
            </a:r>
          </a:p>
          <a:p>
            <a:r>
              <a:rPr lang="en-VN"/>
              <a:t>50 (-15) 7 5 0.2</a:t>
            </a:r>
          </a:p>
          <a:p>
            <a:r>
              <a:rPr lang="en-VN"/>
              <a:t>--- </a:t>
            </a:r>
          </a:p>
          <a:p>
            <a:endParaRPr lang="en-VN"/>
          </a:p>
          <a:p>
            <a:r>
              <a:rPr lang="en-VN"/>
              <a:t>Lượt 5:</a:t>
            </a:r>
          </a:p>
          <a:p>
            <a:r>
              <a:rPr lang="en-VN"/>
              <a:t>Kayn sử dụng trảm, gây 15 ST cho Aatrox. Aatrox tấn công Kayn, gây 5 ST. Kayn tử vong.</a:t>
            </a:r>
          </a:p>
          <a:p>
            <a:endParaRPr lang="en-VN"/>
          </a:p>
          <a:p>
            <a:r>
              <a:rPr lang="en-VN"/>
              <a:t>Output:</a:t>
            </a:r>
          </a:p>
          <a:p>
            <a:r>
              <a:rPr lang="en-VN"/>
              <a:t>Aatrox 45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698BD1-F6AE-2D09-91FC-0AAED5C34E1D}"/>
              </a:ext>
            </a:extLst>
          </p:cNvPr>
          <p:cNvSpPr/>
          <p:nvPr/>
        </p:nvSpPr>
        <p:spPr>
          <a:xfrm>
            <a:off x="3123228" y="2862943"/>
            <a:ext cx="1089543" cy="10946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520588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10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339</Words>
  <Application>Microsoft Macintosh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Darkin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Darkin</dc:title>
  <dc:creator>Vũ Tuấn Hải</dc:creator>
  <cp:lastModifiedBy>Vũ Tuấn Hải</cp:lastModifiedBy>
  <cp:revision>1</cp:revision>
  <dcterms:created xsi:type="dcterms:W3CDTF">2023-05-29T01:59:11Z</dcterms:created>
  <dcterms:modified xsi:type="dcterms:W3CDTF">2023-05-29T13:34:59Z</dcterms:modified>
</cp:coreProperties>
</file>