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256" r:id="rId5"/>
    <p:sldId id="291" r:id="rId6"/>
    <p:sldId id="259" r:id="rId7"/>
    <p:sldId id="269" r:id="rId8"/>
    <p:sldId id="274" r:id="rId9"/>
    <p:sldId id="271" r:id="rId10"/>
    <p:sldId id="273" r:id="rId11"/>
    <p:sldId id="272" r:id="rId12"/>
    <p:sldId id="276" r:id="rId13"/>
    <p:sldId id="277" r:id="rId14"/>
    <p:sldId id="278" r:id="rId15"/>
    <p:sldId id="279" r:id="rId16"/>
    <p:sldId id="258" r:id="rId17"/>
    <p:sldId id="280" r:id="rId18"/>
    <p:sldId id="281" r:id="rId19"/>
    <p:sldId id="282" r:id="rId20"/>
    <p:sldId id="283" r:id="rId21"/>
    <p:sldId id="285" r:id="rId22"/>
    <p:sldId id="287" r:id="rId23"/>
    <p:sldId id="289" r:id="rId24"/>
    <p:sldId id="290" r:id="rId25"/>
    <p:sldId id="260" r:id="rId26"/>
    <p:sldId id="261" r:id="rId27"/>
    <p:sldId id="263" r:id="rId28"/>
    <p:sldId id="293" r:id="rId29"/>
    <p:sldId id="265" r:id="rId30"/>
    <p:sldId id="266" r:id="rId31"/>
    <p:sldId id="294" r:id="rId32"/>
    <p:sldId id="295" r:id="rId33"/>
    <p:sldId id="268" r:id="rId34"/>
    <p:sldId id="267" r:id="rId35"/>
    <p:sldId id="292" r:id="rId36"/>
    <p:sldId id="2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4B74C-0BA5-431D-9997-DB6DEBCE68FC}" v="2" dt="2020-04-21T15:10:17.719"/>
    <p1510:client id="{5DA7692E-25CC-4FAB-A131-9A780CE3B439}" v="24" dt="2020-04-17T15:40:34.452"/>
    <p1510:client id="{C43071FC-F56C-4D09-B8ED-401A25DAD8BE}" v="11" dt="2020-04-21T16:29:18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7875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Duy Minh" userId="S::17520754@ms.uit.edu.vn::b561a0e2-bea1-4be7-aae6-570750283fb2" providerId="AD" clId="Web-{A81FCA04-E5D3-4CD3-8E93-86EA1B848FA7}"/>
    <pc:docChg chg="addSld delSld modSld">
      <pc:chgData name="Nguyễn Duy Minh" userId="S::17520754@ms.uit.edu.vn::b561a0e2-bea1-4be7-aae6-570750283fb2" providerId="AD" clId="Web-{A81FCA04-E5D3-4CD3-8E93-86EA1B848FA7}" dt="2020-03-23T16:45:40.660" v="2287" actId="1076"/>
      <pc:docMkLst>
        <pc:docMk/>
      </pc:docMkLst>
      <pc:sldChg chg="addSp delSp modSp del">
        <pc:chgData name="Nguyễn Duy Minh" userId="S::17520754@ms.uit.edu.vn::b561a0e2-bea1-4be7-aae6-570750283fb2" providerId="AD" clId="Web-{A81FCA04-E5D3-4CD3-8E93-86EA1B848FA7}" dt="2020-03-23T16:00:20.420" v="687"/>
        <pc:sldMkLst>
          <pc:docMk/>
          <pc:sldMk cId="1441787261" sldId="270"/>
        </pc:sldMkLst>
        <pc:spChg chg="mod">
          <ac:chgData name="Nguyễn Duy Minh" userId="S::17520754@ms.uit.edu.vn::b561a0e2-bea1-4be7-aae6-570750283fb2" providerId="AD" clId="Web-{A81FCA04-E5D3-4CD3-8E93-86EA1B848FA7}" dt="2020-03-23T15:37:31.409" v="470" actId="20577"/>
          <ac:spMkLst>
            <pc:docMk/>
            <pc:sldMk cId="1441787261" sldId="270"/>
            <ac:spMk id="6" creationId="{CCE56790-0533-4595-9256-E05EA6F16EBE}"/>
          </ac:spMkLst>
        </pc:spChg>
        <pc:spChg chg="mod">
          <ac:chgData name="Nguyễn Duy Minh" userId="S::17520754@ms.uit.edu.vn::b561a0e2-bea1-4be7-aae6-570750283fb2" providerId="AD" clId="Web-{A81FCA04-E5D3-4CD3-8E93-86EA1B848FA7}" dt="2020-03-23T15:57:06.882" v="620" actId="20577"/>
          <ac:spMkLst>
            <pc:docMk/>
            <pc:sldMk cId="1441787261" sldId="270"/>
            <ac:spMk id="8" creationId="{3FD2E276-1925-442C-A88A-8DD4FBC2F6A0}"/>
          </ac:spMkLst>
        </pc:spChg>
        <pc:spChg chg="add del">
          <ac:chgData name="Nguyễn Duy Minh" userId="S::17520754@ms.uit.edu.vn::b561a0e2-bea1-4be7-aae6-570750283fb2" providerId="AD" clId="Web-{A81FCA04-E5D3-4CD3-8E93-86EA1B848FA7}" dt="2020-03-23T15:30:03.067" v="196"/>
          <ac:spMkLst>
            <pc:docMk/>
            <pc:sldMk cId="1441787261" sldId="270"/>
            <ac:spMk id="10" creationId="{C16B83BC-BB73-43E2-9607-D79F39F67556}"/>
          </ac:spMkLst>
        </pc:spChg>
      </pc:sldChg>
      <pc:sldChg chg="addSp delSp modSp modNotes">
        <pc:chgData name="Nguyễn Duy Minh" userId="S::17520754@ms.uit.edu.vn::b561a0e2-bea1-4be7-aae6-570750283fb2" providerId="AD" clId="Web-{A81FCA04-E5D3-4CD3-8E93-86EA1B848FA7}" dt="2020-03-23T15:57:41.196" v="626" actId="1076"/>
        <pc:sldMkLst>
          <pc:docMk/>
          <pc:sldMk cId="1588163358" sldId="271"/>
        </pc:sldMkLst>
        <pc:spChg chg="mod">
          <ac:chgData name="Nguyễn Duy Minh" userId="S::17520754@ms.uit.edu.vn::b561a0e2-bea1-4be7-aae6-570750283fb2" providerId="AD" clId="Web-{A81FCA04-E5D3-4CD3-8E93-86EA1B848FA7}" dt="2020-03-23T15:57:28.758" v="621"/>
          <ac:spMkLst>
            <pc:docMk/>
            <pc:sldMk cId="1588163358" sldId="271"/>
            <ac:spMk id="6" creationId="{CCE56790-0533-4595-9256-E05EA6F16EBE}"/>
          </ac:spMkLst>
        </pc:spChg>
        <pc:spChg chg="del">
          <ac:chgData name="Nguyễn Duy Minh" userId="S::17520754@ms.uit.edu.vn::b561a0e2-bea1-4be7-aae6-570750283fb2" providerId="AD" clId="Web-{A81FCA04-E5D3-4CD3-8E93-86EA1B848FA7}" dt="2020-03-23T15:25:37.622" v="0"/>
          <ac:spMkLst>
            <pc:docMk/>
            <pc:sldMk cId="1588163358" sldId="271"/>
            <ac:spMk id="11" creationId="{6753252F-4873-4F63-801D-CC719279A7D5}"/>
          </ac:spMkLst>
        </pc:spChg>
        <pc:spChg chg="del">
          <ac:chgData name="Nguyễn Duy Minh" userId="S::17520754@ms.uit.edu.vn::b561a0e2-bea1-4be7-aae6-570750283fb2" providerId="AD" clId="Web-{A81FCA04-E5D3-4CD3-8E93-86EA1B848FA7}" dt="2020-03-23T15:25:37.622" v="0"/>
          <ac:spMkLst>
            <pc:docMk/>
            <pc:sldMk cId="1588163358" sldId="271"/>
            <ac:spMk id="13" creationId="{047C8CCB-F95D-4249-92DD-651249D3535A}"/>
          </ac:spMkLst>
        </pc:spChg>
        <pc:spChg chg="add del">
          <ac:chgData name="Nguyễn Duy Minh" userId="S::17520754@ms.uit.edu.vn::b561a0e2-bea1-4be7-aae6-570750283fb2" providerId="AD" clId="Web-{A81FCA04-E5D3-4CD3-8E93-86EA1B848FA7}" dt="2020-03-23T15:57:28.758" v="621"/>
          <ac:spMkLst>
            <pc:docMk/>
            <pc:sldMk cId="1588163358" sldId="271"/>
            <ac:spMk id="18" creationId="{6753252F-4873-4F63-801D-CC719279A7D5}"/>
          </ac:spMkLst>
        </pc:spChg>
        <pc:spChg chg="add del">
          <ac:chgData name="Nguyễn Duy Minh" userId="S::17520754@ms.uit.edu.vn::b561a0e2-bea1-4be7-aae6-570750283fb2" providerId="AD" clId="Web-{A81FCA04-E5D3-4CD3-8E93-86EA1B848FA7}" dt="2020-03-23T15:57:28.758" v="621"/>
          <ac:spMkLst>
            <pc:docMk/>
            <pc:sldMk cId="1588163358" sldId="271"/>
            <ac:spMk id="20" creationId="{047C8CCB-F95D-4249-92DD-651249D3535A}"/>
          </ac:spMkLst>
        </pc:spChg>
        <pc:spChg chg="add">
          <ac:chgData name="Nguyễn Duy Minh" userId="S::17520754@ms.uit.edu.vn::b561a0e2-bea1-4be7-aae6-570750283fb2" providerId="AD" clId="Web-{A81FCA04-E5D3-4CD3-8E93-86EA1B848FA7}" dt="2020-03-23T15:57:28.758" v="621"/>
          <ac:spMkLst>
            <pc:docMk/>
            <pc:sldMk cId="1588163358" sldId="271"/>
            <ac:spMk id="25" creationId="{6753252F-4873-4F63-801D-CC719279A7D5}"/>
          </ac:spMkLst>
        </pc:spChg>
        <pc:spChg chg="add">
          <ac:chgData name="Nguyễn Duy Minh" userId="S::17520754@ms.uit.edu.vn::b561a0e2-bea1-4be7-aae6-570750283fb2" providerId="AD" clId="Web-{A81FCA04-E5D3-4CD3-8E93-86EA1B848FA7}" dt="2020-03-23T15:57:28.758" v="621"/>
          <ac:spMkLst>
            <pc:docMk/>
            <pc:sldMk cId="1588163358" sldId="271"/>
            <ac:spMk id="27" creationId="{047C8CCB-F95D-4249-92DD-651249D3535A}"/>
          </ac:spMkLst>
        </pc:spChg>
        <pc:picChg chg="mod">
          <ac:chgData name="Nguyễn Duy Minh" userId="S::17520754@ms.uit.edu.vn::b561a0e2-bea1-4be7-aae6-570750283fb2" providerId="AD" clId="Web-{A81FCA04-E5D3-4CD3-8E93-86EA1B848FA7}" dt="2020-03-23T15:57:41.196" v="626" actId="1076"/>
          <ac:picMkLst>
            <pc:docMk/>
            <pc:sldMk cId="1588163358" sldId="271"/>
            <ac:picMk id="2" creationId="{A518F5E4-F1B1-40B6-8252-FE2CA94DC447}"/>
          </ac:picMkLst>
        </pc:picChg>
      </pc:sldChg>
      <pc:sldChg chg="addSp delSp modSp add replId">
        <pc:chgData name="Nguyễn Duy Minh" userId="S::17520754@ms.uit.edu.vn::b561a0e2-bea1-4be7-aae6-570750283fb2" providerId="AD" clId="Web-{A81FCA04-E5D3-4CD3-8E93-86EA1B848FA7}" dt="2020-03-23T16:06:12.774" v="962" actId="1076"/>
        <pc:sldMkLst>
          <pc:docMk/>
          <pc:sldMk cId="2778314667" sldId="272"/>
        </pc:sldMkLst>
        <pc:spChg chg="add mod">
          <ac:chgData name="Nguyễn Duy Minh" userId="S::17520754@ms.uit.edu.vn::b561a0e2-bea1-4be7-aae6-570750283fb2" providerId="AD" clId="Web-{A81FCA04-E5D3-4CD3-8E93-86EA1B848FA7}" dt="2020-03-23T16:06:12.774" v="962" actId="1076"/>
          <ac:spMkLst>
            <pc:docMk/>
            <pc:sldMk cId="2778314667" sldId="272"/>
            <ac:spMk id="2" creationId="{CFD5C880-4D0B-4D8A-90EF-C65A05FC6F27}"/>
          </ac:spMkLst>
        </pc:spChg>
        <pc:spChg chg="mod">
          <ac:chgData name="Nguyễn Duy Minh" userId="S::17520754@ms.uit.edu.vn::b561a0e2-bea1-4be7-aae6-570750283fb2" providerId="AD" clId="Web-{A81FCA04-E5D3-4CD3-8E93-86EA1B848FA7}" dt="2020-03-23T15:38:17.520" v="498" actId="20577"/>
          <ac:spMkLst>
            <pc:docMk/>
            <pc:sldMk cId="2778314667" sldId="272"/>
            <ac:spMk id="6" creationId="{CCE56790-0533-4595-9256-E05EA6F16EBE}"/>
          </ac:spMkLst>
        </pc:spChg>
        <pc:spChg chg="del">
          <ac:chgData name="Nguyễn Duy Minh" userId="S::17520754@ms.uit.edu.vn::b561a0e2-bea1-4be7-aae6-570750283fb2" providerId="AD" clId="Web-{A81FCA04-E5D3-4CD3-8E93-86EA1B848FA7}" dt="2020-03-23T15:38:23.661" v="501"/>
          <ac:spMkLst>
            <pc:docMk/>
            <pc:sldMk cId="2778314667" sldId="272"/>
            <ac:spMk id="7" creationId="{348355AD-5035-4AC2-8D03-404B63BA8F58}"/>
          </ac:spMkLst>
        </pc:spChg>
        <pc:spChg chg="mod">
          <ac:chgData name="Nguyễn Duy Minh" userId="S::17520754@ms.uit.edu.vn::b561a0e2-bea1-4be7-aae6-570750283fb2" providerId="AD" clId="Web-{A81FCA04-E5D3-4CD3-8E93-86EA1B848FA7}" dt="2020-03-23T15:53:52.283" v="617" actId="20577"/>
          <ac:spMkLst>
            <pc:docMk/>
            <pc:sldMk cId="2778314667" sldId="272"/>
            <ac:spMk id="8" creationId="{3FD2E276-1925-442C-A88A-8DD4FBC2F6A0}"/>
          </ac:spMkLst>
        </pc:spChg>
        <pc:spChg chg="del">
          <ac:chgData name="Nguyễn Duy Minh" userId="S::17520754@ms.uit.edu.vn::b561a0e2-bea1-4be7-aae6-570750283fb2" providerId="AD" clId="Web-{A81FCA04-E5D3-4CD3-8E93-86EA1B848FA7}" dt="2020-03-23T15:53:55.095" v="618"/>
          <ac:spMkLst>
            <pc:docMk/>
            <pc:sldMk cId="2778314667" sldId="272"/>
            <ac:spMk id="9" creationId="{05162A4F-4B2E-4CCD-B52B-2AE70645529D}"/>
          </ac:spMkLst>
        </pc:spChg>
        <pc:spChg chg="add mod">
          <ac:chgData name="Nguyễn Duy Minh" userId="S::17520754@ms.uit.edu.vn::b561a0e2-bea1-4be7-aae6-570750283fb2" providerId="AD" clId="Web-{A81FCA04-E5D3-4CD3-8E93-86EA1B848FA7}" dt="2020-03-23T16:06:06.883" v="961" actId="1076"/>
          <ac:spMkLst>
            <pc:docMk/>
            <pc:sldMk cId="2778314667" sldId="272"/>
            <ac:spMk id="11" creationId="{787821AF-E806-4E32-AE92-05C07952609D}"/>
          </ac:spMkLst>
        </pc:spChg>
      </pc:sldChg>
      <pc:sldChg chg="add replId">
        <pc:chgData name="Nguyễn Duy Minh" userId="S::17520754@ms.uit.edu.vn::b561a0e2-bea1-4be7-aae6-570750283fb2" providerId="AD" clId="Web-{A81FCA04-E5D3-4CD3-8E93-86EA1B848FA7}" dt="2020-03-23T15:56:39.444" v="619"/>
        <pc:sldMkLst>
          <pc:docMk/>
          <pc:sldMk cId="1768645928" sldId="273"/>
        </pc:sldMkLst>
      </pc:sldChg>
      <pc:sldChg chg="addSp delSp modSp add replId">
        <pc:chgData name="Nguyễn Duy Minh" userId="S::17520754@ms.uit.edu.vn::b561a0e2-bea1-4be7-aae6-570750283fb2" providerId="AD" clId="Web-{A81FCA04-E5D3-4CD3-8E93-86EA1B848FA7}" dt="2020-03-23T16:00:00.325" v="686" actId="20577"/>
        <pc:sldMkLst>
          <pc:docMk/>
          <pc:sldMk cId="1135095857" sldId="274"/>
        </pc:sldMkLst>
        <pc:spChg chg="add mod">
          <ac:chgData name="Nguyễn Duy Minh" userId="S::17520754@ms.uit.edu.vn::b561a0e2-bea1-4be7-aae6-570750283fb2" providerId="AD" clId="Web-{A81FCA04-E5D3-4CD3-8E93-86EA1B848FA7}" dt="2020-03-23T16:00:00.325" v="686" actId="20577"/>
          <ac:spMkLst>
            <pc:docMk/>
            <pc:sldMk cId="1135095857" sldId="274"/>
            <ac:spMk id="3" creationId="{2B6C1463-47A6-48E8-A0E0-78E8085E2432}"/>
          </ac:spMkLst>
        </pc:spChg>
        <pc:spChg chg="add mod">
          <ac:chgData name="Nguyễn Duy Minh" userId="S::17520754@ms.uit.edu.vn::b561a0e2-bea1-4be7-aae6-570750283fb2" providerId="AD" clId="Web-{A81FCA04-E5D3-4CD3-8E93-86EA1B848FA7}" dt="2020-03-23T15:59:33.684" v="683"/>
          <ac:spMkLst>
            <pc:docMk/>
            <pc:sldMk cId="1135095857" sldId="274"/>
            <ac:spMk id="4" creationId="{BD6ABA75-5C7D-4C59-A332-339C9A5CF30E}"/>
          </ac:spMkLst>
        </pc:spChg>
        <pc:spChg chg="mod">
          <ac:chgData name="Nguyễn Duy Minh" userId="S::17520754@ms.uit.edu.vn::b561a0e2-bea1-4be7-aae6-570750283fb2" providerId="AD" clId="Web-{A81FCA04-E5D3-4CD3-8E93-86EA1B848FA7}" dt="2020-03-23T15:58:47.385" v="675" actId="1076"/>
          <ac:spMkLst>
            <pc:docMk/>
            <pc:sldMk cId="1135095857" sldId="274"/>
            <ac:spMk id="6" creationId="{CCE56790-0533-4595-9256-E05EA6F16EBE}"/>
          </ac:spMkLst>
        </pc:spChg>
        <pc:picChg chg="del">
          <ac:chgData name="Nguyễn Duy Minh" userId="S::17520754@ms.uit.edu.vn::b561a0e2-bea1-4be7-aae6-570750283fb2" providerId="AD" clId="Web-{A81FCA04-E5D3-4CD3-8E93-86EA1B848FA7}" dt="2020-03-23T15:57:59.587" v="662"/>
          <ac:picMkLst>
            <pc:docMk/>
            <pc:sldMk cId="1135095857" sldId="274"/>
            <ac:picMk id="2" creationId="{A518F5E4-F1B1-40B6-8252-FE2CA94DC447}"/>
          </ac:picMkLst>
        </pc:picChg>
      </pc:sldChg>
      <pc:sldChg chg="modSp add del replId">
        <pc:chgData name="Nguyễn Duy Minh" userId="S::17520754@ms.uit.edu.vn::b561a0e2-bea1-4be7-aae6-570750283fb2" providerId="AD" clId="Web-{A81FCA04-E5D3-4CD3-8E93-86EA1B848FA7}" dt="2020-03-23T16:08:33.169" v="1009"/>
        <pc:sldMkLst>
          <pc:docMk/>
          <pc:sldMk cId="4217527158" sldId="275"/>
        </pc:sldMkLst>
        <pc:spChg chg="mod">
          <ac:chgData name="Nguyễn Duy Minh" userId="S::17520754@ms.uit.edu.vn::b561a0e2-bea1-4be7-aae6-570750283fb2" providerId="AD" clId="Web-{A81FCA04-E5D3-4CD3-8E93-86EA1B848FA7}" dt="2020-03-23T16:07:38.136" v="1007" actId="14100"/>
          <ac:spMkLst>
            <pc:docMk/>
            <pc:sldMk cId="4217527158" sldId="275"/>
            <ac:spMk id="6" creationId="{CCE56790-0533-4595-9256-E05EA6F16EBE}"/>
          </ac:spMkLst>
        </pc:spChg>
      </pc:sldChg>
      <pc:sldChg chg="addSp delSp modSp add replId">
        <pc:chgData name="Nguyễn Duy Minh" userId="S::17520754@ms.uit.edu.vn::b561a0e2-bea1-4be7-aae6-570750283fb2" providerId="AD" clId="Web-{A81FCA04-E5D3-4CD3-8E93-86EA1B848FA7}" dt="2020-03-23T16:18:32.062" v="1694" actId="1076"/>
        <pc:sldMkLst>
          <pc:docMk/>
          <pc:sldMk cId="2934762759" sldId="276"/>
        </pc:sldMkLst>
        <pc:spChg chg="add del mod">
          <ac:chgData name="Nguyễn Duy Minh" userId="S::17520754@ms.uit.edu.vn::b561a0e2-bea1-4be7-aae6-570750283fb2" providerId="AD" clId="Web-{A81FCA04-E5D3-4CD3-8E93-86EA1B848FA7}" dt="2020-03-23T16:13:35.772" v="1504"/>
          <ac:spMkLst>
            <pc:docMk/>
            <pc:sldMk cId="2934762759" sldId="276"/>
            <ac:spMk id="2" creationId="{1F4D58CD-4FE7-44C7-B4FD-B4B75432E8A1}"/>
          </ac:spMkLst>
        </pc:spChg>
        <pc:spChg chg="mod">
          <ac:chgData name="Nguyễn Duy Minh" userId="S::17520754@ms.uit.edu.vn::b561a0e2-bea1-4be7-aae6-570750283fb2" providerId="AD" clId="Web-{A81FCA04-E5D3-4CD3-8E93-86EA1B848FA7}" dt="2020-03-23T16:11:35.893" v="1485" actId="20577"/>
          <ac:spMkLst>
            <pc:docMk/>
            <pc:sldMk cId="2934762759" sldId="276"/>
            <ac:spMk id="6" creationId="{CCE56790-0533-4595-9256-E05EA6F16EBE}"/>
          </ac:spMkLst>
        </pc:spChg>
        <pc:spChg chg="mod">
          <ac:chgData name="Nguyễn Duy Minh" userId="S::17520754@ms.uit.edu.vn::b561a0e2-bea1-4be7-aae6-570750283fb2" providerId="AD" clId="Web-{A81FCA04-E5D3-4CD3-8E93-86EA1B848FA7}" dt="2020-03-23T16:11:33.065" v="1484" actId="1076"/>
          <ac:spMkLst>
            <pc:docMk/>
            <pc:sldMk cId="2934762759" sldId="276"/>
            <ac:spMk id="7" creationId="{348355AD-5035-4AC2-8D03-404B63BA8F58}"/>
          </ac:spMkLst>
        </pc:spChg>
        <pc:spChg chg="del mod">
          <ac:chgData name="Nguyễn Duy Minh" userId="S::17520754@ms.uit.edu.vn::b561a0e2-bea1-4be7-aae6-570750283fb2" providerId="AD" clId="Web-{A81FCA04-E5D3-4CD3-8E93-86EA1B848FA7}" dt="2020-03-23T16:10:39.282" v="1474"/>
          <ac:spMkLst>
            <pc:docMk/>
            <pc:sldMk cId="2934762759" sldId="276"/>
            <ac:spMk id="8" creationId="{3FD2E276-1925-442C-A88A-8DD4FBC2F6A0}"/>
          </ac:spMkLst>
        </pc:spChg>
        <pc:spChg chg="mod">
          <ac:chgData name="Nguyễn Duy Minh" userId="S::17520754@ms.uit.edu.vn::b561a0e2-bea1-4be7-aae6-570750283fb2" providerId="AD" clId="Web-{A81FCA04-E5D3-4CD3-8E93-86EA1B848FA7}" dt="2020-03-23T16:12:42.098" v="1496" actId="14100"/>
          <ac:spMkLst>
            <pc:docMk/>
            <pc:sldMk cId="2934762759" sldId="276"/>
            <ac:spMk id="9" creationId="{05162A4F-4B2E-4CCD-B52B-2AE70645529D}"/>
          </ac:spMkLst>
        </pc:spChg>
        <pc:spChg chg="add mod">
          <ac:chgData name="Nguyễn Duy Minh" userId="S::17520754@ms.uit.edu.vn::b561a0e2-bea1-4be7-aae6-570750283fb2" providerId="AD" clId="Web-{A81FCA04-E5D3-4CD3-8E93-86EA1B848FA7}" dt="2020-03-23T16:17:47.373" v="1682" actId="20577"/>
          <ac:spMkLst>
            <pc:docMk/>
            <pc:sldMk cId="2934762759" sldId="276"/>
            <ac:spMk id="10" creationId="{7E6C22CD-73B2-4CDB-86DA-A9BE057B379C}"/>
          </ac:spMkLst>
        </pc:spChg>
        <pc:spChg chg="add mod">
          <ac:chgData name="Nguyễn Duy Minh" userId="S::17520754@ms.uit.edu.vn::b561a0e2-bea1-4be7-aae6-570750283fb2" providerId="AD" clId="Web-{A81FCA04-E5D3-4CD3-8E93-86EA1B848FA7}" dt="2020-03-23T16:17:49.358" v="1685" actId="20577"/>
          <ac:spMkLst>
            <pc:docMk/>
            <pc:sldMk cId="2934762759" sldId="276"/>
            <ac:spMk id="11" creationId="{18C29FFF-0002-47D2-A119-005052A1A62F}"/>
          </ac:spMkLst>
        </pc:spChg>
        <pc:spChg chg="add mod">
          <ac:chgData name="Nguyễn Duy Minh" userId="S::17520754@ms.uit.edu.vn::b561a0e2-bea1-4be7-aae6-570750283fb2" providerId="AD" clId="Web-{A81FCA04-E5D3-4CD3-8E93-86EA1B848FA7}" dt="2020-03-23T16:17:56.452" v="1691" actId="1076"/>
          <ac:spMkLst>
            <pc:docMk/>
            <pc:sldMk cId="2934762759" sldId="276"/>
            <ac:spMk id="15" creationId="{9445F7D2-6CC5-4EC1-A2EA-DE17B7514B80}"/>
          </ac:spMkLst>
        </pc:spChg>
        <pc:spChg chg="add del mod">
          <ac:chgData name="Nguyễn Duy Minh" userId="S::17520754@ms.uit.edu.vn::b561a0e2-bea1-4be7-aae6-570750283fb2" providerId="AD" clId="Web-{A81FCA04-E5D3-4CD3-8E93-86EA1B848FA7}" dt="2020-03-23T16:17:21.013" v="1673"/>
          <ac:spMkLst>
            <pc:docMk/>
            <pc:sldMk cId="2934762759" sldId="276"/>
            <ac:spMk id="16" creationId="{328E1614-63DB-4127-8ED3-B74DE740479D}"/>
          </ac:spMkLst>
        </pc:spChg>
        <pc:picChg chg="add mod">
          <ac:chgData name="Nguyễn Duy Minh" userId="S::17520754@ms.uit.edu.vn::b561a0e2-bea1-4be7-aae6-570750283fb2" providerId="AD" clId="Web-{A81FCA04-E5D3-4CD3-8E93-86EA1B848FA7}" dt="2020-03-23T16:15:26.666" v="1632" actId="1076"/>
          <ac:picMkLst>
            <pc:docMk/>
            <pc:sldMk cId="2934762759" sldId="276"/>
            <ac:picMk id="3" creationId="{29206D3D-CE35-4784-8F76-48F5E244E704}"/>
          </ac:picMkLst>
        </pc:picChg>
        <pc:picChg chg="add mod">
          <ac:chgData name="Nguyễn Duy Minh" userId="S::17520754@ms.uit.edu.vn::b561a0e2-bea1-4be7-aae6-570750283fb2" providerId="AD" clId="Web-{A81FCA04-E5D3-4CD3-8E93-86EA1B848FA7}" dt="2020-03-23T16:18:32.062" v="1694" actId="1076"/>
          <ac:picMkLst>
            <pc:docMk/>
            <pc:sldMk cId="2934762759" sldId="276"/>
            <ac:picMk id="12" creationId="{C82F90B0-38D7-4EAD-87CA-BE2B98F1611E}"/>
          </ac:picMkLst>
        </pc:picChg>
        <pc:cxnChg chg="add mod">
          <ac:chgData name="Nguyễn Duy Minh" userId="S::17520754@ms.uit.edu.vn::b561a0e2-bea1-4be7-aae6-570750283fb2" providerId="AD" clId="Web-{A81FCA04-E5D3-4CD3-8E93-86EA1B848FA7}" dt="2020-03-23T16:15:20.494" v="1630" actId="1076"/>
          <ac:cxnSpMkLst>
            <pc:docMk/>
            <pc:sldMk cId="2934762759" sldId="276"/>
            <ac:cxnSpMk id="5" creationId="{C1443500-55EB-46D6-AE05-821F21277E16}"/>
          </ac:cxnSpMkLst>
        </pc:cxnChg>
        <pc:cxnChg chg="add mod">
          <ac:chgData name="Nguyễn Duy Minh" userId="S::17520754@ms.uit.edu.vn::b561a0e2-bea1-4be7-aae6-570750283fb2" providerId="AD" clId="Web-{A81FCA04-E5D3-4CD3-8E93-86EA1B848FA7}" dt="2020-03-23T16:17:09.888" v="1648" actId="14100"/>
          <ac:cxnSpMkLst>
            <pc:docMk/>
            <pc:sldMk cId="2934762759" sldId="276"/>
            <ac:cxnSpMk id="14" creationId="{17157271-E1F8-4E62-A8F1-219856240DD6}"/>
          </ac:cxnSpMkLst>
        </pc:cxnChg>
      </pc:sldChg>
      <pc:sldChg chg="addSp delSp modSp add mod replId setBg">
        <pc:chgData name="Nguyễn Duy Minh" userId="S::17520754@ms.uit.edu.vn::b561a0e2-bea1-4be7-aae6-570750283fb2" providerId="AD" clId="Web-{A81FCA04-E5D3-4CD3-8E93-86EA1B848FA7}" dt="2020-03-23T16:24:25.058" v="1924" actId="1076"/>
        <pc:sldMkLst>
          <pc:docMk/>
          <pc:sldMk cId="192991307" sldId="277"/>
        </pc:sldMkLst>
        <pc:spChg chg="add del mod">
          <ac:chgData name="Nguyễn Duy Minh" userId="S::17520754@ms.uit.edu.vn::b561a0e2-bea1-4be7-aae6-570750283fb2" providerId="AD" clId="Web-{A81FCA04-E5D3-4CD3-8E93-86EA1B848FA7}" dt="2020-03-23T16:19:25.845" v="1711"/>
          <ac:spMkLst>
            <pc:docMk/>
            <pc:sldMk cId="192991307" sldId="277"/>
            <ac:spMk id="2" creationId="{FB0783F6-2DB6-4C7E-8132-B697514CC859}"/>
          </ac:spMkLst>
        </pc:spChg>
        <pc:spChg chg="mod">
          <ac:chgData name="Nguyễn Duy Minh" userId="S::17520754@ms.uit.edu.vn::b561a0e2-bea1-4be7-aae6-570750283fb2" providerId="AD" clId="Web-{A81FCA04-E5D3-4CD3-8E93-86EA1B848FA7}" dt="2020-03-23T16:22:00.178" v="1721" actId="20577"/>
          <ac:spMkLst>
            <pc:docMk/>
            <pc:sldMk cId="192991307" sldId="277"/>
            <ac:spMk id="6" creationId="{CCE56790-0533-4595-9256-E05EA6F16EBE}"/>
          </ac:spMkLst>
        </pc:spChg>
        <pc:spChg chg="del">
          <ac:chgData name="Nguyễn Duy Minh" userId="S::17520754@ms.uit.edu.vn::b561a0e2-bea1-4be7-aae6-570750283fb2" providerId="AD" clId="Web-{A81FCA04-E5D3-4CD3-8E93-86EA1B848FA7}" dt="2020-03-23T16:19:12.032" v="1704"/>
          <ac:spMkLst>
            <pc:docMk/>
            <pc:sldMk cId="192991307" sldId="277"/>
            <ac:spMk id="7" creationId="{348355AD-5035-4AC2-8D03-404B63BA8F58}"/>
          </ac:spMkLst>
        </pc:spChg>
        <pc:spChg chg="add">
          <ac:chgData name="Nguyễn Duy Minh" userId="S::17520754@ms.uit.edu.vn::b561a0e2-bea1-4be7-aae6-570750283fb2" providerId="AD" clId="Web-{A81FCA04-E5D3-4CD3-8E93-86EA1B848FA7}" dt="2020-03-23T16:21:49.443" v="1718"/>
          <ac:spMkLst>
            <pc:docMk/>
            <pc:sldMk cId="192991307" sldId="277"/>
            <ac:spMk id="8" creationId="{6753252F-4873-4F63-801D-CC719279A7D5}"/>
          </ac:spMkLst>
        </pc:spChg>
        <pc:spChg chg="del">
          <ac:chgData name="Nguyễn Duy Minh" userId="S::17520754@ms.uit.edu.vn::b561a0e2-bea1-4be7-aae6-570750283fb2" providerId="AD" clId="Web-{A81FCA04-E5D3-4CD3-8E93-86EA1B848FA7}" dt="2020-03-23T16:19:12.032" v="1703"/>
          <ac:spMkLst>
            <pc:docMk/>
            <pc:sldMk cId="192991307" sldId="277"/>
            <ac:spMk id="9" creationId="{05162A4F-4B2E-4CCD-B52B-2AE70645529D}"/>
          </ac:spMkLst>
        </pc:spChg>
        <pc:spChg chg="del">
          <ac:chgData name="Nguyễn Duy Minh" userId="S::17520754@ms.uit.edu.vn::b561a0e2-bea1-4be7-aae6-570750283fb2" providerId="AD" clId="Web-{A81FCA04-E5D3-4CD3-8E93-86EA1B848FA7}" dt="2020-03-23T16:19:12.032" v="1700"/>
          <ac:spMkLst>
            <pc:docMk/>
            <pc:sldMk cId="192991307" sldId="277"/>
            <ac:spMk id="10" creationId="{7E6C22CD-73B2-4CDB-86DA-A9BE057B379C}"/>
          </ac:spMkLst>
        </pc:spChg>
        <pc:spChg chg="del">
          <ac:chgData name="Nguyễn Duy Minh" userId="S::17520754@ms.uit.edu.vn::b561a0e2-bea1-4be7-aae6-570750283fb2" providerId="AD" clId="Web-{A81FCA04-E5D3-4CD3-8E93-86EA1B848FA7}" dt="2020-03-23T16:19:12.032" v="1699"/>
          <ac:spMkLst>
            <pc:docMk/>
            <pc:sldMk cId="192991307" sldId="277"/>
            <ac:spMk id="11" creationId="{18C29FFF-0002-47D2-A119-005052A1A62F}"/>
          </ac:spMkLst>
        </pc:spChg>
        <pc:spChg chg="add">
          <ac:chgData name="Nguyễn Duy Minh" userId="S::17520754@ms.uit.edu.vn::b561a0e2-bea1-4be7-aae6-570750283fb2" providerId="AD" clId="Web-{A81FCA04-E5D3-4CD3-8E93-86EA1B848FA7}" dt="2020-03-23T16:21:49.443" v="1718"/>
          <ac:spMkLst>
            <pc:docMk/>
            <pc:sldMk cId="192991307" sldId="277"/>
            <ac:spMk id="13" creationId="{047C8CCB-F95D-4249-92DD-651249D3535A}"/>
          </ac:spMkLst>
        </pc:spChg>
        <pc:spChg chg="del">
          <ac:chgData name="Nguyễn Duy Minh" userId="S::17520754@ms.uit.edu.vn::b561a0e2-bea1-4be7-aae6-570750283fb2" providerId="AD" clId="Web-{A81FCA04-E5D3-4CD3-8E93-86EA1B848FA7}" dt="2020-03-23T16:19:12.032" v="1696"/>
          <ac:spMkLst>
            <pc:docMk/>
            <pc:sldMk cId="192991307" sldId="277"/>
            <ac:spMk id="15" creationId="{9445F7D2-6CC5-4EC1-A2EA-DE17B7514B80}"/>
          </ac:spMkLst>
        </pc:spChg>
        <pc:spChg chg="add mod">
          <ac:chgData name="Nguyễn Duy Minh" userId="S::17520754@ms.uit.edu.vn::b561a0e2-bea1-4be7-aae6-570750283fb2" providerId="AD" clId="Web-{A81FCA04-E5D3-4CD3-8E93-86EA1B848FA7}" dt="2020-03-23T16:24:20.152" v="1923" actId="20577"/>
          <ac:spMkLst>
            <pc:docMk/>
            <pc:sldMk cId="192991307" sldId="277"/>
            <ac:spMk id="17" creationId="{1F569A47-793D-42BF-B73B-EDC6BFBA593C}"/>
          </ac:spMkLst>
        </pc:spChg>
        <pc:picChg chg="del">
          <ac:chgData name="Nguyễn Duy Minh" userId="S::17520754@ms.uit.edu.vn::b561a0e2-bea1-4be7-aae6-570750283fb2" providerId="AD" clId="Web-{A81FCA04-E5D3-4CD3-8E93-86EA1B848FA7}" dt="2020-03-23T16:19:12.032" v="1702"/>
          <ac:picMkLst>
            <pc:docMk/>
            <pc:sldMk cId="192991307" sldId="277"/>
            <ac:picMk id="3" creationId="{29206D3D-CE35-4784-8F76-48F5E244E704}"/>
          </ac:picMkLst>
        </pc:picChg>
        <pc:picChg chg="add mod">
          <ac:chgData name="Nguyễn Duy Minh" userId="S::17520754@ms.uit.edu.vn::b561a0e2-bea1-4be7-aae6-570750283fb2" providerId="AD" clId="Web-{A81FCA04-E5D3-4CD3-8E93-86EA1B848FA7}" dt="2020-03-23T16:24:25.058" v="1924" actId="1076"/>
          <ac:picMkLst>
            <pc:docMk/>
            <pc:sldMk cId="192991307" sldId="277"/>
            <ac:picMk id="4" creationId="{41E4ACB2-2238-4177-8E25-A2B8F8B7D26B}"/>
          </ac:picMkLst>
        </pc:picChg>
        <pc:picChg chg="del">
          <ac:chgData name="Nguyễn Duy Minh" userId="S::17520754@ms.uit.edu.vn::b561a0e2-bea1-4be7-aae6-570750283fb2" providerId="AD" clId="Web-{A81FCA04-E5D3-4CD3-8E93-86EA1B848FA7}" dt="2020-03-23T16:19:12.032" v="1698"/>
          <ac:picMkLst>
            <pc:docMk/>
            <pc:sldMk cId="192991307" sldId="277"/>
            <ac:picMk id="12" creationId="{C82F90B0-38D7-4EAD-87CA-BE2B98F1611E}"/>
          </ac:picMkLst>
        </pc:picChg>
        <pc:cxnChg chg="del">
          <ac:chgData name="Nguyễn Duy Minh" userId="S::17520754@ms.uit.edu.vn::b561a0e2-bea1-4be7-aae6-570750283fb2" providerId="AD" clId="Web-{A81FCA04-E5D3-4CD3-8E93-86EA1B848FA7}" dt="2020-03-23T16:19:12.032" v="1701"/>
          <ac:cxnSpMkLst>
            <pc:docMk/>
            <pc:sldMk cId="192991307" sldId="277"/>
            <ac:cxnSpMk id="5" creationId="{C1443500-55EB-46D6-AE05-821F21277E16}"/>
          </ac:cxnSpMkLst>
        </pc:cxnChg>
        <pc:cxnChg chg="del">
          <ac:chgData name="Nguyễn Duy Minh" userId="S::17520754@ms.uit.edu.vn::b561a0e2-bea1-4be7-aae6-570750283fb2" providerId="AD" clId="Web-{A81FCA04-E5D3-4CD3-8E93-86EA1B848FA7}" dt="2020-03-23T16:19:12.032" v="1697"/>
          <ac:cxnSpMkLst>
            <pc:docMk/>
            <pc:sldMk cId="192991307" sldId="277"/>
            <ac:cxnSpMk id="14" creationId="{17157271-E1F8-4E62-A8F1-219856240DD6}"/>
          </ac:cxnSpMkLst>
        </pc:cxnChg>
      </pc:sldChg>
      <pc:sldChg chg="add del replId">
        <pc:chgData name="Nguyễn Duy Minh" userId="S::17520754@ms.uit.edu.vn::b561a0e2-bea1-4be7-aae6-570750283fb2" providerId="AD" clId="Web-{A81FCA04-E5D3-4CD3-8E93-86EA1B848FA7}" dt="2020-03-23T16:13:41.913" v="1506"/>
        <pc:sldMkLst>
          <pc:docMk/>
          <pc:sldMk cId="704658268" sldId="277"/>
        </pc:sldMkLst>
      </pc:sldChg>
      <pc:sldChg chg="add del replId">
        <pc:chgData name="Nguyễn Duy Minh" userId="S::17520754@ms.uit.edu.vn::b561a0e2-bea1-4be7-aae6-570750283fb2" providerId="AD" clId="Web-{A81FCA04-E5D3-4CD3-8E93-86EA1B848FA7}" dt="2020-03-23T16:19:14.954" v="1706"/>
        <pc:sldMkLst>
          <pc:docMk/>
          <pc:sldMk cId="950808047" sldId="278"/>
        </pc:sldMkLst>
      </pc:sldChg>
      <pc:sldChg chg="addSp delSp modSp add replId">
        <pc:chgData name="Nguyễn Duy Minh" userId="S::17520754@ms.uit.edu.vn::b561a0e2-bea1-4be7-aae6-570750283fb2" providerId="AD" clId="Web-{A81FCA04-E5D3-4CD3-8E93-86EA1B848FA7}" dt="2020-03-23T16:27:24.314" v="2065" actId="20577"/>
        <pc:sldMkLst>
          <pc:docMk/>
          <pc:sldMk cId="3643682060" sldId="278"/>
        </pc:sldMkLst>
        <pc:spChg chg="del">
          <ac:chgData name="Nguyễn Duy Minh" userId="S::17520754@ms.uit.edu.vn::b561a0e2-bea1-4be7-aae6-570750283fb2" providerId="AD" clId="Web-{A81FCA04-E5D3-4CD3-8E93-86EA1B848FA7}" dt="2020-03-23T16:25:47.640" v="2033"/>
          <ac:spMkLst>
            <pc:docMk/>
            <pc:sldMk cId="3643682060" sldId="278"/>
            <ac:spMk id="2" creationId="{CFD5C880-4D0B-4D8A-90EF-C65A05FC6F27}"/>
          </ac:spMkLst>
        </pc:spChg>
        <pc:spChg chg="mod">
          <ac:chgData name="Nguyễn Duy Minh" userId="S::17520754@ms.uit.edu.vn::b561a0e2-bea1-4be7-aae6-570750283fb2" providerId="AD" clId="Web-{A81FCA04-E5D3-4CD3-8E93-86EA1B848FA7}" dt="2020-03-23T16:27:24.314" v="2065" actId="20577"/>
          <ac:spMkLst>
            <pc:docMk/>
            <pc:sldMk cId="3643682060" sldId="278"/>
            <ac:spMk id="6" creationId="{CCE56790-0533-4595-9256-E05EA6F16EBE}"/>
          </ac:spMkLst>
        </pc:spChg>
        <pc:spChg chg="add del">
          <ac:chgData name="Nguyễn Duy Minh" userId="S::17520754@ms.uit.edu.vn::b561a0e2-bea1-4be7-aae6-570750283fb2" providerId="AD" clId="Web-{A81FCA04-E5D3-4CD3-8E93-86EA1B848FA7}" dt="2020-03-23T16:25:51.390" v="2035"/>
          <ac:spMkLst>
            <pc:docMk/>
            <pc:sldMk cId="3643682060" sldId="278"/>
            <ac:spMk id="7" creationId="{659DE9DB-BD5A-45FA-AF25-9EFFACD0C1DF}"/>
          </ac:spMkLst>
        </pc:spChg>
        <pc:spChg chg="mod">
          <ac:chgData name="Nguyễn Duy Minh" userId="S::17520754@ms.uit.edu.vn::b561a0e2-bea1-4be7-aae6-570750283fb2" providerId="AD" clId="Web-{A81FCA04-E5D3-4CD3-8E93-86EA1B848FA7}" dt="2020-03-23T16:26:30.860" v="2064" actId="14100"/>
          <ac:spMkLst>
            <pc:docMk/>
            <pc:sldMk cId="3643682060" sldId="278"/>
            <ac:spMk id="8" creationId="{3FD2E276-1925-442C-A88A-8DD4FBC2F6A0}"/>
          </ac:spMkLst>
        </pc:spChg>
        <pc:spChg chg="del">
          <ac:chgData name="Nguyễn Duy Minh" userId="S::17520754@ms.uit.edu.vn::b561a0e2-bea1-4be7-aae6-570750283fb2" providerId="AD" clId="Web-{A81FCA04-E5D3-4CD3-8E93-86EA1B848FA7}" dt="2020-03-23T16:25:46.780" v="2032"/>
          <ac:spMkLst>
            <pc:docMk/>
            <pc:sldMk cId="3643682060" sldId="278"/>
            <ac:spMk id="11" creationId="{787821AF-E806-4E32-AE92-05C07952609D}"/>
          </ac:spMkLst>
        </pc:spChg>
      </pc:sldChg>
      <pc:sldChg chg="addSp delSp modSp add mod replId setBg">
        <pc:chgData name="Nguyễn Duy Minh" userId="S::17520754@ms.uit.edu.vn::b561a0e2-bea1-4be7-aae6-570750283fb2" providerId="AD" clId="Web-{A81FCA04-E5D3-4CD3-8E93-86EA1B848FA7}" dt="2020-03-23T16:45:40.660" v="2287" actId="1076"/>
        <pc:sldMkLst>
          <pc:docMk/>
          <pc:sldMk cId="237457151" sldId="279"/>
        </pc:sldMkLst>
        <pc:spChg chg="add del mod">
          <ac:chgData name="Nguyễn Duy Minh" userId="S::17520754@ms.uit.edu.vn::b561a0e2-bea1-4be7-aae6-570750283fb2" providerId="AD" clId="Web-{A81FCA04-E5D3-4CD3-8E93-86EA1B848FA7}" dt="2020-03-23T16:45:14.488" v="2282"/>
          <ac:spMkLst>
            <pc:docMk/>
            <pc:sldMk cId="237457151" sldId="279"/>
            <ac:spMk id="3" creationId="{E055EFBA-D178-4ECC-8024-6DCDE761E876}"/>
          </ac:spMkLst>
        </pc:spChg>
        <pc:spChg chg="add del mod ord">
          <ac:chgData name="Nguyễn Duy Minh" userId="S::17520754@ms.uit.edu.vn::b561a0e2-bea1-4be7-aae6-570750283fb2" providerId="AD" clId="Web-{A81FCA04-E5D3-4CD3-8E93-86EA1B848FA7}" dt="2020-03-23T16:45:12.925" v="2281"/>
          <ac:spMkLst>
            <pc:docMk/>
            <pc:sldMk cId="237457151" sldId="279"/>
            <ac:spMk id="4" creationId="{7A974151-BBC0-434A-B592-C24C8A14691F}"/>
          </ac:spMkLst>
        </pc:spChg>
        <pc:spChg chg="mod">
          <ac:chgData name="Nguyễn Duy Minh" userId="S::17520754@ms.uit.edu.vn::b561a0e2-bea1-4be7-aae6-570750283fb2" providerId="AD" clId="Web-{A81FCA04-E5D3-4CD3-8E93-86EA1B848FA7}" dt="2020-03-23T16:45:25.472" v="2284"/>
          <ac:spMkLst>
            <pc:docMk/>
            <pc:sldMk cId="237457151" sldId="279"/>
            <ac:spMk id="6" creationId="{CCE56790-0533-4595-9256-E05EA6F16EBE}"/>
          </ac:spMkLst>
        </pc:spChg>
        <pc:spChg chg="del">
          <ac:chgData name="Nguyễn Duy Minh" userId="S::17520754@ms.uit.edu.vn::b561a0e2-bea1-4be7-aae6-570750283fb2" providerId="AD" clId="Web-{A81FCA04-E5D3-4CD3-8E93-86EA1B848FA7}" dt="2020-03-23T16:27:31.331" v="2069"/>
          <ac:spMkLst>
            <pc:docMk/>
            <pc:sldMk cId="237457151" sldId="279"/>
            <ac:spMk id="8" creationId="{3FD2E276-1925-442C-A88A-8DD4FBC2F6A0}"/>
          </ac:spMkLst>
        </pc:spChg>
        <pc:spChg chg="add del mod ord">
          <ac:chgData name="Nguyễn Duy Minh" userId="S::17520754@ms.uit.edu.vn::b561a0e2-bea1-4be7-aae6-570750283fb2" providerId="AD" clId="Web-{A81FCA04-E5D3-4CD3-8E93-86EA1B848FA7}" dt="2020-03-23T16:45:10.534" v="2275"/>
          <ac:spMkLst>
            <pc:docMk/>
            <pc:sldMk cId="237457151" sldId="279"/>
            <ac:spMk id="9" creationId="{8FEABC76-0F59-4257-B2BC-A066663841EF}"/>
          </ac:spMkLst>
        </pc:spChg>
        <pc:spChg chg="add mod ord">
          <ac:chgData name="Nguyễn Duy Minh" userId="S::17520754@ms.uit.edu.vn::b561a0e2-bea1-4be7-aae6-570750283fb2" providerId="AD" clId="Web-{A81FCA04-E5D3-4CD3-8E93-86EA1B848FA7}" dt="2020-03-23T16:45:25.472" v="2284"/>
          <ac:spMkLst>
            <pc:docMk/>
            <pc:sldMk cId="237457151" sldId="279"/>
            <ac:spMk id="10" creationId="{14401392-089B-4E83-8E7D-9C5E2C30D47D}"/>
          </ac:spMkLst>
        </pc:spChg>
        <pc:spChg chg="add">
          <ac:chgData name="Nguyễn Duy Minh" userId="S::17520754@ms.uit.edu.vn::b561a0e2-bea1-4be7-aae6-570750283fb2" providerId="AD" clId="Web-{A81FCA04-E5D3-4CD3-8E93-86EA1B848FA7}" dt="2020-03-23T16:45:25.472" v="2284"/>
          <ac:spMkLst>
            <pc:docMk/>
            <pc:sldMk cId="237457151" sldId="279"/>
            <ac:spMk id="16" creationId="{6753252F-4873-4F63-801D-CC719279A7D5}"/>
          </ac:spMkLst>
        </pc:spChg>
        <pc:spChg chg="add">
          <ac:chgData name="Nguyễn Duy Minh" userId="S::17520754@ms.uit.edu.vn::b561a0e2-bea1-4be7-aae6-570750283fb2" providerId="AD" clId="Web-{A81FCA04-E5D3-4CD3-8E93-86EA1B848FA7}" dt="2020-03-23T16:45:25.472" v="2284"/>
          <ac:spMkLst>
            <pc:docMk/>
            <pc:sldMk cId="237457151" sldId="279"/>
            <ac:spMk id="18" creationId="{047C8CCB-F95D-4249-92DD-651249D3535A}"/>
          </ac:spMkLst>
        </pc:spChg>
        <pc:picChg chg="add del mod">
          <ac:chgData name="Nguyễn Duy Minh" userId="S::17520754@ms.uit.edu.vn::b561a0e2-bea1-4be7-aae6-570750283fb2" providerId="AD" clId="Web-{A81FCA04-E5D3-4CD3-8E93-86EA1B848FA7}" dt="2020-03-23T16:42:29.123" v="2249"/>
          <ac:picMkLst>
            <pc:docMk/>
            <pc:sldMk cId="237457151" sldId="279"/>
            <ac:picMk id="5" creationId="{1B713E4D-26D6-40CA-8960-79548AE67606}"/>
          </ac:picMkLst>
        </pc:picChg>
        <pc:picChg chg="add mod">
          <ac:chgData name="Nguyễn Duy Minh" userId="S::17520754@ms.uit.edu.vn::b561a0e2-bea1-4be7-aae6-570750283fb2" providerId="AD" clId="Web-{A81FCA04-E5D3-4CD3-8E93-86EA1B848FA7}" dt="2020-03-23T16:45:40.660" v="2287" actId="1076"/>
          <ac:picMkLst>
            <pc:docMk/>
            <pc:sldMk cId="237457151" sldId="279"/>
            <ac:picMk id="11" creationId="{33FC4FAC-4692-4717-B8D5-CDCD98E4939F}"/>
          </ac:picMkLst>
        </pc:picChg>
        <pc:cxnChg chg="add del mod">
          <ac:chgData name="Nguyễn Duy Minh" userId="S::17520754@ms.uit.edu.vn::b561a0e2-bea1-4be7-aae6-570750283fb2" providerId="AD" clId="Web-{A81FCA04-E5D3-4CD3-8E93-86EA1B848FA7}" dt="2020-03-23T16:41:00.168" v="2238"/>
          <ac:cxnSpMkLst>
            <pc:docMk/>
            <pc:sldMk cId="237457151" sldId="279"/>
            <ac:cxnSpMk id="2" creationId="{705A7CA5-3D36-4B2F-A343-0AC9685CE813}"/>
          </ac:cxnSpMkLst>
        </pc:cxnChg>
      </pc:sldChg>
    </pc:docChg>
  </pc:docChgLst>
  <pc:docChgLst>
    <pc:chgData name="Vũ Tuấn Hải" userId="S::17520433@ms.uit.edu.vn::8dc1f3a0-d2da-4e99-90f9-2a8ede298c19" providerId="AD" clId="Web-{50F4B74C-0BA5-431D-9997-DB6DEBCE68FC}"/>
    <pc:docChg chg="addSld">
      <pc:chgData name="Vũ Tuấn Hải" userId="S::17520433@ms.uit.edu.vn::8dc1f3a0-d2da-4e99-90f9-2a8ede298c19" providerId="AD" clId="Web-{50F4B74C-0BA5-431D-9997-DB6DEBCE68FC}" dt="2020-04-21T15:10:17.625" v="0"/>
      <pc:docMkLst>
        <pc:docMk/>
      </pc:docMkLst>
      <pc:sldChg chg="add replId">
        <pc:chgData name="Vũ Tuấn Hải" userId="S::17520433@ms.uit.edu.vn::8dc1f3a0-d2da-4e99-90f9-2a8ede298c19" providerId="AD" clId="Web-{50F4B74C-0BA5-431D-9997-DB6DEBCE68FC}" dt="2020-04-21T15:10:17.625" v="0"/>
        <pc:sldMkLst>
          <pc:docMk/>
          <pc:sldMk cId="3176876692" sldId="294"/>
        </pc:sldMkLst>
      </pc:sldChg>
    </pc:docChg>
  </pc:docChgLst>
  <pc:docChgLst>
    <pc:chgData name="Vũ Tuấn Hải" userId="S::17520433@ms.uit.edu.vn::8dc1f3a0-d2da-4e99-90f9-2a8ede298c19" providerId="AD" clId="Web-{22124E86-E961-42C3-8775-FAC5049429C4}"/>
    <pc:docChg chg="addSld modSld">
      <pc:chgData name="Vũ Tuấn Hải" userId="S::17520433@ms.uit.edu.vn::8dc1f3a0-d2da-4e99-90f9-2a8ede298c19" providerId="AD" clId="Web-{22124E86-E961-42C3-8775-FAC5049429C4}" dt="2020-03-11T03:01:44.823" v="23" actId="20577"/>
      <pc:docMkLst>
        <pc:docMk/>
      </pc:docMkLst>
      <pc:sldChg chg="modSp new">
        <pc:chgData name="Vũ Tuấn Hải" userId="S::17520433@ms.uit.edu.vn::8dc1f3a0-d2da-4e99-90f9-2a8ede298c19" providerId="AD" clId="Web-{22124E86-E961-42C3-8775-FAC5049429C4}" dt="2020-03-11T03:01:44.808" v="22" actId="20577"/>
        <pc:sldMkLst>
          <pc:docMk/>
          <pc:sldMk cId="3978493140" sldId="256"/>
        </pc:sldMkLst>
        <pc:spChg chg="mod">
          <ac:chgData name="Vũ Tuấn Hải" userId="S::17520433@ms.uit.edu.vn::8dc1f3a0-d2da-4e99-90f9-2a8ede298c19" providerId="AD" clId="Web-{22124E86-E961-42C3-8775-FAC5049429C4}" dt="2020-03-11T03:01:40.261" v="15" actId="20577"/>
          <ac:spMkLst>
            <pc:docMk/>
            <pc:sldMk cId="3978493140" sldId="256"/>
            <ac:spMk id="2" creationId="{F25F1CCA-2DC0-4669-BB50-95D2A7F3280C}"/>
          </ac:spMkLst>
        </pc:spChg>
        <pc:spChg chg="mod">
          <ac:chgData name="Vũ Tuấn Hải" userId="S::17520433@ms.uit.edu.vn::8dc1f3a0-d2da-4e99-90f9-2a8ede298c19" providerId="AD" clId="Web-{22124E86-E961-42C3-8775-FAC5049429C4}" dt="2020-03-11T03:01:44.808" v="22" actId="20577"/>
          <ac:spMkLst>
            <pc:docMk/>
            <pc:sldMk cId="3978493140" sldId="256"/>
            <ac:spMk id="3" creationId="{1C3AE0B4-2FDE-4FFE-A48D-B01895A27AEA}"/>
          </ac:spMkLst>
        </pc:spChg>
      </pc:sldChg>
    </pc:docChg>
  </pc:docChgLst>
  <pc:docChgLst>
    <pc:chgData name="Nguyễn Duy Minh" userId="S::17520754@ms.uit.edu.vn::b561a0e2-bea1-4be7-aae6-570750283fb2" providerId="AD" clId="Web-{C43071FC-F56C-4D09-B8ED-401A25DAD8BE}"/>
    <pc:docChg chg="modSld">
      <pc:chgData name="Nguyễn Duy Minh" userId="S::17520754@ms.uit.edu.vn::b561a0e2-bea1-4be7-aae6-570750283fb2" providerId="AD" clId="Web-{C43071FC-F56C-4D09-B8ED-401A25DAD8BE}" dt="2020-04-21T16:29:18.792" v="6"/>
      <pc:docMkLst>
        <pc:docMk/>
      </pc:docMkLst>
      <pc:sldChg chg="addSp delSp modSp">
        <pc:chgData name="Nguyễn Duy Minh" userId="S::17520754@ms.uit.edu.vn::b561a0e2-bea1-4be7-aae6-570750283fb2" providerId="AD" clId="Web-{C43071FC-F56C-4D09-B8ED-401A25DAD8BE}" dt="2020-04-21T16:29:18.792" v="6"/>
        <pc:sldMkLst>
          <pc:docMk/>
          <pc:sldMk cId="3539978863" sldId="259"/>
        </pc:sldMkLst>
        <pc:picChg chg="add del mod">
          <ac:chgData name="Nguyễn Duy Minh" userId="S::17520754@ms.uit.edu.vn::b561a0e2-bea1-4be7-aae6-570750283fb2" providerId="AD" clId="Web-{C43071FC-F56C-4D09-B8ED-401A25DAD8BE}" dt="2020-04-21T16:25:21.694" v="1"/>
          <ac:picMkLst>
            <pc:docMk/>
            <pc:sldMk cId="3539978863" sldId="259"/>
            <ac:picMk id="3" creationId="{B4BCD149-A3A9-43FC-9E54-540F4DFC15C6}"/>
          </ac:picMkLst>
        </pc:picChg>
        <pc:picChg chg="add del mod">
          <ac:chgData name="Nguyễn Duy Minh" userId="S::17520754@ms.uit.edu.vn::b561a0e2-bea1-4be7-aae6-570750283fb2" providerId="AD" clId="Web-{C43071FC-F56C-4D09-B8ED-401A25DAD8BE}" dt="2020-04-21T16:25:48.147" v="4"/>
          <ac:picMkLst>
            <pc:docMk/>
            <pc:sldMk cId="3539978863" sldId="259"/>
            <ac:picMk id="6" creationId="{71BA23ED-7C1F-4121-AC37-25EC74B60957}"/>
          </ac:picMkLst>
        </pc:picChg>
        <pc:picChg chg="add del mod">
          <ac:chgData name="Nguyễn Duy Minh" userId="S::17520754@ms.uit.edu.vn::b561a0e2-bea1-4be7-aae6-570750283fb2" providerId="AD" clId="Web-{C43071FC-F56C-4D09-B8ED-401A25DAD8BE}" dt="2020-04-21T16:29:18.792" v="6"/>
          <ac:picMkLst>
            <pc:docMk/>
            <pc:sldMk cId="3539978863" sldId="259"/>
            <ac:picMk id="8" creationId="{D54A1723-AFC8-4219-A5F8-EF58A1D6A465}"/>
          </ac:picMkLst>
        </pc:picChg>
      </pc:sldChg>
    </pc:docChg>
  </pc:docChgLst>
  <pc:docChgLst>
    <pc:chgData name="Nguyễn Du Lịch" userId="89b1d97e-8eb6-43cb-b900-01612b0cfe76" providerId="ADAL" clId="{43B4CCBF-04FE-4F7C-895B-BDE3E11723F7}"/>
    <pc:docChg chg="undo custSel addSld delSld modSld">
      <pc:chgData name="Nguyễn Du Lịch" userId="89b1d97e-8eb6-43cb-b900-01612b0cfe76" providerId="ADAL" clId="{43B4CCBF-04FE-4F7C-895B-BDE3E11723F7}" dt="2020-03-27T14:17:11.338" v="2310"/>
      <pc:docMkLst>
        <pc:docMk/>
      </pc:docMkLst>
      <pc:sldChg chg="modAnim">
        <pc:chgData name="Nguyễn Du Lịch" userId="89b1d97e-8eb6-43cb-b900-01612b0cfe76" providerId="ADAL" clId="{43B4CCBF-04FE-4F7C-895B-BDE3E11723F7}" dt="2020-03-26T09:39:45.810" v="706"/>
        <pc:sldMkLst>
          <pc:docMk/>
          <pc:sldMk cId="2947702626" sldId="261"/>
        </pc:sldMkLst>
      </pc:sldChg>
      <pc:sldChg chg="addSp delSp modSp del mod">
        <pc:chgData name="Nguyễn Du Lịch" userId="89b1d97e-8eb6-43cb-b900-01612b0cfe76" providerId="ADAL" clId="{43B4CCBF-04FE-4F7C-895B-BDE3E11723F7}" dt="2020-03-26T09:28:10.835" v="9" actId="47"/>
        <pc:sldMkLst>
          <pc:docMk/>
          <pc:sldMk cId="2087956405" sldId="280"/>
        </pc:sldMkLst>
        <pc:graphicFrameChg chg="add del mod">
          <ac:chgData name="Nguyễn Du Lịch" userId="89b1d97e-8eb6-43cb-b900-01612b0cfe76" providerId="ADAL" clId="{43B4CCBF-04FE-4F7C-895B-BDE3E11723F7}" dt="2020-03-26T09:27:19.096" v="1"/>
          <ac:graphicFrameMkLst>
            <pc:docMk/>
            <pc:sldMk cId="2087956405" sldId="280"/>
            <ac:graphicFrameMk id="2" creationId="{6D31AA2C-A2E7-49FF-93E8-C4AA7BC933F3}"/>
          </ac:graphicFrameMkLst>
        </pc:graphicFrameChg>
        <pc:graphicFrameChg chg="add del mod">
          <ac:chgData name="Nguyễn Du Lịch" userId="89b1d97e-8eb6-43cb-b900-01612b0cfe76" providerId="ADAL" clId="{43B4CCBF-04FE-4F7C-895B-BDE3E11723F7}" dt="2020-03-26T09:28:06.034" v="8" actId="478"/>
          <ac:graphicFrameMkLst>
            <pc:docMk/>
            <pc:sldMk cId="2087956405" sldId="280"/>
            <ac:graphicFrameMk id="4" creationId="{AFC4D711-BC8B-4458-9454-09744D8F15FE}"/>
          </ac:graphicFrameMkLst>
        </pc:graphicFrameChg>
      </pc:sldChg>
      <pc:sldChg chg="addSp delSp modSp add mod modAnim">
        <pc:chgData name="Nguyễn Du Lịch" userId="89b1d97e-8eb6-43cb-b900-01612b0cfe76" providerId="ADAL" clId="{43B4CCBF-04FE-4F7C-895B-BDE3E11723F7}" dt="2020-03-26T09:41:13.200" v="714"/>
        <pc:sldMkLst>
          <pc:docMk/>
          <pc:sldMk cId="3284910377" sldId="280"/>
        </pc:sldMkLst>
        <pc:spChg chg="mod">
          <ac:chgData name="Nguyễn Du Lịch" userId="89b1d97e-8eb6-43cb-b900-01612b0cfe76" providerId="ADAL" clId="{43B4CCBF-04FE-4F7C-895B-BDE3E11723F7}" dt="2020-03-26T09:30:06.037" v="65" actId="20577"/>
          <ac:spMkLst>
            <pc:docMk/>
            <pc:sldMk cId="3284910377" sldId="280"/>
            <ac:spMk id="2" creationId="{8CAB5F94-D6AF-4820-A585-AB05768DFCFC}"/>
          </ac:spMkLst>
        </pc:spChg>
        <pc:spChg chg="mod">
          <ac:chgData name="Nguyễn Du Lịch" userId="89b1d97e-8eb6-43cb-b900-01612b0cfe76" providerId="ADAL" clId="{43B4CCBF-04FE-4F7C-895B-BDE3E11723F7}" dt="2020-03-26T09:32:14.176" v="360" actId="14100"/>
          <ac:spMkLst>
            <pc:docMk/>
            <pc:sldMk cId="3284910377" sldId="280"/>
            <ac:spMk id="3" creationId="{858077D5-7C85-4A18-AC99-32546D5A471D}"/>
          </ac:spMkLst>
        </pc:spChg>
        <pc:spChg chg="add mod">
          <ac:chgData name="Nguyễn Du Lịch" userId="89b1d97e-8eb6-43cb-b900-01612b0cfe76" providerId="ADAL" clId="{43B4CCBF-04FE-4F7C-895B-BDE3E11723F7}" dt="2020-03-26T09:34:10.134" v="508" actId="20577"/>
          <ac:spMkLst>
            <pc:docMk/>
            <pc:sldMk cId="3284910377" sldId="280"/>
            <ac:spMk id="4" creationId="{9037111C-9E83-480B-B1CC-53DC0D345DCA}"/>
          </ac:spMkLst>
        </pc:spChg>
        <pc:spChg chg="add del mod">
          <ac:chgData name="Nguyễn Du Lịch" userId="89b1d97e-8eb6-43cb-b900-01612b0cfe76" providerId="ADAL" clId="{43B4CCBF-04FE-4F7C-895B-BDE3E11723F7}" dt="2020-03-26T09:34:23.948" v="512" actId="478"/>
          <ac:spMkLst>
            <pc:docMk/>
            <pc:sldMk cId="3284910377" sldId="280"/>
            <ac:spMk id="5" creationId="{70F04058-CB6D-4C97-A316-45053B476AD1}"/>
          </ac:spMkLst>
        </pc:spChg>
      </pc:sldChg>
      <pc:sldChg chg="delSp modSp add del mod">
        <pc:chgData name="Nguyễn Du Lịch" userId="89b1d97e-8eb6-43cb-b900-01612b0cfe76" providerId="ADAL" clId="{43B4CCBF-04FE-4F7C-895B-BDE3E11723F7}" dt="2020-03-26T09:30:00.558" v="38" actId="47"/>
        <pc:sldMkLst>
          <pc:docMk/>
          <pc:sldMk cId="3681958948" sldId="280"/>
        </pc:sldMkLst>
        <pc:spChg chg="mod">
          <ac:chgData name="Nguyễn Du Lịch" userId="89b1d97e-8eb6-43cb-b900-01612b0cfe76" providerId="ADAL" clId="{43B4CCBF-04FE-4F7C-895B-BDE3E11723F7}" dt="2020-03-26T09:29:57.418" v="37" actId="20577"/>
          <ac:spMkLst>
            <pc:docMk/>
            <pc:sldMk cId="3681958948" sldId="280"/>
            <ac:spMk id="2" creationId="{B73F7A27-40D0-4198-BBC2-18CD2D0CE539}"/>
          </ac:spMkLst>
        </pc:spChg>
        <pc:spChg chg="del">
          <ac:chgData name="Nguyễn Du Lịch" userId="89b1d97e-8eb6-43cb-b900-01612b0cfe76" providerId="ADAL" clId="{43B4CCBF-04FE-4F7C-895B-BDE3E11723F7}" dt="2020-03-26T09:28:18.428" v="11" actId="478"/>
          <ac:spMkLst>
            <pc:docMk/>
            <pc:sldMk cId="3681958948" sldId="280"/>
            <ac:spMk id="3" creationId="{8910C1EB-2BBD-4F75-96C2-629D7E4D57C6}"/>
          </ac:spMkLst>
        </pc:spChg>
      </pc:sldChg>
      <pc:sldChg chg="modSp add mod modAnim">
        <pc:chgData name="Nguyễn Du Lịch" userId="89b1d97e-8eb6-43cb-b900-01612b0cfe76" providerId="ADAL" clId="{43B4CCBF-04FE-4F7C-895B-BDE3E11723F7}" dt="2020-03-27T07:17:46.103" v="1657" actId="20577"/>
        <pc:sldMkLst>
          <pc:docMk/>
          <pc:sldMk cId="4293840427" sldId="281"/>
        </pc:sldMkLst>
        <pc:spChg chg="mod">
          <ac:chgData name="Nguyễn Du Lịch" userId="89b1d97e-8eb6-43cb-b900-01612b0cfe76" providerId="ADAL" clId="{43B4CCBF-04FE-4F7C-895B-BDE3E11723F7}" dt="2020-03-27T07:17:46.103" v="1657" actId="20577"/>
          <ac:spMkLst>
            <pc:docMk/>
            <pc:sldMk cId="4293840427" sldId="281"/>
            <ac:spMk id="4" creationId="{9037111C-9E83-480B-B1CC-53DC0D345DCA}"/>
          </ac:spMkLst>
        </pc:spChg>
      </pc:sldChg>
      <pc:sldChg chg="modSp add mod modAnim">
        <pc:chgData name="Nguyễn Du Lịch" userId="89b1d97e-8eb6-43cb-b900-01612b0cfe76" providerId="ADAL" clId="{43B4CCBF-04FE-4F7C-895B-BDE3E11723F7}" dt="2020-03-26T10:31:11.233" v="1098" actId="15"/>
        <pc:sldMkLst>
          <pc:docMk/>
          <pc:sldMk cId="2319649406" sldId="282"/>
        </pc:sldMkLst>
        <pc:spChg chg="mod">
          <ac:chgData name="Nguyễn Du Lịch" userId="89b1d97e-8eb6-43cb-b900-01612b0cfe76" providerId="ADAL" clId="{43B4CCBF-04FE-4F7C-895B-BDE3E11723F7}" dt="2020-03-26T10:31:11.233" v="1098" actId="15"/>
          <ac:spMkLst>
            <pc:docMk/>
            <pc:sldMk cId="2319649406" sldId="282"/>
            <ac:spMk id="4" creationId="{9037111C-9E83-480B-B1CC-53DC0D345DCA}"/>
          </ac:spMkLst>
        </pc:spChg>
      </pc:sldChg>
      <pc:sldChg chg="modSp add modAnim">
        <pc:chgData name="Nguyễn Du Lịch" userId="89b1d97e-8eb6-43cb-b900-01612b0cfe76" providerId="ADAL" clId="{43B4CCBF-04FE-4F7C-895B-BDE3E11723F7}" dt="2020-03-26T12:05:25.807" v="1559" actId="20577"/>
        <pc:sldMkLst>
          <pc:docMk/>
          <pc:sldMk cId="864723472" sldId="283"/>
        </pc:sldMkLst>
        <pc:spChg chg="mod">
          <ac:chgData name="Nguyễn Du Lịch" userId="89b1d97e-8eb6-43cb-b900-01612b0cfe76" providerId="ADAL" clId="{43B4CCBF-04FE-4F7C-895B-BDE3E11723F7}" dt="2020-03-26T12:05:25.807" v="1559" actId="20577"/>
          <ac:spMkLst>
            <pc:docMk/>
            <pc:sldMk cId="864723472" sldId="283"/>
            <ac:spMk id="4" creationId="{9037111C-9E83-480B-B1CC-53DC0D345DCA}"/>
          </ac:spMkLst>
        </pc:spChg>
      </pc:sldChg>
      <pc:sldChg chg="delSp modSp add del mod delAnim modAnim">
        <pc:chgData name="Nguyễn Du Lịch" userId="89b1d97e-8eb6-43cb-b900-01612b0cfe76" providerId="ADAL" clId="{43B4CCBF-04FE-4F7C-895B-BDE3E11723F7}" dt="2020-03-26T10:30:42.753" v="1095" actId="47"/>
        <pc:sldMkLst>
          <pc:docMk/>
          <pc:sldMk cId="82850195" sldId="284"/>
        </pc:sldMkLst>
        <pc:spChg chg="del mod">
          <ac:chgData name="Nguyễn Du Lịch" userId="89b1d97e-8eb6-43cb-b900-01612b0cfe76" providerId="ADAL" clId="{43B4CCBF-04FE-4F7C-895B-BDE3E11723F7}" dt="2020-03-26T09:46:01.799" v="828" actId="478"/>
          <ac:spMkLst>
            <pc:docMk/>
            <pc:sldMk cId="82850195" sldId="284"/>
            <ac:spMk id="4" creationId="{9037111C-9E83-480B-B1CC-53DC0D345DCA}"/>
          </ac:spMkLst>
        </pc:spChg>
      </pc:sldChg>
      <pc:sldChg chg="addSp delSp modSp add mod modAnim">
        <pc:chgData name="Nguyễn Du Lịch" userId="89b1d97e-8eb6-43cb-b900-01612b0cfe76" providerId="ADAL" clId="{43B4CCBF-04FE-4F7C-895B-BDE3E11723F7}" dt="2020-03-27T11:32:14.235" v="1667"/>
        <pc:sldMkLst>
          <pc:docMk/>
          <pc:sldMk cId="1779420579" sldId="285"/>
        </pc:sldMkLst>
        <pc:spChg chg="mod">
          <ac:chgData name="Nguyễn Du Lịch" userId="89b1d97e-8eb6-43cb-b900-01612b0cfe76" providerId="ADAL" clId="{43B4CCBF-04FE-4F7C-895B-BDE3E11723F7}" dt="2020-03-26T09:49:59.182" v="891" actId="1076"/>
          <ac:spMkLst>
            <pc:docMk/>
            <pc:sldMk cId="1779420579" sldId="285"/>
            <ac:spMk id="3" creationId="{858077D5-7C85-4A18-AC99-32546D5A471D}"/>
          </ac:spMkLst>
        </pc:spChg>
        <pc:spChg chg="add mod">
          <ac:chgData name="Nguyễn Du Lịch" userId="89b1d97e-8eb6-43cb-b900-01612b0cfe76" providerId="ADAL" clId="{43B4CCBF-04FE-4F7C-895B-BDE3E11723F7}" dt="2020-03-26T09:50:27.476" v="919" actId="164"/>
          <ac:spMkLst>
            <pc:docMk/>
            <pc:sldMk cId="1779420579" sldId="285"/>
            <ac:spMk id="8" creationId="{04AE3FF3-B968-452C-8E39-E0A59356442E}"/>
          </ac:spMkLst>
        </pc:spChg>
        <pc:spChg chg="mod">
          <ac:chgData name="Nguyễn Du Lịch" userId="89b1d97e-8eb6-43cb-b900-01612b0cfe76" providerId="ADAL" clId="{43B4CCBF-04FE-4F7C-895B-BDE3E11723F7}" dt="2020-03-26T10:06:52.636" v="934" actId="20577"/>
          <ac:spMkLst>
            <pc:docMk/>
            <pc:sldMk cId="1779420579" sldId="285"/>
            <ac:spMk id="12" creationId="{4CEF242E-3E4D-424A-9D11-8FD227AE3D2C}"/>
          </ac:spMkLst>
        </pc:spChg>
        <pc:spChg chg="mod topLvl">
          <ac:chgData name="Nguyễn Du Lịch" userId="89b1d97e-8eb6-43cb-b900-01612b0cfe76" providerId="ADAL" clId="{43B4CCBF-04FE-4F7C-895B-BDE3E11723F7}" dt="2020-03-26T10:10:59.565" v="1014" actId="164"/>
          <ac:spMkLst>
            <pc:docMk/>
            <pc:sldMk cId="1779420579" sldId="285"/>
            <ac:spMk id="15" creationId="{91AE9198-F35A-4D85-8211-E689B2EECC30}"/>
          </ac:spMkLst>
        </pc:spChg>
        <pc:spChg chg="mod topLvl">
          <ac:chgData name="Nguyễn Du Lịch" userId="89b1d97e-8eb6-43cb-b900-01612b0cfe76" providerId="ADAL" clId="{43B4CCBF-04FE-4F7C-895B-BDE3E11723F7}" dt="2020-03-27T07:17:39.234" v="1651" actId="20577"/>
          <ac:spMkLst>
            <pc:docMk/>
            <pc:sldMk cId="1779420579" sldId="285"/>
            <ac:spMk id="18" creationId="{058DD8C9-2E2A-483F-B090-DD58905B6E6B}"/>
          </ac:spMkLst>
        </pc:spChg>
        <pc:spChg chg="add del mod">
          <ac:chgData name="Nguyễn Du Lịch" userId="89b1d97e-8eb6-43cb-b900-01612b0cfe76" providerId="ADAL" clId="{43B4CCBF-04FE-4F7C-895B-BDE3E11723F7}" dt="2020-03-26T10:14:12.001" v="1023"/>
          <ac:spMkLst>
            <pc:docMk/>
            <pc:sldMk cId="1779420579" sldId="285"/>
            <ac:spMk id="21" creationId="{51E55401-C5A2-48CE-946B-71F8C646EC18}"/>
          </ac:spMkLst>
        </pc:spChg>
        <pc:spChg chg="add mod">
          <ac:chgData name="Nguyễn Du Lịch" userId="89b1d97e-8eb6-43cb-b900-01612b0cfe76" providerId="ADAL" clId="{43B4CCBF-04FE-4F7C-895B-BDE3E11723F7}" dt="2020-03-26T10:35:37.017" v="1114" actId="1076"/>
          <ac:spMkLst>
            <pc:docMk/>
            <pc:sldMk cId="1779420579" sldId="285"/>
            <ac:spMk id="22" creationId="{59382310-8E68-44C3-AD26-C7907A3BF665}"/>
          </ac:spMkLst>
        </pc:spChg>
        <pc:spChg chg="add mod">
          <ac:chgData name="Nguyễn Du Lịch" userId="89b1d97e-8eb6-43cb-b900-01612b0cfe76" providerId="ADAL" clId="{43B4CCBF-04FE-4F7C-895B-BDE3E11723F7}" dt="2020-03-26T10:35:43.216" v="1117" actId="14100"/>
          <ac:spMkLst>
            <pc:docMk/>
            <pc:sldMk cId="1779420579" sldId="285"/>
            <ac:spMk id="23" creationId="{DDD415E4-0DF6-43C8-8926-A29B610AB300}"/>
          </ac:spMkLst>
        </pc:spChg>
        <pc:spChg chg="add mod">
          <ac:chgData name="Nguyễn Du Lịch" userId="89b1d97e-8eb6-43cb-b900-01612b0cfe76" providerId="ADAL" clId="{43B4CCBF-04FE-4F7C-895B-BDE3E11723F7}" dt="2020-03-26T12:04:57.889" v="1554" actId="20577"/>
          <ac:spMkLst>
            <pc:docMk/>
            <pc:sldMk cId="1779420579" sldId="285"/>
            <ac:spMk id="24" creationId="{DF63616D-E004-452E-BF4A-0FA1DDB11F4F}"/>
          </ac:spMkLst>
        </pc:spChg>
        <pc:spChg chg="add mod">
          <ac:chgData name="Nguyễn Du Lịch" userId="89b1d97e-8eb6-43cb-b900-01612b0cfe76" providerId="ADAL" clId="{43B4CCBF-04FE-4F7C-895B-BDE3E11723F7}" dt="2020-03-26T10:36:03.058" v="1120" actId="1076"/>
          <ac:spMkLst>
            <pc:docMk/>
            <pc:sldMk cId="1779420579" sldId="285"/>
            <ac:spMk id="25" creationId="{FA3A998B-631D-450C-A988-A70A0682F0DE}"/>
          </ac:spMkLst>
        </pc:spChg>
        <pc:spChg chg="add mod">
          <ac:chgData name="Nguyễn Du Lịch" userId="89b1d97e-8eb6-43cb-b900-01612b0cfe76" providerId="ADAL" clId="{43B4CCBF-04FE-4F7C-895B-BDE3E11723F7}" dt="2020-03-26T10:36:15.129" v="1126" actId="14100"/>
          <ac:spMkLst>
            <pc:docMk/>
            <pc:sldMk cId="1779420579" sldId="285"/>
            <ac:spMk id="26" creationId="{B8BE08A9-A354-45C8-B63E-6FFCBC213AB7}"/>
          </ac:spMkLst>
        </pc:spChg>
        <pc:grpChg chg="add mod">
          <ac:chgData name="Nguyễn Du Lịch" userId="89b1d97e-8eb6-43cb-b900-01612b0cfe76" providerId="ADAL" clId="{43B4CCBF-04FE-4F7C-895B-BDE3E11723F7}" dt="2020-03-26T09:50:27.476" v="919" actId="164"/>
          <ac:grpSpMkLst>
            <pc:docMk/>
            <pc:sldMk cId="1779420579" sldId="285"/>
            <ac:grpSpMk id="9" creationId="{7F961035-4BBA-4C48-A74D-55FFDBEA6567}"/>
          </ac:grpSpMkLst>
        </pc:grpChg>
        <pc:grpChg chg="add mod">
          <ac:chgData name="Nguyễn Du Lịch" userId="89b1d97e-8eb6-43cb-b900-01612b0cfe76" providerId="ADAL" clId="{43B4CCBF-04FE-4F7C-895B-BDE3E11723F7}" dt="2020-03-26T10:35:25.090" v="1109" actId="1076"/>
          <ac:grpSpMkLst>
            <pc:docMk/>
            <pc:sldMk cId="1779420579" sldId="285"/>
            <ac:grpSpMk id="10" creationId="{AEE9DBAB-2F85-488D-894F-1471C4792249}"/>
          </ac:grpSpMkLst>
        </pc:grpChg>
        <pc:grpChg chg="add del mod">
          <ac:chgData name="Nguyễn Du Lịch" userId="89b1d97e-8eb6-43cb-b900-01612b0cfe76" providerId="ADAL" clId="{43B4CCBF-04FE-4F7C-895B-BDE3E11723F7}" dt="2020-03-26T10:10:32.137" v="953" actId="165"/>
          <ac:grpSpMkLst>
            <pc:docMk/>
            <pc:sldMk cId="1779420579" sldId="285"/>
            <ac:grpSpMk id="13" creationId="{CC8E55F3-DC50-4C38-9803-1948713BB581}"/>
          </ac:grpSpMkLst>
        </pc:grpChg>
        <pc:grpChg chg="add del mod">
          <ac:chgData name="Nguyễn Du Lịch" userId="89b1d97e-8eb6-43cb-b900-01612b0cfe76" providerId="ADAL" clId="{43B4CCBF-04FE-4F7C-895B-BDE3E11723F7}" dt="2020-03-26T10:10:32.137" v="953" actId="165"/>
          <ac:grpSpMkLst>
            <pc:docMk/>
            <pc:sldMk cId="1779420579" sldId="285"/>
            <ac:grpSpMk id="16" creationId="{BC5CEAD7-FDD2-47AC-AC2D-5315CE84EA1D}"/>
          </ac:grpSpMkLst>
        </pc:grpChg>
        <pc:grpChg chg="add mod">
          <ac:chgData name="Nguyễn Du Lịch" userId="89b1d97e-8eb6-43cb-b900-01612b0cfe76" providerId="ADAL" clId="{43B4CCBF-04FE-4F7C-895B-BDE3E11723F7}" dt="2020-03-26T10:35:20.474" v="1107" actId="1076"/>
          <ac:grpSpMkLst>
            <pc:docMk/>
            <pc:sldMk cId="1779420579" sldId="285"/>
            <ac:grpSpMk id="19" creationId="{D4A32788-153B-452B-9CBC-55EE8EA5CE5B}"/>
          </ac:grpSpMkLst>
        </pc:grpChg>
        <pc:grpChg chg="add mod">
          <ac:chgData name="Nguyễn Du Lịch" userId="89b1d97e-8eb6-43cb-b900-01612b0cfe76" providerId="ADAL" clId="{43B4CCBF-04FE-4F7C-895B-BDE3E11723F7}" dt="2020-03-26T10:35:23.898" v="1108" actId="1076"/>
          <ac:grpSpMkLst>
            <pc:docMk/>
            <pc:sldMk cId="1779420579" sldId="285"/>
            <ac:grpSpMk id="20" creationId="{F536D546-3ACF-4E13-8F5C-BCB28EEBAE85}"/>
          </ac:grpSpMkLst>
        </pc:grpChg>
        <pc:grpChg chg="add mod">
          <ac:chgData name="Nguyễn Du Lịch" userId="89b1d97e-8eb6-43cb-b900-01612b0cfe76" providerId="ADAL" clId="{43B4CCBF-04FE-4F7C-895B-BDE3E11723F7}" dt="2020-03-26T10:44:54.990" v="1140" actId="164"/>
          <ac:grpSpMkLst>
            <pc:docMk/>
            <pc:sldMk cId="1779420579" sldId="285"/>
            <ac:grpSpMk id="49" creationId="{652FE652-190E-46D8-A355-F4FF6270F899}"/>
          </ac:grpSpMkLst>
        </pc:grpChg>
        <pc:grpChg chg="add mod">
          <ac:chgData name="Nguyễn Du Lịch" userId="89b1d97e-8eb6-43cb-b900-01612b0cfe76" providerId="ADAL" clId="{43B4CCBF-04FE-4F7C-895B-BDE3E11723F7}" dt="2020-03-26T10:45:16.808" v="1143" actId="164"/>
          <ac:grpSpMkLst>
            <pc:docMk/>
            <pc:sldMk cId="1779420579" sldId="285"/>
            <ac:grpSpMk id="50" creationId="{E8C7847A-CE9C-4380-89AB-FF51A1F1E51D}"/>
          </ac:grpSpMkLst>
        </pc:grpChg>
        <pc:grpChg chg="add mod">
          <ac:chgData name="Nguyễn Du Lịch" userId="89b1d97e-8eb6-43cb-b900-01612b0cfe76" providerId="ADAL" clId="{43B4CCBF-04FE-4F7C-895B-BDE3E11723F7}" dt="2020-03-26T10:45:31.299" v="1146" actId="164"/>
          <ac:grpSpMkLst>
            <pc:docMk/>
            <pc:sldMk cId="1779420579" sldId="285"/>
            <ac:grpSpMk id="51" creationId="{FB891729-1FD9-48F6-BAB6-A8AE4745A68D}"/>
          </ac:grpSpMkLst>
        </pc:grpChg>
        <pc:grpChg chg="add mod">
          <ac:chgData name="Nguyễn Du Lịch" userId="89b1d97e-8eb6-43cb-b900-01612b0cfe76" providerId="ADAL" clId="{43B4CCBF-04FE-4F7C-895B-BDE3E11723F7}" dt="2020-03-26T10:45:51.091" v="1149" actId="164"/>
          <ac:grpSpMkLst>
            <pc:docMk/>
            <pc:sldMk cId="1779420579" sldId="285"/>
            <ac:grpSpMk id="52" creationId="{ABD3CA4A-CF44-46CF-8A0A-6887AE832FC4}"/>
          </ac:grpSpMkLst>
        </pc:grpChg>
        <pc:graphicFrameChg chg="add del mod">
          <ac:chgData name="Nguyễn Du Lịch" userId="89b1d97e-8eb6-43cb-b900-01612b0cfe76" providerId="ADAL" clId="{43B4CCBF-04FE-4F7C-895B-BDE3E11723F7}" dt="2020-03-26T09:49:10.735" v="881" actId="478"/>
          <ac:graphicFrameMkLst>
            <pc:docMk/>
            <pc:sldMk cId="1779420579" sldId="285"/>
            <ac:graphicFrameMk id="4" creationId="{37EDADDE-EFF9-41C8-80DA-A139AFD9685B}"/>
          </ac:graphicFrameMkLst>
        </pc:graphicFrameChg>
        <pc:graphicFrameChg chg="add del mod">
          <ac:chgData name="Nguyễn Du Lịch" userId="89b1d97e-8eb6-43cb-b900-01612b0cfe76" providerId="ADAL" clId="{43B4CCBF-04FE-4F7C-895B-BDE3E11723F7}" dt="2020-03-26T09:49:29.010" v="886" actId="478"/>
          <ac:graphicFrameMkLst>
            <pc:docMk/>
            <pc:sldMk cId="1779420579" sldId="285"/>
            <ac:graphicFrameMk id="5" creationId="{59E44037-ABD7-4F5C-8AF8-7FBBDE9854C6}"/>
          </ac:graphicFrameMkLst>
        </pc:graphicFrameChg>
        <pc:picChg chg="add mod">
          <ac:chgData name="Nguyễn Du Lịch" userId="89b1d97e-8eb6-43cb-b900-01612b0cfe76" providerId="ADAL" clId="{43B4CCBF-04FE-4F7C-895B-BDE3E11723F7}" dt="2020-03-26T09:50:27.476" v="919" actId="164"/>
          <ac:picMkLst>
            <pc:docMk/>
            <pc:sldMk cId="1779420579" sldId="285"/>
            <ac:picMk id="7" creationId="{FF9A3540-B64D-4A14-8FC6-620D51567AB0}"/>
          </ac:picMkLst>
        </pc:picChg>
        <pc:picChg chg="mod topLvl">
          <ac:chgData name="Nguyễn Du Lịch" userId="89b1d97e-8eb6-43cb-b900-01612b0cfe76" providerId="ADAL" clId="{43B4CCBF-04FE-4F7C-895B-BDE3E11723F7}" dt="2020-03-26T10:10:59.565" v="1014" actId="164"/>
          <ac:picMkLst>
            <pc:docMk/>
            <pc:sldMk cId="1779420579" sldId="285"/>
            <ac:picMk id="14" creationId="{08621DF0-9045-47F4-8CA9-C2FDDDC67B1A}"/>
          </ac:picMkLst>
        </pc:picChg>
        <pc:picChg chg="mod topLvl">
          <ac:chgData name="Nguyễn Du Lịch" userId="89b1d97e-8eb6-43cb-b900-01612b0cfe76" providerId="ADAL" clId="{43B4CCBF-04FE-4F7C-895B-BDE3E11723F7}" dt="2020-03-26T10:10:58.050" v="1013" actId="164"/>
          <ac:picMkLst>
            <pc:docMk/>
            <pc:sldMk cId="1779420579" sldId="285"/>
            <ac:picMk id="17" creationId="{F950F6F9-3CF3-4EC4-92E5-5A58818C160A}"/>
          </ac:picMkLst>
        </pc:picChg>
        <pc:cxnChg chg="add mod">
          <ac:chgData name="Nguyễn Du Lịch" userId="89b1d97e-8eb6-43cb-b900-01612b0cfe76" providerId="ADAL" clId="{43B4CCBF-04FE-4F7C-895B-BDE3E11723F7}" dt="2020-03-26T10:46:00.728" v="1151" actId="208"/>
          <ac:cxnSpMkLst>
            <pc:docMk/>
            <pc:sldMk cId="1779420579" sldId="285"/>
            <ac:cxnSpMk id="28" creationId="{0D13C635-D5C1-4896-A92F-F34327573EA5}"/>
          </ac:cxnSpMkLst>
        </pc:cxnChg>
        <pc:cxnChg chg="add mod">
          <ac:chgData name="Nguyễn Du Lịch" userId="89b1d97e-8eb6-43cb-b900-01612b0cfe76" providerId="ADAL" clId="{43B4CCBF-04FE-4F7C-895B-BDE3E11723F7}" dt="2020-03-26T10:46:00.728" v="1151" actId="208"/>
          <ac:cxnSpMkLst>
            <pc:docMk/>
            <pc:sldMk cId="1779420579" sldId="285"/>
            <ac:cxnSpMk id="30" creationId="{694C3419-B435-4AB6-B8F1-A152834AA04B}"/>
          </ac:cxnSpMkLst>
        </pc:cxnChg>
        <pc:cxnChg chg="add mod">
          <ac:chgData name="Nguyễn Du Lịch" userId="89b1d97e-8eb6-43cb-b900-01612b0cfe76" providerId="ADAL" clId="{43B4CCBF-04FE-4F7C-895B-BDE3E11723F7}" dt="2020-03-26T10:46:10.986" v="1153" actId="208"/>
          <ac:cxnSpMkLst>
            <pc:docMk/>
            <pc:sldMk cId="1779420579" sldId="285"/>
            <ac:cxnSpMk id="32" creationId="{E75A14C7-0815-4B0F-840F-1C489FCF89DD}"/>
          </ac:cxnSpMkLst>
        </pc:cxnChg>
        <pc:cxnChg chg="add mod">
          <ac:chgData name="Nguyễn Du Lịch" userId="89b1d97e-8eb6-43cb-b900-01612b0cfe76" providerId="ADAL" clId="{43B4CCBF-04FE-4F7C-895B-BDE3E11723F7}" dt="2020-03-26T10:46:10.986" v="1153" actId="208"/>
          <ac:cxnSpMkLst>
            <pc:docMk/>
            <pc:sldMk cId="1779420579" sldId="285"/>
            <ac:cxnSpMk id="34" creationId="{81D63BB7-8F2F-433E-AD34-D8E3C9664B85}"/>
          </ac:cxnSpMkLst>
        </pc:cxnChg>
        <pc:cxnChg chg="add mod">
          <ac:chgData name="Nguyễn Du Lịch" userId="89b1d97e-8eb6-43cb-b900-01612b0cfe76" providerId="ADAL" clId="{43B4CCBF-04FE-4F7C-895B-BDE3E11723F7}" dt="2020-03-26T10:46:10.986" v="1153" actId="208"/>
          <ac:cxnSpMkLst>
            <pc:docMk/>
            <pc:sldMk cId="1779420579" sldId="285"/>
            <ac:cxnSpMk id="36" creationId="{FB177925-3FCD-4E1C-8220-7D7EBBB9287C}"/>
          </ac:cxnSpMkLst>
        </pc:cxnChg>
        <pc:cxnChg chg="add mod">
          <ac:chgData name="Nguyễn Du Lịch" userId="89b1d97e-8eb6-43cb-b900-01612b0cfe76" providerId="ADAL" clId="{43B4CCBF-04FE-4F7C-895B-BDE3E11723F7}" dt="2020-03-26T10:45:47.267" v="1148" actId="208"/>
          <ac:cxnSpMkLst>
            <pc:docMk/>
            <pc:sldMk cId="1779420579" sldId="285"/>
            <ac:cxnSpMk id="38" creationId="{3D1FF0EF-B727-4DFB-8E0B-B4201316C1B2}"/>
          </ac:cxnSpMkLst>
        </pc:cxnChg>
        <pc:cxnChg chg="add mod">
          <ac:chgData name="Nguyễn Du Lịch" userId="89b1d97e-8eb6-43cb-b900-01612b0cfe76" providerId="ADAL" clId="{43B4CCBF-04FE-4F7C-895B-BDE3E11723F7}" dt="2020-03-26T10:45:47.267" v="1148" actId="208"/>
          <ac:cxnSpMkLst>
            <pc:docMk/>
            <pc:sldMk cId="1779420579" sldId="285"/>
            <ac:cxnSpMk id="40" creationId="{7B8BE8E9-7EB7-40DD-8A47-E69455F451BA}"/>
          </ac:cxnSpMkLst>
        </pc:cxnChg>
        <pc:cxnChg chg="add mod">
          <ac:chgData name="Nguyễn Du Lịch" userId="89b1d97e-8eb6-43cb-b900-01612b0cfe76" providerId="ADAL" clId="{43B4CCBF-04FE-4F7C-895B-BDE3E11723F7}" dt="2020-03-26T10:45:47.267" v="1148" actId="208"/>
          <ac:cxnSpMkLst>
            <pc:docMk/>
            <pc:sldMk cId="1779420579" sldId="285"/>
            <ac:cxnSpMk id="42" creationId="{4F369272-B701-4D7B-A222-62ECE7BA2BFF}"/>
          </ac:cxnSpMkLst>
        </pc:cxnChg>
        <pc:cxnChg chg="add mod">
          <ac:chgData name="Nguyễn Du Lịch" userId="89b1d97e-8eb6-43cb-b900-01612b0cfe76" providerId="ADAL" clId="{43B4CCBF-04FE-4F7C-895B-BDE3E11723F7}" dt="2020-03-26T10:45:11.386" v="1142" actId="1582"/>
          <ac:cxnSpMkLst>
            <pc:docMk/>
            <pc:sldMk cId="1779420579" sldId="285"/>
            <ac:cxnSpMk id="44" creationId="{C5B0E8CE-6646-4C77-8144-000F12190CF3}"/>
          </ac:cxnSpMkLst>
        </pc:cxnChg>
        <pc:cxnChg chg="add mod">
          <ac:chgData name="Nguyễn Du Lịch" userId="89b1d97e-8eb6-43cb-b900-01612b0cfe76" providerId="ADAL" clId="{43B4CCBF-04FE-4F7C-895B-BDE3E11723F7}" dt="2020-03-26T10:45:11.386" v="1142" actId="1582"/>
          <ac:cxnSpMkLst>
            <pc:docMk/>
            <pc:sldMk cId="1779420579" sldId="285"/>
            <ac:cxnSpMk id="46" creationId="{7C8A70D7-02F1-4CD3-80E1-D6256A70B0B6}"/>
          </ac:cxnSpMkLst>
        </pc:cxnChg>
        <pc:cxnChg chg="add mod">
          <ac:chgData name="Nguyễn Du Lịch" userId="89b1d97e-8eb6-43cb-b900-01612b0cfe76" providerId="ADAL" clId="{43B4CCBF-04FE-4F7C-895B-BDE3E11723F7}" dt="2020-03-26T10:45:11.386" v="1142" actId="1582"/>
          <ac:cxnSpMkLst>
            <pc:docMk/>
            <pc:sldMk cId="1779420579" sldId="285"/>
            <ac:cxnSpMk id="48" creationId="{256367D9-E610-4894-9F4E-22DD01D0E38C}"/>
          </ac:cxnSpMkLst>
        </pc:cxnChg>
      </pc:sldChg>
      <pc:sldChg chg="add del">
        <pc:chgData name="Nguyễn Du Lịch" userId="89b1d97e-8eb6-43cb-b900-01612b0cfe76" providerId="ADAL" clId="{43B4CCBF-04FE-4F7C-895B-BDE3E11723F7}" dt="2020-03-26T09:47:12.862" v="835" actId="47"/>
        <pc:sldMkLst>
          <pc:docMk/>
          <pc:sldMk cId="2160243323" sldId="285"/>
        </pc:sldMkLst>
      </pc:sldChg>
      <pc:sldChg chg="add del">
        <pc:chgData name="Nguyễn Du Lịch" userId="89b1d97e-8eb6-43cb-b900-01612b0cfe76" providerId="ADAL" clId="{43B4CCBF-04FE-4F7C-895B-BDE3E11723F7}" dt="2020-03-26T10:48:00.998" v="1156" actId="47"/>
        <pc:sldMkLst>
          <pc:docMk/>
          <pc:sldMk cId="184248684" sldId="286"/>
        </pc:sldMkLst>
      </pc:sldChg>
      <pc:sldChg chg="addSp delSp modSp add mod modAnim modNotesTx">
        <pc:chgData name="Nguyễn Du Lịch" userId="89b1d97e-8eb6-43cb-b900-01612b0cfe76" providerId="ADAL" clId="{43B4CCBF-04FE-4F7C-895B-BDE3E11723F7}" dt="2020-03-27T11:34:15.355" v="1693"/>
        <pc:sldMkLst>
          <pc:docMk/>
          <pc:sldMk cId="3699450003" sldId="287"/>
        </pc:sldMkLst>
        <pc:spChg chg="mod">
          <ac:chgData name="Nguyễn Du Lịch" userId="89b1d97e-8eb6-43cb-b900-01612b0cfe76" providerId="ADAL" clId="{43B4CCBF-04FE-4F7C-895B-BDE3E11723F7}" dt="2020-03-27T11:32:21.609" v="1668" actId="20577"/>
          <ac:spMkLst>
            <pc:docMk/>
            <pc:sldMk cId="3699450003" sldId="287"/>
            <ac:spMk id="3" creationId="{858077D5-7C85-4A18-AC99-32546D5A471D}"/>
          </ac:spMkLst>
        </pc:spChg>
        <pc:spChg chg="mod">
          <ac:chgData name="Nguyễn Du Lịch" userId="89b1d97e-8eb6-43cb-b900-01612b0cfe76" providerId="ADAL" clId="{43B4CCBF-04FE-4F7C-895B-BDE3E11723F7}" dt="2020-03-27T07:17:26.737" v="1645" actId="20577"/>
          <ac:spMkLst>
            <pc:docMk/>
            <pc:sldMk cId="3699450003" sldId="287"/>
            <ac:spMk id="18" creationId="{058DD8C9-2E2A-483F-B090-DD58905B6E6B}"/>
          </ac:spMkLst>
        </pc:spChg>
        <pc:spChg chg="mod">
          <ac:chgData name="Nguyễn Du Lịch" userId="89b1d97e-8eb6-43cb-b900-01612b0cfe76" providerId="ADAL" clId="{43B4CCBF-04FE-4F7C-895B-BDE3E11723F7}" dt="2020-03-26T12:05:44.556" v="1560" actId="1076"/>
          <ac:spMkLst>
            <pc:docMk/>
            <pc:sldMk cId="3699450003" sldId="287"/>
            <ac:spMk id="22" creationId="{59382310-8E68-44C3-AD26-C7907A3BF665}"/>
          </ac:spMkLst>
        </pc:spChg>
        <pc:spChg chg="mod">
          <ac:chgData name="Nguyễn Du Lịch" userId="89b1d97e-8eb6-43cb-b900-01612b0cfe76" providerId="ADAL" clId="{43B4CCBF-04FE-4F7C-895B-BDE3E11723F7}" dt="2020-03-26T12:06:05.966" v="1566" actId="1076"/>
          <ac:spMkLst>
            <pc:docMk/>
            <pc:sldMk cId="3699450003" sldId="287"/>
            <ac:spMk id="23" creationId="{DDD415E4-0DF6-43C8-8926-A29B610AB300}"/>
          </ac:spMkLst>
        </pc:spChg>
        <pc:spChg chg="mod">
          <ac:chgData name="Nguyễn Du Lịch" userId="89b1d97e-8eb6-43cb-b900-01612b0cfe76" providerId="ADAL" clId="{43B4CCBF-04FE-4F7C-895B-BDE3E11723F7}" dt="2020-03-26T12:05:44.556" v="1560" actId="1076"/>
          <ac:spMkLst>
            <pc:docMk/>
            <pc:sldMk cId="3699450003" sldId="287"/>
            <ac:spMk id="24" creationId="{DF63616D-E004-452E-BF4A-0FA1DDB11F4F}"/>
          </ac:spMkLst>
        </pc:spChg>
        <pc:spChg chg="del">
          <ac:chgData name="Nguyễn Du Lịch" userId="89b1d97e-8eb6-43cb-b900-01612b0cfe76" providerId="ADAL" clId="{43B4CCBF-04FE-4F7C-895B-BDE3E11723F7}" dt="2020-03-26T11:02:41.817" v="1334" actId="478"/>
          <ac:spMkLst>
            <pc:docMk/>
            <pc:sldMk cId="3699450003" sldId="287"/>
            <ac:spMk id="25" creationId="{FA3A998B-631D-450C-A988-A70A0682F0DE}"/>
          </ac:spMkLst>
        </pc:spChg>
        <pc:spChg chg="del">
          <ac:chgData name="Nguyễn Du Lịch" userId="89b1d97e-8eb6-43cb-b900-01612b0cfe76" providerId="ADAL" clId="{43B4CCBF-04FE-4F7C-895B-BDE3E11723F7}" dt="2020-03-26T11:02:41.817" v="1334" actId="478"/>
          <ac:spMkLst>
            <pc:docMk/>
            <pc:sldMk cId="3699450003" sldId="287"/>
            <ac:spMk id="26" creationId="{B8BE08A9-A354-45C8-B63E-6FFCBC213AB7}"/>
          </ac:spMkLst>
        </pc:spChg>
        <pc:spChg chg="add mod">
          <ac:chgData name="Nguyễn Du Lịch" userId="89b1d97e-8eb6-43cb-b900-01612b0cfe76" providerId="ADAL" clId="{43B4CCBF-04FE-4F7C-895B-BDE3E11723F7}" dt="2020-03-26T12:06:14.003" v="1569" actId="1076"/>
          <ac:spMkLst>
            <pc:docMk/>
            <pc:sldMk cId="3699450003" sldId="287"/>
            <ac:spMk id="59" creationId="{5514CF9B-8277-4610-AD88-F2A519043E55}"/>
          </ac:spMkLst>
        </pc:spChg>
        <pc:spChg chg="add del mod">
          <ac:chgData name="Nguyễn Du Lịch" userId="89b1d97e-8eb6-43cb-b900-01612b0cfe76" providerId="ADAL" clId="{43B4CCBF-04FE-4F7C-895B-BDE3E11723F7}" dt="2020-03-26T11:05:55.378" v="1373"/>
          <ac:spMkLst>
            <pc:docMk/>
            <pc:sldMk cId="3699450003" sldId="287"/>
            <ac:spMk id="70" creationId="{3CCC2A9A-4C38-45FF-BA4D-D8A74E2AA85B}"/>
          </ac:spMkLst>
        </pc:spChg>
        <pc:spChg chg="add mod">
          <ac:chgData name="Nguyễn Du Lịch" userId="89b1d97e-8eb6-43cb-b900-01612b0cfe76" providerId="ADAL" clId="{43B4CCBF-04FE-4F7C-895B-BDE3E11723F7}" dt="2020-03-27T11:32:55.820" v="1673" actId="164"/>
          <ac:spMkLst>
            <pc:docMk/>
            <pc:sldMk cId="3699450003" sldId="287"/>
            <ac:spMk id="71" creationId="{5F4FF801-6697-42D7-806D-65D48B6E6C38}"/>
          </ac:spMkLst>
        </pc:spChg>
        <pc:spChg chg="add mod">
          <ac:chgData name="Nguyễn Du Lịch" userId="89b1d97e-8eb6-43cb-b900-01612b0cfe76" providerId="ADAL" clId="{43B4CCBF-04FE-4F7C-895B-BDE3E11723F7}" dt="2020-03-27T11:32:57.306" v="1674" actId="164"/>
          <ac:spMkLst>
            <pc:docMk/>
            <pc:sldMk cId="3699450003" sldId="287"/>
            <ac:spMk id="72" creationId="{045B7E19-756B-421C-99B3-8558D265D1D5}"/>
          </ac:spMkLst>
        </pc:spChg>
        <pc:spChg chg="add mod">
          <ac:chgData name="Nguyễn Du Lịch" userId="89b1d97e-8eb6-43cb-b900-01612b0cfe76" providerId="ADAL" clId="{43B4CCBF-04FE-4F7C-895B-BDE3E11723F7}" dt="2020-03-27T11:32:58.893" v="1675" actId="164"/>
          <ac:spMkLst>
            <pc:docMk/>
            <pc:sldMk cId="3699450003" sldId="287"/>
            <ac:spMk id="73" creationId="{06E134EF-550E-49A5-BDCE-9E5461ECEDE6}"/>
          </ac:spMkLst>
        </pc:spChg>
        <pc:spChg chg="add mod">
          <ac:chgData name="Nguyễn Du Lịch" userId="89b1d97e-8eb6-43cb-b900-01612b0cfe76" providerId="ADAL" clId="{43B4CCBF-04FE-4F7C-895B-BDE3E11723F7}" dt="2020-03-26T12:07:36.779" v="1637" actId="15"/>
          <ac:spMkLst>
            <pc:docMk/>
            <pc:sldMk cId="3699450003" sldId="287"/>
            <ac:spMk id="97" creationId="{48AE675C-ED61-4B18-B2D4-C61D123C0B1B}"/>
          </ac:spMkLst>
        </pc:spChg>
        <pc:spChg chg="add mod">
          <ac:chgData name="Nguyễn Du Lịch" userId="89b1d97e-8eb6-43cb-b900-01612b0cfe76" providerId="ADAL" clId="{43B4CCBF-04FE-4F7C-895B-BDE3E11723F7}" dt="2020-03-27T11:32:54.168" v="1672" actId="164"/>
          <ac:spMkLst>
            <pc:docMk/>
            <pc:sldMk cId="3699450003" sldId="287"/>
            <ac:spMk id="98" creationId="{368FDBC2-45A6-4C1D-848C-CF613C2B91A9}"/>
          </ac:spMkLst>
        </pc:spChg>
        <pc:grpChg chg="add mod">
          <ac:chgData name="Nguyễn Du Lịch" userId="89b1d97e-8eb6-43cb-b900-01612b0cfe76" providerId="ADAL" clId="{43B4CCBF-04FE-4F7C-895B-BDE3E11723F7}" dt="2020-03-27T11:32:54.168" v="1672" actId="164"/>
          <ac:grpSpMkLst>
            <pc:docMk/>
            <pc:sldMk cId="3699450003" sldId="287"/>
            <ac:grpSpMk id="4" creationId="{F5E28ECD-6BEF-45DC-89D6-48657857AB79}"/>
          </ac:grpSpMkLst>
        </pc:grpChg>
        <pc:grpChg chg="add mod">
          <ac:chgData name="Nguyễn Du Lịch" userId="89b1d97e-8eb6-43cb-b900-01612b0cfe76" providerId="ADAL" clId="{43B4CCBF-04FE-4F7C-895B-BDE3E11723F7}" dt="2020-03-27T11:32:55.820" v="1673" actId="164"/>
          <ac:grpSpMkLst>
            <pc:docMk/>
            <pc:sldMk cId="3699450003" sldId="287"/>
            <ac:grpSpMk id="6" creationId="{A0923A87-86DA-45A0-A552-A7B7861EEA17}"/>
          </ac:grpSpMkLst>
        </pc:grpChg>
        <pc:grpChg chg="mod">
          <ac:chgData name="Nguyễn Du Lịch" userId="89b1d97e-8eb6-43cb-b900-01612b0cfe76" providerId="ADAL" clId="{43B4CCBF-04FE-4F7C-895B-BDE3E11723F7}" dt="2020-03-26T12:05:55.957" v="1564" actId="1076"/>
          <ac:grpSpMkLst>
            <pc:docMk/>
            <pc:sldMk cId="3699450003" sldId="287"/>
            <ac:grpSpMk id="9" creationId="{7F961035-4BBA-4C48-A74D-55FFDBEA6567}"/>
          </ac:grpSpMkLst>
        </pc:grpChg>
        <pc:grpChg chg="mod">
          <ac:chgData name="Nguyễn Du Lịch" userId="89b1d97e-8eb6-43cb-b900-01612b0cfe76" providerId="ADAL" clId="{43B4CCBF-04FE-4F7C-895B-BDE3E11723F7}" dt="2020-03-26T12:05:55.957" v="1564" actId="1076"/>
          <ac:grpSpMkLst>
            <pc:docMk/>
            <pc:sldMk cId="3699450003" sldId="287"/>
            <ac:grpSpMk id="10" creationId="{AEE9DBAB-2F85-488D-894F-1471C4792249}"/>
          </ac:grpSpMkLst>
        </pc:grpChg>
        <pc:grpChg chg="add mod">
          <ac:chgData name="Nguyễn Du Lịch" userId="89b1d97e-8eb6-43cb-b900-01612b0cfe76" providerId="ADAL" clId="{43B4CCBF-04FE-4F7C-895B-BDE3E11723F7}" dt="2020-03-27T11:32:57.306" v="1674" actId="164"/>
          <ac:grpSpMkLst>
            <pc:docMk/>
            <pc:sldMk cId="3699450003" sldId="287"/>
            <ac:grpSpMk id="16" creationId="{39C23329-B8EE-4BA7-9F78-8B3C91F54E30}"/>
          </ac:grpSpMkLst>
        </pc:grpChg>
        <pc:grpChg chg="mod">
          <ac:chgData name="Nguyễn Du Lịch" userId="89b1d97e-8eb6-43cb-b900-01612b0cfe76" providerId="ADAL" clId="{43B4CCBF-04FE-4F7C-895B-BDE3E11723F7}" dt="2020-03-26T12:05:55.957" v="1564" actId="1076"/>
          <ac:grpSpMkLst>
            <pc:docMk/>
            <pc:sldMk cId="3699450003" sldId="287"/>
            <ac:grpSpMk id="19" creationId="{D4A32788-153B-452B-9CBC-55EE8EA5CE5B}"/>
          </ac:grpSpMkLst>
        </pc:grpChg>
        <pc:grpChg chg="mod">
          <ac:chgData name="Nguyễn Du Lịch" userId="89b1d97e-8eb6-43cb-b900-01612b0cfe76" providerId="ADAL" clId="{43B4CCBF-04FE-4F7C-895B-BDE3E11723F7}" dt="2020-03-26T12:05:55.957" v="1564" actId="1076"/>
          <ac:grpSpMkLst>
            <pc:docMk/>
            <pc:sldMk cId="3699450003" sldId="287"/>
            <ac:grpSpMk id="20" creationId="{F536D546-3ACF-4E13-8F5C-BCB28EEBAE85}"/>
          </ac:grpSpMkLst>
        </pc:grpChg>
        <pc:grpChg chg="add mod">
          <ac:chgData name="Nguyễn Du Lịch" userId="89b1d97e-8eb6-43cb-b900-01612b0cfe76" providerId="ADAL" clId="{43B4CCBF-04FE-4F7C-895B-BDE3E11723F7}" dt="2020-03-27T11:32:58.893" v="1675" actId="164"/>
          <ac:grpSpMkLst>
            <pc:docMk/>
            <pc:sldMk cId="3699450003" sldId="287"/>
            <ac:grpSpMk id="25" creationId="{0CE5DEB6-68AA-4826-93C0-267F90C3A42A}"/>
          </ac:grpSpMkLst>
        </pc:grpChg>
        <pc:grpChg chg="add mod">
          <ac:chgData name="Nguyễn Du Lịch" userId="89b1d97e-8eb6-43cb-b900-01612b0cfe76" providerId="ADAL" clId="{43B4CCBF-04FE-4F7C-895B-BDE3E11723F7}" dt="2020-03-27T11:33:56.040" v="1685" actId="164"/>
          <ac:grpSpMkLst>
            <pc:docMk/>
            <pc:sldMk cId="3699450003" sldId="287"/>
            <ac:grpSpMk id="26" creationId="{684E964D-69F7-4105-B37F-998BFF10EED5}"/>
          </ac:grpSpMkLst>
        </pc:grpChg>
        <pc:grpChg chg="add mod">
          <ac:chgData name="Nguyễn Du Lịch" userId="89b1d97e-8eb6-43cb-b900-01612b0cfe76" providerId="ADAL" clId="{43B4CCBF-04FE-4F7C-895B-BDE3E11723F7}" dt="2020-03-27T11:34:09.535" v="1690" actId="164"/>
          <ac:grpSpMkLst>
            <pc:docMk/>
            <pc:sldMk cId="3699450003" sldId="287"/>
            <ac:grpSpMk id="27" creationId="{2941CDBC-B9EE-4FF1-9990-F9BC55FEECBB}"/>
          </ac:grpSpMkLst>
        </pc:grpChg>
        <pc:grpChg chg="add mod">
          <ac:chgData name="Nguyễn Du Lịch" userId="89b1d97e-8eb6-43cb-b900-01612b0cfe76" providerId="ADAL" clId="{43B4CCBF-04FE-4F7C-895B-BDE3E11723F7}" dt="2020-03-27T11:34:11.246" v="1691" actId="164"/>
          <ac:grpSpMkLst>
            <pc:docMk/>
            <pc:sldMk cId="3699450003" sldId="287"/>
            <ac:grpSpMk id="28" creationId="{40609D3F-1FF3-4664-9558-2CA92F37F8CB}"/>
          </ac:grpSpMkLst>
        </pc:grpChg>
        <pc:grpChg chg="del">
          <ac:chgData name="Nguyễn Du Lịch" userId="89b1d97e-8eb6-43cb-b900-01612b0cfe76" providerId="ADAL" clId="{43B4CCBF-04FE-4F7C-895B-BDE3E11723F7}" dt="2020-03-26T11:01:58.940" v="1318" actId="478"/>
          <ac:grpSpMkLst>
            <pc:docMk/>
            <pc:sldMk cId="3699450003" sldId="287"/>
            <ac:grpSpMk id="49" creationId="{652FE652-190E-46D8-A355-F4FF6270F899}"/>
          </ac:grpSpMkLst>
        </pc:grpChg>
        <pc:grpChg chg="del">
          <ac:chgData name="Nguyễn Du Lịch" userId="89b1d97e-8eb6-43cb-b900-01612b0cfe76" providerId="ADAL" clId="{43B4CCBF-04FE-4F7C-895B-BDE3E11723F7}" dt="2020-03-26T11:01:59.787" v="1319" actId="478"/>
          <ac:grpSpMkLst>
            <pc:docMk/>
            <pc:sldMk cId="3699450003" sldId="287"/>
            <ac:grpSpMk id="50" creationId="{E8C7847A-CE9C-4380-89AB-FF51A1F1E51D}"/>
          </ac:grpSpMkLst>
        </pc:grpChg>
        <pc:grpChg chg="del">
          <ac:chgData name="Nguyễn Du Lịch" userId="89b1d97e-8eb6-43cb-b900-01612b0cfe76" providerId="ADAL" clId="{43B4CCBF-04FE-4F7C-895B-BDE3E11723F7}" dt="2020-03-26T11:01:57.985" v="1317" actId="478"/>
          <ac:grpSpMkLst>
            <pc:docMk/>
            <pc:sldMk cId="3699450003" sldId="287"/>
            <ac:grpSpMk id="51" creationId="{FB891729-1FD9-48F6-BAB6-A8AE4745A68D}"/>
          </ac:grpSpMkLst>
        </pc:grpChg>
        <pc:grpChg chg="del">
          <ac:chgData name="Nguyễn Du Lịch" userId="89b1d97e-8eb6-43cb-b900-01612b0cfe76" providerId="ADAL" clId="{43B4CCBF-04FE-4F7C-895B-BDE3E11723F7}" dt="2020-03-26T11:02:00.341" v="1320" actId="478"/>
          <ac:grpSpMkLst>
            <pc:docMk/>
            <pc:sldMk cId="3699450003" sldId="287"/>
            <ac:grpSpMk id="52" creationId="{ABD3CA4A-CF44-46CF-8A0A-6887AE832FC4}"/>
          </ac:grpSpMkLst>
        </pc:grpChg>
        <pc:grpChg chg="add del mod">
          <ac:chgData name="Nguyễn Du Lịch" userId="89b1d97e-8eb6-43cb-b900-01612b0cfe76" providerId="ADAL" clId="{43B4CCBF-04FE-4F7C-895B-BDE3E11723F7}" dt="2020-03-27T11:33:29.087" v="1682" actId="165"/>
          <ac:grpSpMkLst>
            <pc:docMk/>
            <pc:sldMk cId="3699450003" sldId="287"/>
            <ac:grpSpMk id="60" creationId="{03830FB8-3D41-40C7-8A9C-424B3FA2C8EE}"/>
          </ac:grpSpMkLst>
        </pc:grpChg>
        <pc:grpChg chg="add del mod">
          <ac:chgData name="Nguyễn Du Lịch" userId="89b1d97e-8eb6-43cb-b900-01612b0cfe76" providerId="ADAL" clId="{43B4CCBF-04FE-4F7C-895B-BDE3E11723F7}" dt="2020-03-27T11:33:37.581" v="1683" actId="165"/>
          <ac:grpSpMkLst>
            <pc:docMk/>
            <pc:sldMk cId="3699450003" sldId="287"/>
            <ac:grpSpMk id="61" creationId="{F7F20CD9-13F9-4C83-993E-CAD9AF072C3A}"/>
          </ac:grpSpMkLst>
        </pc:grpChg>
        <pc:grpChg chg="add del mod">
          <ac:chgData name="Nguyễn Du Lịch" userId="89b1d97e-8eb6-43cb-b900-01612b0cfe76" providerId="ADAL" clId="{43B4CCBF-04FE-4F7C-895B-BDE3E11723F7}" dt="2020-03-27T11:33:43.825" v="1684" actId="165"/>
          <ac:grpSpMkLst>
            <pc:docMk/>
            <pc:sldMk cId="3699450003" sldId="287"/>
            <ac:grpSpMk id="62" creationId="{7117464B-C879-4B11-A3FB-CD3A466ABC3F}"/>
          </ac:grpSpMkLst>
        </pc:grpChg>
        <pc:cxnChg chg="add mod topLvl">
          <ac:chgData name="Nguyễn Du Lịch" userId="89b1d97e-8eb6-43cb-b900-01612b0cfe76" providerId="ADAL" clId="{43B4CCBF-04FE-4F7C-895B-BDE3E11723F7}" dt="2020-03-27T11:34:11.246" v="1691" actId="164"/>
          <ac:cxnSpMkLst>
            <pc:docMk/>
            <pc:sldMk cId="3699450003" sldId="287"/>
            <ac:cxnSpMk id="5" creationId="{0AAEA349-9246-4510-921E-4797B85850C1}"/>
          </ac:cxnSpMkLst>
        </pc:cxnChg>
        <pc:cxnChg chg="add mod topLvl">
          <ac:chgData name="Nguyễn Du Lịch" userId="89b1d97e-8eb6-43cb-b900-01612b0cfe76" providerId="ADAL" clId="{43B4CCBF-04FE-4F7C-895B-BDE3E11723F7}" dt="2020-03-27T11:33:56.040" v="1685" actId="164"/>
          <ac:cxnSpMkLst>
            <pc:docMk/>
            <pc:sldMk cId="3699450003" sldId="287"/>
            <ac:cxnSpMk id="13" creationId="{DD1A5D4F-37E1-460E-BC6E-715BF4F00C88}"/>
          </ac:cxnSpMkLst>
        </pc:cxnChg>
        <pc:cxnChg chg="add mod topLvl">
          <ac:chgData name="Nguyễn Du Lịch" userId="89b1d97e-8eb6-43cb-b900-01612b0cfe76" providerId="ADAL" clId="{43B4CCBF-04FE-4F7C-895B-BDE3E11723F7}" dt="2020-03-27T11:34:11.246" v="1691" actId="164"/>
          <ac:cxnSpMkLst>
            <pc:docMk/>
            <pc:sldMk cId="3699450003" sldId="287"/>
            <ac:cxnSpMk id="21" creationId="{D96314FB-63B6-4FC2-83A0-A2128F82653C}"/>
          </ac:cxnSpMkLst>
        </pc:cxnChg>
        <pc:cxnChg chg="mod">
          <ac:chgData name="Nguyễn Du Lịch" userId="89b1d97e-8eb6-43cb-b900-01612b0cfe76" providerId="ADAL" clId="{43B4CCBF-04FE-4F7C-895B-BDE3E11723F7}" dt="2020-03-26T11:02:00.341" v="1320" actId="478"/>
          <ac:cxnSpMkLst>
            <pc:docMk/>
            <pc:sldMk cId="3699450003" sldId="287"/>
            <ac:cxnSpMk id="28" creationId="{0D13C635-D5C1-4896-A92F-F34327573EA5}"/>
          </ac:cxnSpMkLst>
        </pc:cxnChg>
        <pc:cxnChg chg="add mod topLvl">
          <ac:chgData name="Nguyễn Du Lịch" userId="89b1d97e-8eb6-43cb-b900-01612b0cfe76" providerId="ADAL" clId="{43B4CCBF-04FE-4F7C-895B-BDE3E11723F7}" dt="2020-03-27T11:33:56.040" v="1685" actId="164"/>
          <ac:cxnSpMkLst>
            <pc:docMk/>
            <pc:sldMk cId="3699450003" sldId="287"/>
            <ac:cxnSpMk id="29" creationId="{D5EA8EB3-8534-480A-9E85-EFA49071A006}"/>
          </ac:cxnSpMkLst>
        </pc:cxnChg>
        <pc:cxnChg chg="mod">
          <ac:chgData name="Nguyễn Du Lịch" userId="89b1d97e-8eb6-43cb-b900-01612b0cfe76" providerId="ADAL" clId="{43B4CCBF-04FE-4F7C-895B-BDE3E11723F7}" dt="2020-03-26T11:02:00.341" v="1320" actId="478"/>
          <ac:cxnSpMkLst>
            <pc:docMk/>
            <pc:sldMk cId="3699450003" sldId="287"/>
            <ac:cxnSpMk id="30" creationId="{694C3419-B435-4AB6-B8F1-A152834AA04B}"/>
          </ac:cxnSpMkLst>
        </pc:cxnChg>
        <pc:cxnChg chg="mod">
          <ac:chgData name="Nguyễn Du Lịch" userId="89b1d97e-8eb6-43cb-b900-01612b0cfe76" providerId="ADAL" clId="{43B4CCBF-04FE-4F7C-895B-BDE3E11723F7}" dt="2020-03-26T11:01:59.787" v="1319" actId="478"/>
          <ac:cxnSpMkLst>
            <pc:docMk/>
            <pc:sldMk cId="3699450003" sldId="287"/>
            <ac:cxnSpMk id="32" creationId="{E75A14C7-0815-4B0F-840F-1C489FCF89DD}"/>
          </ac:cxnSpMkLst>
        </pc:cxnChg>
        <pc:cxnChg chg="add mod topLvl">
          <ac:chgData name="Nguyễn Du Lịch" userId="89b1d97e-8eb6-43cb-b900-01612b0cfe76" providerId="ADAL" clId="{43B4CCBF-04FE-4F7C-895B-BDE3E11723F7}" dt="2020-03-27T11:34:11.246" v="1691" actId="164"/>
          <ac:cxnSpMkLst>
            <pc:docMk/>
            <pc:sldMk cId="3699450003" sldId="287"/>
            <ac:cxnSpMk id="33" creationId="{DE7408A1-7E58-4448-A612-8C71A0A4FBEF}"/>
          </ac:cxnSpMkLst>
        </pc:cxnChg>
        <pc:cxnChg chg="mod">
          <ac:chgData name="Nguyễn Du Lịch" userId="89b1d97e-8eb6-43cb-b900-01612b0cfe76" providerId="ADAL" clId="{43B4CCBF-04FE-4F7C-895B-BDE3E11723F7}" dt="2020-03-26T11:01:59.787" v="1319" actId="478"/>
          <ac:cxnSpMkLst>
            <pc:docMk/>
            <pc:sldMk cId="3699450003" sldId="287"/>
            <ac:cxnSpMk id="34" creationId="{81D63BB7-8F2F-433E-AD34-D8E3C9664B85}"/>
          </ac:cxnSpMkLst>
        </pc:cxnChg>
        <pc:cxnChg chg="mod">
          <ac:chgData name="Nguyễn Du Lịch" userId="89b1d97e-8eb6-43cb-b900-01612b0cfe76" providerId="ADAL" clId="{43B4CCBF-04FE-4F7C-895B-BDE3E11723F7}" dt="2020-03-26T11:01:59.787" v="1319" actId="478"/>
          <ac:cxnSpMkLst>
            <pc:docMk/>
            <pc:sldMk cId="3699450003" sldId="287"/>
            <ac:cxnSpMk id="36" creationId="{FB177925-3FCD-4E1C-8220-7D7EBBB9287C}"/>
          </ac:cxnSpMkLst>
        </pc:cxnChg>
        <pc:cxnChg chg="add mod topLvl">
          <ac:chgData name="Nguyễn Du Lịch" userId="89b1d97e-8eb6-43cb-b900-01612b0cfe76" providerId="ADAL" clId="{43B4CCBF-04FE-4F7C-895B-BDE3E11723F7}" dt="2020-03-27T11:33:43.825" v="1684" actId="165"/>
          <ac:cxnSpMkLst>
            <pc:docMk/>
            <pc:sldMk cId="3699450003" sldId="287"/>
            <ac:cxnSpMk id="37" creationId="{ED50F375-FD67-4F54-9D6C-3DB8FF98D43B}"/>
          </ac:cxnSpMkLst>
        </pc:cxnChg>
        <pc:cxnChg chg="mod">
          <ac:chgData name="Nguyễn Du Lịch" userId="89b1d97e-8eb6-43cb-b900-01612b0cfe76" providerId="ADAL" clId="{43B4CCBF-04FE-4F7C-895B-BDE3E11723F7}" dt="2020-03-26T11:01:57.985" v="1317" actId="478"/>
          <ac:cxnSpMkLst>
            <pc:docMk/>
            <pc:sldMk cId="3699450003" sldId="287"/>
            <ac:cxnSpMk id="38" creationId="{3D1FF0EF-B727-4DFB-8E0B-B4201316C1B2}"/>
          </ac:cxnSpMkLst>
        </pc:cxnChg>
        <pc:cxnChg chg="mod">
          <ac:chgData name="Nguyễn Du Lịch" userId="89b1d97e-8eb6-43cb-b900-01612b0cfe76" providerId="ADAL" clId="{43B4CCBF-04FE-4F7C-895B-BDE3E11723F7}" dt="2020-03-26T11:01:57.985" v="1317" actId="478"/>
          <ac:cxnSpMkLst>
            <pc:docMk/>
            <pc:sldMk cId="3699450003" sldId="287"/>
            <ac:cxnSpMk id="40" creationId="{7B8BE8E9-7EB7-40DD-8A47-E69455F451BA}"/>
          </ac:cxnSpMkLst>
        </pc:cxnChg>
        <pc:cxnChg chg="add mod">
          <ac:chgData name="Nguyễn Du Lịch" userId="89b1d97e-8eb6-43cb-b900-01612b0cfe76" providerId="ADAL" clId="{43B4CCBF-04FE-4F7C-895B-BDE3E11723F7}" dt="2020-03-27T11:34:11.246" v="1691" actId="164"/>
          <ac:cxnSpMkLst>
            <pc:docMk/>
            <pc:sldMk cId="3699450003" sldId="287"/>
            <ac:cxnSpMk id="41" creationId="{591DCEF1-543D-48B1-99DD-6B23C4FB2286}"/>
          </ac:cxnSpMkLst>
        </pc:cxnChg>
        <pc:cxnChg chg="mod">
          <ac:chgData name="Nguyễn Du Lịch" userId="89b1d97e-8eb6-43cb-b900-01612b0cfe76" providerId="ADAL" clId="{43B4CCBF-04FE-4F7C-895B-BDE3E11723F7}" dt="2020-03-26T11:01:57.985" v="1317" actId="478"/>
          <ac:cxnSpMkLst>
            <pc:docMk/>
            <pc:sldMk cId="3699450003" sldId="287"/>
            <ac:cxnSpMk id="42" creationId="{4F369272-B701-4D7B-A222-62ECE7BA2BFF}"/>
          </ac:cxnSpMkLst>
        </pc:cxnChg>
        <pc:cxnChg chg="mod">
          <ac:chgData name="Nguyễn Du Lịch" userId="89b1d97e-8eb6-43cb-b900-01612b0cfe76" providerId="ADAL" clId="{43B4CCBF-04FE-4F7C-895B-BDE3E11723F7}" dt="2020-03-26T11:01:58.940" v="1318" actId="478"/>
          <ac:cxnSpMkLst>
            <pc:docMk/>
            <pc:sldMk cId="3699450003" sldId="287"/>
            <ac:cxnSpMk id="44" creationId="{C5B0E8CE-6646-4C77-8144-000F12190CF3}"/>
          </ac:cxnSpMkLst>
        </pc:cxnChg>
        <pc:cxnChg chg="mod">
          <ac:chgData name="Nguyễn Du Lịch" userId="89b1d97e-8eb6-43cb-b900-01612b0cfe76" providerId="ADAL" clId="{43B4CCBF-04FE-4F7C-895B-BDE3E11723F7}" dt="2020-03-26T11:01:58.940" v="1318" actId="478"/>
          <ac:cxnSpMkLst>
            <pc:docMk/>
            <pc:sldMk cId="3699450003" sldId="287"/>
            <ac:cxnSpMk id="46" creationId="{7C8A70D7-02F1-4CD3-80E1-D6256A70B0B6}"/>
          </ac:cxnSpMkLst>
        </pc:cxnChg>
        <pc:cxnChg chg="mod">
          <ac:chgData name="Nguyễn Du Lịch" userId="89b1d97e-8eb6-43cb-b900-01612b0cfe76" providerId="ADAL" clId="{43B4CCBF-04FE-4F7C-895B-BDE3E11723F7}" dt="2020-03-26T11:01:58.940" v="1318" actId="478"/>
          <ac:cxnSpMkLst>
            <pc:docMk/>
            <pc:sldMk cId="3699450003" sldId="287"/>
            <ac:cxnSpMk id="48" creationId="{256367D9-E610-4894-9F4E-22DD01D0E38C}"/>
          </ac:cxnSpMkLst>
        </pc:cxnChg>
        <pc:cxnChg chg="add mod">
          <ac:chgData name="Nguyễn Du Lịch" userId="89b1d97e-8eb6-43cb-b900-01612b0cfe76" providerId="ADAL" clId="{43B4CCBF-04FE-4F7C-895B-BDE3E11723F7}" dt="2020-03-27T11:32:55.820" v="1673" actId="164"/>
          <ac:cxnSpMkLst>
            <pc:docMk/>
            <pc:sldMk cId="3699450003" sldId="287"/>
            <ac:cxnSpMk id="75" creationId="{F0DCA81B-5635-46A5-B352-70C67B871419}"/>
          </ac:cxnSpMkLst>
        </pc:cxnChg>
        <pc:cxnChg chg="add mod">
          <ac:chgData name="Nguyễn Du Lịch" userId="89b1d97e-8eb6-43cb-b900-01612b0cfe76" providerId="ADAL" clId="{43B4CCBF-04FE-4F7C-895B-BDE3E11723F7}" dt="2020-03-27T11:32:57.306" v="1674" actId="164"/>
          <ac:cxnSpMkLst>
            <pc:docMk/>
            <pc:sldMk cId="3699450003" sldId="287"/>
            <ac:cxnSpMk id="77" creationId="{4DDFB7ED-B9D8-4EFD-903C-B2B22E4C3C16}"/>
          </ac:cxnSpMkLst>
        </pc:cxnChg>
        <pc:cxnChg chg="add mod">
          <ac:chgData name="Nguyễn Du Lịch" userId="89b1d97e-8eb6-43cb-b900-01612b0cfe76" providerId="ADAL" clId="{43B4CCBF-04FE-4F7C-895B-BDE3E11723F7}" dt="2020-03-27T11:32:58.893" v="1675" actId="164"/>
          <ac:cxnSpMkLst>
            <pc:docMk/>
            <pc:sldMk cId="3699450003" sldId="287"/>
            <ac:cxnSpMk id="79" creationId="{EE21E271-7E6E-4053-BAB8-9E8003C59A32}"/>
          </ac:cxnSpMkLst>
        </pc:cxnChg>
        <pc:cxnChg chg="add mod">
          <ac:chgData name="Nguyễn Du Lịch" userId="89b1d97e-8eb6-43cb-b900-01612b0cfe76" providerId="ADAL" clId="{43B4CCBF-04FE-4F7C-895B-BDE3E11723F7}" dt="2020-03-26T12:07:01.949" v="1624" actId="208"/>
          <ac:cxnSpMkLst>
            <pc:docMk/>
            <pc:sldMk cId="3699450003" sldId="287"/>
            <ac:cxnSpMk id="100" creationId="{A3EBD8C2-6C82-413D-AE8E-FAAE710803AE}"/>
          </ac:cxnSpMkLst>
        </pc:cxnChg>
        <pc:cxnChg chg="add mod">
          <ac:chgData name="Nguyễn Du Lịch" userId="89b1d97e-8eb6-43cb-b900-01612b0cfe76" providerId="ADAL" clId="{43B4CCBF-04FE-4F7C-895B-BDE3E11723F7}" dt="2020-03-27T11:32:54.168" v="1672" actId="164"/>
          <ac:cxnSpMkLst>
            <pc:docMk/>
            <pc:sldMk cId="3699450003" sldId="287"/>
            <ac:cxnSpMk id="102" creationId="{0EDBF41E-4A65-499B-A604-737B648C12EC}"/>
          </ac:cxnSpMkLst>
        </pc:cxnChg>
      </pc:sldChg>
      <pc:sldChg chg="delSp modSp add del mod">
        <pc:chgData name="Nguyễn Du Lịch" userId="89b1d97e-8eb6-43cb-b900-01612b0cfe76" providerId="ADAL" clId="{43B4CCBF-04FE-4F7C-895B-BDE3E11723F7}" dt="2020-03-27T13:42:04.529" v="1702" actId="47"/>
        <pc:sldMkLst>
          <pc:docMk/>
          <pc:sldMk cId="4119532964" sldId="288"/>
        </pc:sldMkLst>
        <pc:spChg chg="mod">
          <ac:chgData name="Nguyễn Du Lịch" userId="89b1d97e-8eb6-43cb-b900-01612b0cfe76" providerId="ADAL" clId="{43B4CCBF-04FE-4F7C-895B-BDE3E11723F7}" dt="2020-03-27T13:41:37.529" v="1698"/>
          <ac:spMkLst>
            <pc:docMk/>
            <pc:sldMk cId="4119532964" sldId="288"/>
            <ac:spMk id="2" creationId="{D6B18790-0B52-4C1B-AFDF-4998995964B5}"/>
          </ac:spMkLst>
        </pc:spChg>
        <pc:spChg chg="del">
          <ac:chgData name="Nguyễn Du Lịch" userId="89b1d97e-8eb6-43cb-b900-01612b0cfe76" providerId="ADAL" clId="{43B4CCBF-04FE-4F7C-895B-BDE3E11723F7}" dt="2020-03-27T13:41:40.894" v="1699" actId="478"/>
          <ac:spMkLst>
            <pc:docMk/>
            <pc:sldMk cId="4119532964" sldId="288"/>
            <ac:spMk id="3" creationId="{C6A55014-7B9A-4847-A546-3B90AB35E17A}"/>
          </ac:spMkLst>
        </pc:spChg>
      </pc:sldChg>
      <pc:sldChg chg="addSp modSp add mod modAnim">
        <pc:chgData name="Nguyễn Du Lịch" userId="89b1d97e-8eb6-43cb-b900-01612b0cfe76" providerId="ADAL" clId="{43B4CCBF-04FE-4F7C-895B-BDE3E11723F7}" dt="2020-03-27T14:16:45.746" v="2306"/>
        <pc:sldMkLst>
          <pc:docMk/>
          <pc:sldMk cId="2615987522" sldId="289"/>
        </pc:sldMkLst>
        <pc:spChg chg="mod">
          <ac:chgData name="Nguyễn Du Lịch" userId="89b1d97e-8eb6-43cb-b900-01612b0cfe76" providerId="ADAL" clId="{43B4CCBF-04FE-4F7C-895B-BDE3E11723F7}" dt="2020-03-27T13:42:02.840" v="1701"/>
          <ac:spMkLst>
            <pc:docMk/>
            <pc:sldMk cId="2615987522" sldId="289"/>
            <ac:spMk id="2" creationId="{C7E74FE1-B6B5-4D7A-AD0A-8CDFF6584247}"/>
          </ac:spMkLst>
        </pc:spChg>
        <pc:spChg chg="mod">
          <ac:chgData name="Nguyễn Du Lịch" userId="89b1d97e-8eb6-43cb-b900-01612b0cfe76" providerId="ADAL" clId="{43B4CCBF-04FE-4F7C-895B-BDE3E11723F7}" dt="2020-03-27T13:56:51.511" v="2031" actId="14100"/>
          <ac:spMkLst>
            <pc:docMk/>
            <pc:sldMk cId="2615987522" sldId="289"/>
            <ac:spMk id="3" creationId="{E941BDB7-0597-47D8-BBEC-26840757DC8A}"/>
          </ac:spMkLst>
        </pc:spChg>
        <pc:spChg chg="add mod">
          <ac:chgData name="Nguyễn Du Lịch" userId="89b1d97e-8eb6-43cb-b900-01612b0cfe76" providerId="ADAL" clId="{43B4CCBF-04FE-4F7C-895B-BDE3E11723F7}" dt="2020-03-27T13:57:02.052" v="2035" actId="255"/>
          <ac:spMkLst>
            <pc:docMk/>
            <pc:sldMk cId="2615987522" sldId="289"/>
            <ac:spMk id="4" creationId="{80442B9C-7673-4B37-99E7-99C1ECA2322C}"/>
          </ac:spMkLst>
        </pc:spChg>
        <pc:spChg chg="add mod">
          <ac:chgData name="Nguyễn Du Lịch" userId="89b1d97e-8eb6-43cb-b900-01612b0cfe76" providerId="ADAL" clId="{43B4CCBF-04FE-4F7C-895B-BDE3E11723F7}" dt="2020-03-27T13:57:02.052" v="2035" actId="255"/>
          <ac:spMkLst>
            <pc:docMk/>
            <pc:sldMk cId="2615987522" sldId="289"/>
            <ac:spMk id="5" creationId="{D1586BBF-9822-4C97-9D7F-ED6A7027894D}"/>
          </ac:spMkLst>
        </pc:spChg>
      </pc:sldChg>
      <pc:sldChg chg="addSp modSp add mod modAnim">
        <pc:chgData name="Nguyễn Du Lịch" userId="89b1d97e-8eb6-43cb-b900-01612b0cfe76" providerId="ADAL" clId="{43B4CCBF-04FE-4F7C-895B-BDE3E11723F7}" dt="2020-03-27T14:17:11.338" v="2310"/>
        <pc:sldMkLst>
          <pc:docMk/>
          <pc:sldMk cId="2322897074" sldId="290"/>
        </pc:sldMkLst>
        <pc:spChg chg="mod">
          <ac:chgData name="Nguyễn Du Lịch" userId="89b1d97e-8eb6-43cb-b900-01612b0cfe76" providerId="ADAL" clId="{43B4CCBF-04FE-4F7C-895B-BDE3E11723F7}" dt="2020-03-27T13:53:16.764" v="1963" actId="20577"/>
          <ac:spMkLst>
            <pc:docMk/>
            <pc:sldMk cId="2322897074" sldId="290"/>
            <ac:spMk id="2" creationId="{4E9810B1-A476-4716-9657-40883B3FFDCB}"/>
          </ac:spMkLst>
        </pc:spChg>
        <pc:spChg chg="mod">
          <ac:chgData name="Nguyễn Du Lịch" userId="89b1d97e-8eb6-43cb-b900-01612b0cfe76" providerId="ADAL" clId="{43B4CCBF-04FE-4F7C-895B-BDE3E11723F7}" dt="2020-03-27T14:16:05.950" v="2300" actId="20577"/>
          <ac:spMkLst>
            <pc:docMk/>
            <pc:sldMk cId="2322897074" sldId="290"/>
            <ac:spMk id="3" creationId="{0EC55A4B-AC6B-4EC2-AA51-FB1F3B3143F2}"/>
          </ac:spMkLst>
        </pc:spChg>
        <pc:spChg chg="add mod">
          <ac:chgData name="Nguyễn Du Lịch" userId="89b1d97e-8eb6-43cb-b900-01612b0cfe76" providerId="ADAL" clId="{43B4CCBF-04FE-4F7C-895B-BDE3E11723F7}" dt="2020-03-27T14:16:19.939" v="2302" actId="1076"/>
          <ac:spMkLst>
            <pc:docMk/>
            <pc:sldMk cId="2322897074" sldId="290"/>
            <ac:spMk id="4" creationId="{5727660A-B12F-4D37-8695-632447C225F4}"/>
          </ac:spMkLst>
        </pc:spChg>
        <pc:spChg chg="add mod">
          <ac:chgData name="Nguyễn Du Lịch" userId="89b1d97e-8eb6-43cb-b900-01612b0cfe76" providerId="ADAL" clId="{43B4CCBF-04FE-4F7C-895B-BDE3E11723F7}" dt="2020-03-27T14:16:19.939" v="2302" actId="1076"/>
          <ac:spMkLst>
            <pc:docMk/>
            <pc:sldMk cId="2322897074" sldId="290"/>
            <ac:spMk id="5" creationId="{061B3CEE-5F97-4FA5-A8CE-46CA106D6586}"/>
          </ac:spMkLst>
        </pc:spChg>
      </pc:sldChg>
    </pc:docChg>
  </pc:docChgLst>
  <pc:docChgLst>
    <pc:chgData name="Nguyễn Duy Minh" userId="S::17520754@ms.uit.edu.vn::b561a0e2-bea1-4be7-aae6-570750283fb2" providerId="AD" clId="Web-{312D8ECD-13B5-471D-89B0-06100FD565B6}"/>
    <pc:docChg chg="addSld modSld">
      <pc:chgData name="Nguyễn Duy Minh" userId="S::17520754@ms.uit.edu.vn::b561a0e2-bea1-4be7-aae6-570750283fb2" providerId="AD" clId="Web-{312D8ECD-13B5-471D-89B0-06100FD565B6}" dt="2020-03-23T15:22:24.838" v="481" actId="1076"/>
      <pc:docMkLst>
        <pc:docMk/>
      </pc:docMkLst>
      <pc:sldChg chg="addSp delSp modSp new">
        <pc:chgData name="Nguyễn Duy Minh" userId="S::17520754@ms.uit.edu.vn::b561a0e2-bea1-4be7-aae6-570750283fb2" providerId="AD" clId="Web-{312D8ECD-13B5-471D-89B0-06100FD565B6}" dt="2020-03-23T15:05:56.583" v="123" actId="1076"/>
        <pc:sldMkLst>
          <pc:docMk/>
          <pc:sldMk cId="1693132567" sldId="269"/>
        </pc:sldMkLst>
        <pc:spChg chg="del mod">
          <ac:chgData name="Nguyễn Duy Minh" userId="S::17520754@ms.uit.edu.vn::b561a0e2-bea1-4be7-aae6-570750283fb2" providerId="AD" clId="Web-{312D8ECD-13B5-471D-89B0-06100FD565B6}" dt="2020-03-23T15:03:08.973" v="30"/>
          <ac:spMkLst>
            <pc:docMk/>
            <pc:sldMk cId="1693132567" sldId="269"/>
            <ac:spMk id="2" creationId="{DDDE0E39-F176-443F-A313-EA8CE1B13083}"/>
          </ac:spMkLst>
        </pc:spChg>
        <pc:spChg chg="del">
          <ac:chgData name="Nguyễn Duy Minh" userId="S::17520754@ms.uit.edu.vn::b561a0e2-bea1-4be7-aae6-570750283fb2" providerId="AD" clId="Web-{312D8ECD-13B5-471D-89B0-06100FD565B6}" dt="2020-03-23T14:53:42.329" v="26"/>
          <ac:spMkLst>
            <pc:docMk/>
            <pc:sldMk cId="1693132567" sldId="269"/>
            <ac:spMk id="3" creationId="{BB8350EA-F54E-4284-B11A-C31EFE5AA783}"/>
          </ac:spMkLst>
        </pc:spChg>
        <pc:spChg chg="add mod">
          <ac:chgData name="Nguyễn Duy Minh" userId="S::17520754@ms.uit.edu.vn::b561a0e2-bea1-4be7-aae6-570750283fb2" providerId="AD" clId="Web-{312D8ECD-13B5-471D-89B0-06100FD565B6}" dt="2020-03-23T15:05:56.583" v="123" actId="1076"/>
          <ac:spMkLst>
            <pc:docMk/>
            <pc:sldMk cId="1693132567" sldId="269"/>
            <ac:spMk id="5" creationId="{D0148E3A-E292-483D-8006-D2A3461C9C44}"/>
          </ac:spMkLst>
        </pc:spChg>
        <pc:spChg chg="add del mod">
          <ac:chgData name="Nguyễn Duy Minh" userId="S::17520754@ms.uit.edu.vn::b561a0e2-bea1-4be7-aae6-570750283fb2" providerId="AD" clId="Web-{312D8ECD-13B5-471D-89B0-06100FD565B6}" dt="2020-03-23T15:03:11.770" v="32"/>
          <ac:spMkLst>
            <pc:docMk/>
            <pc:sldMk cId="1693132567" sldId="269"/>
            <ac:spMk id="7" creationId="{E6D320C9-019C-41F5-8156-999B5ED6DF2A}"/>
          </ac:spMkLst>
        </pc:spChg>
      </pc:sldChg>
      <pc:sldChg chg="addSp delSp modSp new">
        <pc:chgData name="Nguyễn Duy Minh" userId="S::17520754@ms.uit.edu.vn::b561a0e2-bea1-4be7-aae6-570750283fb2" providerId="AD" clId="Web-{312D8ECD-13B5-471D-89B0-06100FD565B6}" dt="2020-03-23T15:18:25.009" v="403" actId="20577"/>
        <pc:sldMkLst>
          <pc:docMk/>
          <pc:sldMk cId="1441787261" sldId="270"/>
        </pc:sldMkLst>
        <pc:spChg chg="del">
          <ac:chgData name="Nguyễn Duy Minh" userId="S::17520754@ms.uit.edu.vn::b561a0e2-bea1-4be7-aae6-570750283fb2" providerId="AD" clId="Web-{312D8ECD-13B5-471D-89B0-06100FD565B6}" dt="2020-03-23T15:06:06.739" v="124"/>
          <ac:spMkLst>
            <pc:docMk/>
            <pc:sldMk cId="1441787261" sldId="270"/>
            <ac:spMk id="2" creationId="{5C54A7EA-5140-43C0-9B71-CF7A5B04BB17}"/>
          </ac:spMkLst>
        </pc:spChg>
        <pc:spChg chg="del">
          <ac:chgData name="Nguyễn Duy Minh" userId="S::17520754@ms.uit.edu.vn::b561a0e2-bea1-4be7-aae6-570750283fb2" providerId="AD" clId="Web-{312D8ECD-13B5-471D-89B0-06100FD565B6}" dt="2020-03-23T15:06:07.724" v="125"/>
          <ac:spMkLst>
            <pc:docMk/>
            <pc:sldMk cId="1441787261" sldId="270"/>
            <ac:spMk id="3" creationId="{D7CDA664-C8C9-4297-9D4E-BDBC392F6B2B}"/>
          </ac:spMkLst>
        </pc:spChg>
        <pc:spChg chg="add del mod">
          <ac:chgData name="Nguyễn Duy Minh" userId="S::17520754@ms.uit.edu.vn::b561a0e2-bea1-4be7-aae6-570750283fb2" providerId="AD" clId="Web-{312D8ECD-13B5-471D-89B0-06100FD565B6}" dt="2020-03-23T15:06:36.786" v="135"/>
          <ac:spMkLst>
            <pc:docMk/>
            <pc:sldMk cId="1441787261" sldId="270"/>
            <ac:spMk id="4" creationId="{0BA83F88-9242-4CD1-9A6D-23565F9F4906}"/>
          </ac:spMkLst>
        </pc:spChg>
        <pc:spChg chg="add mod">
          <ac:chgData name="Nguyễn Duy Minh" userId="S::17520754@ms.uit.edu.vn::b561a0e2-bea1-4be7-aae6-570750283fb2" providerId="AD" clId="Web-{312D8ECD-13B5-471D-89B0-06100FD565B6}" dt="2020-03-23T15:07:33.115" v="151" actId="14100"/>
          <ac:spMkLst>
            <pc:docMk/>
            <pc:sldMk cId="1441787261" sldId="270"/>
            <ac:spMk id="6" creationId="{CCE56790-0533-4595-9256-E05EA6F16EBE}"/>
          </ac:spMkLst>
        </pc:spChg>
        <pc:spChg chg="add mod">
          <ac:chgData name="Nguyễn Duy Minh" userId="S::17520754@ms.uit.edu.vn::b561a0e2-bea1-4be7-aae6-570750283fb2" providerId="AD" clId="Web-{312D8ECD-13B5-471D-89B0-06100FD565B6}" dt="2020-03-23T15:09:04.193" v="256" actId="20577"/>
          <ac:spMkLst>
            <pc:docMk/>
            <pc:sldMk cId="1441787261" sldId="270"/>
            <ac:spMk id="7" creationId="{348355AD-5035-4AC2-8D03-404B63BA8F58}"/>
          </ac:spMkLst>
        </pc:spChg>
        <pc:spChg chg="add mod">
          <ac:chgData name="Nguyễn Duy Minh" userId="S::17520754@ms.uit.edu.vn::b561a0e2-bea1-4be7-aae6-570750283fb2" providerId="AD" clId="Web-{312D8ECD-13B5-471D-89B0-06100FD565B6}" dt="2020-03-23T15:14:07.945" v="323" actId="1076"/>
          <ac:spMkLst>
            <pc:docMk/>
            <pc:sldMk cId="1441787261" sldId="270"/>
            <ac:spMk id="8" creationId="{3FD2E276-1925-442C-A88A-8DD4FBC2F6A0}"/>
          </ac:spMkLst>
        </pc:spChg>
        <pc:spChg chg="add mod">
          <ac:chgData name="Nguyễn Duy Minh" userId="S::17520754@ms.uit.edu.vn::b561a0e2-bea1-4be7-aae6-570750283fb2" providerId="AD" clId="Web-{312D8ECD-13B5-471D-89B0-06100FD565B6}" dt="2020-03-23T15:18:25.009" v="403" actId="20577"/>
          <ac:spMkLst>
            <pc:docMk/>
            <pc:sldMk cId="1441787261" sldId="270"/>
            <ac:spMk id="9" creationId="{05162A4F-4B2E-4CCD-B52B-2AE70645529D}"/>
          </ac:spMkLst>
        </pc:spChg>
      </pc:sldChg>
      <pc:sldChg chg="addSp delSp modSp add mod replId setBg">
        <pc:chgData name="Nguyễn Duy Minh" userId="S::17520754@ms.uit.edu.vn::b561a0e2-bea1-4be7-aae6-570750283fb2" providerId="AD" clId="Web-{312D8ECD-13B5-471D-89B0-06100FD565B6}" dt="2020-03-23T15:22:24.838" v="481" actId="1076"/>
        <pc:sldMkLst>
          <pc:docMk/>
          <pc:sldMk cId="1588163358" sldId="271"/>
        </pc:sldMkLst>
        <pc:spChg chg="mod">
          <ac:chgData name="Nguyễn Duy Minh" userId="S::17520754@ms.uit.edu.vn::b561a0e2-bea1-4be7-aae6-570750283fb2" providerId="AD" clId="Web-{312D8ECD-13B5-471D-89B0-06100FD565B6}" dt="2020-03-23T15:21:35.619" v="476"/>
          <ac:spMkLst>
            <pc:docMk/>
            <pc:sldMk cId="1588163358" sldId="271"/>
            <ac:spMk id="6" creationId="{CCE56790-0533-4595-9256-E05EA6F16EBE}"/>
          </ac:spMkLst>
        </pc:spChg>
        <pc:spChg chg="del">
          <ac:chgData name="Nguyễn Duy Minh" userId="S::17520754@ms.uit.edu.vn::b561a0e2-bea1-4be7-aae6-570750283fb2" providerId="AD" clId="Web-{312D8ECD-13B5-471D-89B0-06100FD565B6}" dt="2020-03-23T15:21:18.916" v="474"/>
          <ac:spMkLst>
            <pc:docMk/>
            <pc:sldMk cId="1588163358" sldId="271"/>
            <ac:spMk id="7" creationId="{348355AD-5035-4AC2-8D03-404B63BA8F58}"/>
          </ac:spMkLst>
        </pc:spChg>
        <pc:spChg chg="del">
          <ac:chgData name="Nguyễn Duy Minh" userId="S::17520754@ms.uit.edu.vn::b561a0e2-bea1-4be7-aae6-570750283fb2" providerId="AD" clId="Web-{312D8ECD-13B5-471D-89B0-06100FD565B6}" dt="2020-03-23T15:21:17.791" v="473"/>
          <ac:spMkLst>
            <pc:docMk/>
            <pc:sldMk cId="1588163358" sldId="271"/>
            <ac:spMk id="8" creationId="{3FD2E276-1925-442C-A88A-8DD4FBC2F6A0}"/>
          </ac:spMkLst>
        </pc:spChg>
        <pc:spChg chg="del">
          <ac:chgData name="Nguyễn Duy Minh" userId="S::17520754@ms.uit.edu.vn::b561a0e2-bea1-4be7-aae6-570750283fb2" providerId="AD" clId="Web-{312D8ECD-13B5-471D-89B0-06100FD565B6}" dt="2020-03-23T15:20:19.134" v="472"/>
          <ac:spMkLst>
            <pc:docMk/>
            <pc:sldMk cId="1588163358" sldId="271"/>
            <ac:spMk id="9" creationId="{05162A4F-4B2E-4CCD-B52B-2AE70645529D}"/>
          </ac:spMkLst>
        </pc:spChg>
        <pc:spChg chg="add">
          <ac:chgData name="Nguyễn Duy Minh" userId="S::17520754@ms.uit.edu.vn::b561a0e2-bea1-4be7-aae6-570750283fb2" providerId="AD" clId="Web-{312D8ECD-13B5-471D-89B0-06100FD565B6}" dt="2020-03-23T15:21:35.619" v="476"/>
          <ac:spMkLst>
            <pc:docMk/>
            <pc:sldMk cId="1588163358" sldId="271"/>
            <ac:spMk id="11" creationId="{6753252F-4873-4F63-801D-CC719279A7D5}"/>
          </ac:spMkLst>
        </pc:spChg>
        <pc:spChg chg="add">
          <ac:chgData name="Nguyễn Duy Minh" userId="S::17520754@ms.uit.edu.vn::b561a0e2-bea1-4be7-aae6-570750283fb2" providerId="AD" clId="Web-{312D8ECD-13B5-471D-89B0-06100FD565B6}" dt="2020-03-23T15:21:35.619" v="476"/>
          <ac:spMkLst>
            <pc:docMk/>
            <pc:sldMk cId="1588163358" sldId="271"/>
            <ac:spMk id="13" creationId="{047C8CCB-F95D-4249-92DD-651249D3535A}"/>
          </ac:spMkLst>
        </pc:spChg>
        <pc:picChg chg="add mod">
          <ac:chgData name="Nguyễn Duy Minh" userId="S::17520754@ms.uit.edu.vn::b561a0e2-bea1-4be7-aae6-570750283fb2" providerId="AD" clId="Web-{312D8ECD-13B5-471D-89B0-06100FD565B6}" dt="2020-03-23T15:22:24.838" v="481" actId="1076"/>
          <ac:picMkLst>
            <pc:docMk/>
            <pc:sldMk cId="1588163358" sldId="271"/>
            <ac:picMk id="2" creationId="{A518F5E4-F1B1-40B6-8252-FE2CA94DC447}"/>
          </ac:picMkLst>
        </pc:picChg>
      </pc:sldChg>
    </pc:docChg>
  </pc:docChgLst>
  <pc:docChgLst>
    <pc:chgData name="Vũ Tuấn Hải" userId="S::17520433@ms.uit.edu.vn::8dc1f3a0-d2da-4e99-90f9-2a8ede298c19" providerId="AD" clId="Web-{5DA7692E-25CC-4FAB-A131-9A780CE3B439}"/>
    <pc:docChg chg="addSld modSld">
      <pc:chgData name="Vũ Tuấn Hải" userId="S::17520433@ms.uit.edu.vn::8dc1f3a0-d2da-4e99-90f9-2a8ede298c19" providerId="AD" clId="Web-{5DA7692E-25CC-4FAB-A131-9A780CE3B439}" dt="2020-04-17T15:40:34.452" v="22"/>
      <pc:docMkLst>
        <pc:docMk/>
      </pc:docMkLst>
      <pc:sldChg chg="addSp delSp modSp delAnim">
        <pc:chgData name="Vũ Tuấn Hải" userId="S::17520433@ms.uit.edu.vn::8dc1f3a0-d2da-4e99-90f9-2a8ede298c19" providerId="AD" clId="Web-{5DA7692E-25CC-4FAB-A131-9A780CE3B439}" dt="2020-04-17T15:40:34.452" v="22"/>
        <pc:sldMkLst>
          <pc:docMk/>
          <pc:sldMk cId="2822928376" sldId="263"/>
        </pc:sldMkLst>
        <pc:spChg chg="del">
          <ac:chgData name="Vũ Tuấn Hải" userId="S::17520433@ms.uit.edu.vn::8dc1f3a0-d2da-4e99-90f9-2a8ede298c19" providerId="AD" clId="Web-{5DA7692E-25CC-4FAB-A131-9A780CE3B439}" dt="2020-04-17T15:36:54.547" v="19"/>
          <ac:spMkLst>
            <pc:docMk/>
            <pc:sldMk cId="2822928376" sldId="263"/>
            <ac:spMk id="5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47" v="18"/>
          <ac:spMkLst>
            <pc:docMk/>
            <pc:sldMk cId="2822928376" sldId="263"/>
            <ac:spMk id="6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47" v="16"/>
          <ac:spMkLst>
            <pc:docMk/>
            <pc:sldMk cId="2822928376" sldId="263"/>
            <ac:spMk id="11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47" v="15"/>
          <ac:spMkLst>
            <pc:docMk/>
            <pc:sldMk cId="2822928376" sldId="263"/>
            <ac:spMk id="12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31" v="13"/>
          <ac:spMkLst>
            <pc:docMk/>
            <pc:sldMk cId="2822928376" sldId="263"/>
            <ac:spMk id="17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31" v="12"/>
          <ac:spMkLst>
            <pc:docMk/>
            <pc:sldMk cId="2822928376" sldId="263"/>
            <ac:spMk id="18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31" v="11"/>
          <ac:spMkLst>
            <pc:docMk/>
            <pc:sldMk cId="2822928376" sldId="263"/>
            <ac:spMk id="19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31" v="9"/>
          <ac:spMkLst>
            <pc:docMk/>
            <pc:sldMk cId="2822928376" sldId="263"/>
            <ac:spMk id="22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31" v="8"/>
          <ac:spMkLst>
            <pc:docMk/>
            <pc:sldMk cId="2822928376" sldId="263"/>
            <ac:spMk id="23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31" v="6"/>
          <ac:spMkLst>
            <pc:docMk/>
            <pc:sldMk cId="2822928376" sldId="263"/>
            <ac:spMk id="27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16" v="5"/>
          <ac:spMkLst>
            <pc:docMk/>
            <pc:sldMk cId="2822928376" sldId="263"/>
            <ac:spMk id="28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16" v="4"/>
          <ac:spMkLst>
            <pc:docMk/>
            <pc:sldMk cId="2822928376" sldId="263"/>
            <ac:spMk id="29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16" v="3"/>
          <ac:spMkLst>
            <pc:docMk/>
            <pc:sldMk cId="2822928376" sldId="263"/>
            <ac:spMk id="30" creationId="{00000000-0000-0000-0000-000000000000}"/>
          </ac:spMkLst>
        </pc:spChg>
        <pc:spChg chg="del">
          <ac:chgData name="Vũ Tuấn Hải" userId="S::17520433@ms.uit.edu.vn::8dc1f3a0-d2da-4e99-90f9-2a8ede298c19" providerId="AD" clId="Web-{5DA7692E-25CC-4FAB-A131-9A780CE3B439}" dt="2020-04-17T15:36:54.516" v="2"/>
          <ac:spMkLst>
            <pc:docMk/>
            <pc:sldMk cId="2822928376" sldId="263"/>
            <ac:spMk id="31" creationId="{00000000-0000-0000-0000-000000000000}"/>
          </ac:spMkLst>
        </pc:spChg>
        <pc:picChg chg="add mod">
          <ac:chgData name="Vũ Tuấn Hải" userId="S::17520433@ms.uit.edu.vn::8dc1f3a0-d2da-4e99-90f9-2a8ede298c19" providerId="AD" clId="Web-{5DA7692E-25CC-4FAB-A131-9A780CE3B439}" dt="2020-04-17T15:40:34.452" v="22"/>
          <ac:picMkLst>
            <pc:docMk/>
            <pc:sldMk cId="2822928376" sldId="263"/>
            <ac:picMk id="3" creationId="{632C54B0-5A8F-4FAC-9360-BD35F58881A5}"/>
          </ac:picMkLst>
        </pc:picChg>
        <pc:cxnChg chg="del mod">
          <ac:chgData name="Vũ Tuấn Hải" userId="S::17520433@ms.uit.edu.vn::8dc1f3a0-d2da-4e99-90f9-2a8ede298c19" providerId="AD" clId="Web-{5DA7692E-25CC-4FAB-A131-9A780CE3B439}" dt="2020-04-17T15:36:54.547" v="17"/>
          <ac:cxnSpMkLst>
            <pc:docMk/>
            <pc:sldMk cId="2822928376" sldId="263"/>
            <ac:cxnSpMk id="8" creationId="{00000000-0000-0000-0000-000000000000}"/>
          </ac:cxnSpMkLst>
        </pc:cxnChg>
        <pc:cxnChg chg="del">
          <ac:chgData name="Vũ Tuấn Hải" userId="S::17520433@ms.uit.edu.vn::8dc1f3a0-d2da-4e99-90f9-2a8ede298c19" providerId="AD" clId="Web-{5DA7692E-25CC-4FAB-A131-9A780CE3B439}" dt="2020-04-17T15:36:54.547" v="14"/>
          <ac:cxnSpMkLst>
            <pc:docMk/>
            <pc:sldMk cId="2822928376" sldId="263"/>
            <ac:cxnSpMk id="14" creationId="{00000000-0000-0000-0000-000000000000}"/>
          </ac:cxnSpMkLst>
        </pc:cxnChg>
        <pc:cxnChg chg="del">
          <ac:chgData name="Vũ Tuấn Hải" userId="S::17520433@ms.uit.edu.vn::8dc1f3a0-d2da-4e99-90f9-2a8ede298c19" providerId="AD" clId="Web-{5DA7692E-25CC-4FAB-A131-9A780CE3B439}" dt="2020-04-17T15:36:54.531" v="10"/>
          <ac:cxnSpMkLst>
            <pc:docMk/>
            <pc:sldMk cId="2822928376" sldId="263"/>
            <ac:cxnSpMk id="21" creationId="{00000000-0000-0000-0000-000000000000}"/>
          </ac:cxnSpMkLst>
        </pc:cxnChg>
        <pc:cxnChg chg="del">
          <ac:chgData name="Vũ Tuấn Hải" userId="S::17520433@ms.uit.edu.vn::8dc1f3a0-d2da-4e99-90f9-2a8ede298c19" providerId="AD" clId="Web-{5DA7692E-25CC-4FAB-A131-9A780CE3B439}" dt="2020-04-17T15:36:54.531" v="7"/>
          <ac:cxnSpMkLst>
            <pc:docMk/>
            <pc:sldMk cId="2822928376" sldId="263"/>
            <ac:cxnSpMk id="25" creationId="{00000000-0000-0000-0000-000000000000}"/>
          </ac:cxnSpMkLst>
        </pc:cxnChg>
        <pc:cxnChg chg="del">
          <ac:chgData name="Vũ Tuấn Hải" userId="S::17520433@ms.uit.edu.vn::8dc1f3a0-d2da-4e99-90f9-2a8ede298c19" providerId="AD" clId="Web-{5DA7692E-25CC-4FAB-A131-9A780CE3B439}" dt="2020-04-17T15:36:54.516" v="1"/>
          <ac:cxnSpMkLst>
            <pc:docMk/>
            <pc:sldMk cId="2822928376" sldId="263"/>
            <ac:cxnSpMk id="33" creationId="{00000000-0000-0000-0000-000000000000}"/>
          </ac:cxnSpMkLst>
        </pc:cxnChg>
      </pc:sldChg>
      <pc:sldChg chg="add replId">
        <pc:chgData name="Vũ Tuấn Hải" userId="S::17520433@ms.uit.edu.vn::8dc1f3a0-d2da-4e99-90f9-2a8ede298c19" providerId="AD" clId="Web-{5DA7692E-25CC-4FAB-A131-9A780CE3B439}" dt="2020-04-17T15:36:48.906" v="0"/>
        <pc:sldMkLst>
          <pc:docMk/>
          <pc:sldMk cId="4021459232" sldId="293"/>
        </pc:sldMkLst>
      </pc:sldChg>
    </pc:docChg>
  </pc:docChgLst>
  <pc:docChgLst>
    <pc:chgData name="Nguyễn Du Lịch" userId="S::17520096@ms.uit.edu.vn::89b1d97e-8eb6-43cb-b900-01612b0cfe76" providerId="AD" clId="Web-{E6CE94F0-4BBC-47CB-951C-12591D2B744B}"/>
    <pc:docChg chg="addSld modSld sldOrd">
      <pc:chgData name="Nguyễn Du Lịch" userId="S::17520096@ms.uit.edu.vn::89b1d97e-8eb6-43cb-b900-01612b0cfe76" providerId="AD" clId="Web-{E6CE94F0-4BBC-47CB-951C-12591D2B744B}" dt="2020-03-26T08:44:23.423" v="366" actId="20577"/>
      <pc:docMkLst>
        <pc:docMk/>
      </pc:docMkLst>
      <pc:sldChg chg="modNotes">
        <pc:chgData name="Nguyễn Du Lịch" userId="S::17520096@ms.uit.edu.vn::89b1d97e-8eb6-43cb-b900-01612b0cfe76" providerId="AD" clId="Web-{E6CE94F0-4BBC-47CB-951C-12591D2B744B}" dt="2020-03-26T08:42:04.422" v="363"/>
        <pc:sldMkLst>
          <pc:docMk/>
          <pc:sldMk cId="1548725742" sldId="258"/>
        </pc:sldMkLst>
      </pc:sldChg>
      <pc:sldChg chg="addSp delSp modSp new ord">
        <pc:chgData name="Nguyễn Du Lịch" userId="S::17520096@ms.uit.edu.vn::89b1d97e-8eb6-43cb-b900-01612b0cfe76" providerId="AD" clId="Web-{E6CE94F0-4BBC-47CB-951C-12591D2B744B}" dt="2020-03-26T08:44:23.423" v="366" actId="20577"/>
        <pc:sldMkLst>
          <pc:docMk/>
          <pc:sldMk cId="2087956405" sldId="280"/>
        </pc:sldMkLst>
        <pc:spChg chg="add mod">
          <ac:chgData name="Nguyễn Du Lịch" userId="S::17520096@ms.uit.edu.vn::89b1d97e-8eb6-43cb-b900-01612b0cfe76" providerId="AD" clId="Web-{E6CE94F0-4BBC-47CB-951C-12591D2B744B}" dt="2020-03-26T08:44:23.423" v="366" actId="20577"/>
          <ac:spMkLst>
            <pc:docMk/>
            <pc:sldMk cId="2087956405" sldId="280"/>
            <ac:spMk id="3" creationId="{47C59E24-51AA-47F6-BC93-9553A2859239}"/>
          </ac:spMkLst>
        </pc:spChg>
        <pc:spChg chg="add del mod">
          <ac:chgData name="Nguyễn Du Lịch" userId="S::17520096@ms.uit.edu.vn::89b1d97e-8eb6-43cb-b900-01612b0cfe76" providerId="AD" clId="Web-{E6CE94F0-4BBC-47CB-951C-12591D2B744B}" dt="2020-03-26T06:58:43.741" v="23"/>
          <ac:spMkLst>
            <pc:docMk/>
            <pc:sldMk cId="2087956405" sldId="280"/>
            <ac:spMk id="3" creationId="{65A92AC4-A95A-46FA-84DD-F0061ADBC7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B3288-2E41-4C64-A815-571EC0A4A569}" type="datetimeFigureOut">
              <a:rPr lang="en-US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5ED0B-292E-4172-A525-0AB2CA0BCF2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1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liệu</a:t>
            </a:r>
            <a:r>
              <a:rPr lang="en-US">
                <a:cs typeface="Calibri"/>
              </a:rPr>
              <a:t> (type) </a:t>
            </a:r>
            <a:r>
              <a:rPr lang="en-US" err="1">
                <a:cs typeface="Calibri"/>
              </a:rPr>
              <a:t>sẽ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compile </a:t>
            </a:r>
            <a:r>
              <a:rPr lang="en-US" err="1">
                <a:cs typeface="Calibri"/>
              </a:rPr>
              <a:t>về</a:t>
            </a:r>
            <a:r>
              <a:rPr lang="en-US">
                <a:cs typeface="Calibri"/>
              </a:rPr>
              <a:t> Base Type </a:t>
            </a:r>
            <a:r>
              <a:rPr lang="en-US" err="1">
                <a:cs typeface="Calibri"/>
              </a:rPr>
              <a:t>trong</a:t>
            </a:r>
            <a:r>
              <a:rPr lang="en-US">
                <a:cs typeface="Calibri"/>
              </a:rPr>
              <a:t> Base Class Library.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5ED0B-292E-4172-A525-0AB2CA0BCF2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liệu</a:t>
            </a:r>
            <a:r>
              <a:rPr lang="en-US">
                <a:cs typeface="Calibri"/>
              </a:rPr>
              <a:t> (type) </a:t>
            </a:r>
            <a:r>
              <a:rPr lang="en-US" err="1">
                <a:cs typeface="Calibri"/>
              </a:rPr>
              <a:t>sẽ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compile </a:t>
            </a:r>
            <a:r>
              <a:rPr lang="en-US" err="1">
                <a:cs typeface="Calibri"/>
              </a:rPr>
              <a:t>về</a:t>
            </a:r>
            <a:r>
              <a:rPr lang="en-US">
                <a:cs typeface="Calibri"/>
              </a:rPr>
              <a:t> Base Type </a:t>
            </a:r>
            <a:r>
              <a:rPr lang="en-US" err="1">
                <a:cs typeface="Calibri"/>
              </a:rPr>
              <a:t>trong</a:t>
            </a:r>
            <a:r>
              <a:rPr lang="en-US">
                <a:cs typeface="Calibri"/>
              </a:rPr>
              <a:t> Base Class Library.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5ED0B-292E-4172-A525-0AB2CA0BCF2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Bảo mật dựa trên vai trò.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Đặt vấn đề: một công ty có nhiều vai trò, cần cấp nhiều quyền khác nhau cho mỗi loại nhân viên khác nhau. VD: giám đốc, nhân viên, quản lý nhân sự, …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Mỗi quyền khác nhau sẽ có quền hạn khác nhau. VD: giám đốc toàn quyền, thư kí ghi chép, nhân viên làm việc, …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Tuy nhiên việc này cần được quản lý chặt chẽ để tránh trường hợp có quyền không được phép có hoặc mất quyền đáng lẽ phải có</a:t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Vì thế .NET đã tạo ra một công cụ quản lý quyền là </a:t>
            </a:r>
            <a:r>
              <a:rPr lang="en-US"/>
              <a:t>System.Security.Permissions.PrincipalPermission để người dùng dễ dàng thao tác quản lý cấp quyền dựa trên người cấp quyền WindowsPrincipal object và người được cấp quyền GenericIdentity</a:t>
            </a: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5ED0B-292E-4172-A525-0AB2CA0BCF2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5ED0B-292E-4172-A525-0AB2CA0BCF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7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5ED0B-292E-4172-A525-0AB2CA0BCF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4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5ED0B-292E-4172-A525-0AB2CA0BCF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5ED0B-292E-4172-A525-0AB2CA0BCF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5ED0B-292E-4172-A525-0AB2CA0BCF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securit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CCA-2DC0-4669-BB50-95D2A7F32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4393"/>
            <a:ext cx="3857469" cy="2536095"/>
          </a:xfrm>
        </p:spPr>
        <p:txBody>
          <a:bodyPr>
            <a:normAutofit/>
          </a:bodyPr>
          <a:lstStyle/>
          <a:p>
            <a:pPr algn="l"/>
            <a:r>
              <a:rPr lang="en-US" sz="8800">
                <a:cs typeface="Calibri Light"/>
              </a:rPr>
              <a:t>Security in .NET</a:t>
            </a:r>
            <a:endParaRPr lang="en-US" sz="8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AE0B4-2FDE-4FFE-A48D-B01895A27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9040" y="2844393"/>
            <a:ext cx="3108960" cy="3255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>
                <a:cs typeface="Calibri"/>
              </a:rPr>
              <a:t>Nhóm</a:t>
            </a:r>
            <a:r>
              <a:rPr lang="en-US">
                <a:cs typeface="Calibri"/>
              </a:rPr>
              <a:t>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Vũ Tuấn Hải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Nguyễn Du Lịch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Nguyễn Duy Minh</a:t>
            </a:r>
          </a:p>
          <a:p>
            <a:pPr algn="l"/>
            <a:r>
              <a:rPr lang="en-US">
                <a:cs typeface="Calibri"/>
              </a:rPr>
              <a:t>GVHD: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ThS. Trần Anh Dũng</a:t>
            </a: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80" b="95072" l="9961" r="899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59" y="834019"/>
            <a:ext cx="2390775" cy="1148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69" y="457876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9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A5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E56790-0533-4595-9256-E05EA6F16EBE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Authentication</a:t>
            </a:r>
            <a:endParaRPr lang="en-US" sz="23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Picture 7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41E4ACB2-2238-4177-8E25-A2B8F8B7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29" y="2169398"/>
            <a:ext cx="7188199" cy="337845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F569A47-793D-42BF-B73B-EDC6BFBA593C}"/>
              </a:ext>
            </a:extLst>
          </p:cNvPr>
          <p:cNvSpPr txBox="1">
            <a:spLocks/>
          </p:cNvSpPr>
          <p:nvPr/>
        </p:nvSpPr>
        <p:spPr>
          <a:xfrm>
            <a:off x="4153618" y="273109"/>
            <a:ext cx="7323825" cy="144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500" b="1">
                <a:latin typeface="Calibri (Body)"/>
                <a:cs typeface="Calibri Light"/>
              </a:rPr>
              <a:t>.NET Framework</a:t>
            </a:r>
            <a:r>
              <a:rPr lang="en-US" sz="2500">
                <a:latin typeface="Calibri (Body)"/>
                <a:cs typeface="Calibri Light"/>
              </a:rPr>
              <a:t> provides a role-based library to authenticate user and register roles</a:t>
            </a:r>
            <a:endParaRPr lang="en-US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299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E56790-0533-4595-9256-E05EA6F16EBE}"/>
              </a:ext>
            </a:extLst>
          </p:cNvPr>
          <p:cNvSpPr txBox="1">
            <a:spLocks/>
          </p:cNvSpPr>
          <p:nvPr/>
        </p:nvSpPr>
        <p:spPr>
          <a:xfrm>
            <a:off x="717429" y="195109"/>
            <a:ext cx="10831901" cy="1196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b="1">
                <a:cs typeface="Calibri Light"/>
              </a:rPr>
              <a:t>Authorization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D2E276-1925-442C-A88A-8DD4FBC2F6A0}"/>
              </a:ext>
            </a:extLst>
          </p:cNvPr>
          <p:cNvSpPr txBox="1">
            <a:spLocks/>
          </p:cNvSpPr>
          <p:nvPr/>
        </p:nvSpPr>
        <p:spPr>
          <a:xfrm>
            <a:off x="717429" y="1391276"/>
            <a:ext cx="10429334" cy="26051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latin typeface="Calibri (Body)"/>
                <a:cs typeface="Calibri Light"/>
              </a:rPr>
              <a:t>is </a:t>
            </a:r>
            <a:r>
              <a:rPr lang="en-US" sz="3200" dirty="0">
                <a:latin typeface="Calibri (Body)"/>
                <a:cs typeface="Calibri Light"/>
              </a:rPr>
              <a:t>the process of determining whether a principal is allowed to perform a requested action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Calibri (Body)"/>
                <a:cs typeface="Calibri Light"/>
              </a:rPr>
              <a:t>Occuring</a:t>
            </a:r>
            <a:r>
              <a:rPr lang="en-US" sz="3200" dirty="0">
                <a:latin typeface="Calibri (Body)"/>
                <a:cs typeface="Calibri Light"/>
              </a:rPr>
              <a:t> after the </a:t>
            </a:r>
            <a:r>
              <a:rPr lang="en-US" sz="3200">
                <a:latin typeface="Calibri (Body)"/>
                <a:cs typeface="Calibri Light"/>
              </a:rPr>
              <a:t>authentication.</a:t>
            </a:r>
            <a:endParaRPr lang="en-US" sz="3200" dirty="0">
              <a:latin typeface="Calibri (Body)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368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7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E56790-0533-4595-9256-E05EA6F16EBE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Authorization</a:t>
            </a:r>
          </a:p>
        </p:txBody>
      </p:sp>
      <p:pic>
        <p:nvPicPr>
          <p:cNvPr id="11" name="Picture 11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33FC4FAC-4692-4717-B8D5-CDCD98E4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517" y="961812"/>
            <a:ext cx="7113874" cy="4930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01392-089B-4E83-8E7D-9C5E2C30D47D}"/>
              </a:ext>
            </a:extLst>
          </p:cNvPr>
          <p:cNvSpPr txBox="1"/>
          <p:nvPr/>
        </p:nvSpPr>
        <p:spPr>
          <a:xfrm>
            <a:off x="4738777" y="1475117"/>
            <a:ext cx="2067465" cy="4914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45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6621"/>
            <a:ext cx="950976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" y="2546622"/>
            <a:ext cx="9862457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2. Role-based Security</a:t>
            </a:r>
          </a:p>
        </p:txBody>
      </p:sp>
    </p:spTree>
    <p:extLst>
      <p:ext uri="{BB962C8B-B14F-4D97-AF65-F5344CB8AC3E}">
        <p14:creationId xmlns:p14="http://schemas.microsoft.com/office/powerpoint/2010/main" val="154872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F94-D6AF-4820-A585-AB05768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77D5-7C85-4A18-AC99-32546D5A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ty 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37111C-9E83-480B-B1CC-53DC0D345DCA}"/>
              </a:ext>
            </a:extLst>
          </p:cNvPr>
          <p:cNvSpPr txBox="1">
            <a:spLocks/>
          </p:cNvSpPr>
          <p:nvPr/>
        </p:nvSpPr>
        <p:spPr>
          <a:xfrm>
            <a:off x="838200" y="3409406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Xem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F94-D6AF-4820-A585-AB05768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77D5-7C85-4A18-AC99-32546D5A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ty 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37111C-9E83-480B-B1CC-53DC0D345DCA}"/>
              </a:ext>
            </a:extLst>
          </p:cNvPr>
          <p:cNvSpPr txBox="1">
            <a:spLocks/>
          </p:cNvSpPr>
          <p:nvPr/>
        </p:nvSpPr>
        <p:spPr>
          <a:xfrm>
            <a:off x="838200" y="3285308"/>
            <a:ext cx="10515600" cy="291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Xem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đuổi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F94-D6AF-4820-A585-AB05768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77D5-7C85-4A18-AC99-32546D5A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ty 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37111C-9E83-480B-B1CC-53DC0D345DCA}"/>
              </a:ext>
            </a:extLst>
          </p:cNvPr>
          <p:cNvSpPr txBox="1">
            <a:spLocks/>
          </p:cNvSpPr>
          <p:nvPr/>
        </p:nvSpPr>
        <p:spPr>
          <a:xfrm>
            <a:off x="838200" y="3298372"/>
            <a:ext cx="10515600" cy="291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Xem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chi </a:t>
            </a:r>
            <a:r>
              <a:rPr lang="en-US" dirty="0" err="1"/>
              <a:t>tiêu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F94-D6AF-4820-A585-AB05768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77D5-7C85-4A18-AC99-32546D5A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ty 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37111C-9E83-480B-B1CC-53DC0D345DCA}"/>
              </a:ext>
            </a:extLst>
          </p:cNvPr>
          <p:cNvSpPr txBox="1">
            <a:spLocks/>
          </p:cNvSpPr>
          <p:nvPr/>
        </p:nvSpPr>
        <p:spPr>
          <a:xfrm>
            <a:off x="838200" y="3285308"/>
            <a:ext cx="10515600" cy="291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Xem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Không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thể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bị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đuổi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việc</a:t>
            </a:r>
            <a:endParaRPr lang="en-US" dirty="0"/>
          </a:p>
          <a:p>
            <a:pPr>
              <a:buFont typeface="Arial" panose="020B0604020202020204" pitchFamily="34" charset="0"/>
              <a:buChar char="-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đuổi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77D5-7C85-4A18-AC99-32546D5A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870" y="593439"/>
            <a:ext cx="3739073" cy="518874"/>
          </a:xfrm>
        </p:spPr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vi-V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961035-4BBA-4C48-A74D-55FFDBEA6567}"/>
              </a:ext>
            </a:extLst>
          </p:cNvPr>
          <p:cNvGrpSpPr/>
          <p:nvPr/>
        </p:nvGrpSpPr>
        <p:grpSpPr>
          <a:xfrm>
            <a:off x="421041" y="1494465"/>
            <a:ext cx="2173356" cy="1201281"/>
            <a:chOff x="212035" y="2212922"/>
            <a:chExt cx="2173356" cy="12012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9A3540-B64D-4A14-8FC6-620D5156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04" y="2212922"/>
              <a:ext cx="684014" cy="8191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AE3FF3-B968-452C-8E39-E0A59356442E}"/>
                </a:ext>
              </a:extLst>
            </p:cNvPr>
            <p:cNvSpPr txBox="1"/>
            <p:nvPr/>
          </p:nvSpPr>
          <p:spPr>
            <a:xfrm>
              <a:off x="212035" y="2952538"/>
              <a:ext cx="217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Giám</a:t>
              </a:r>
              <a:r>
                <a:rPr lang="en-US" sz="2400" dirty="0"/>
                <a:t> </a:t>
              </a:r>
              <a:r>
                <a:rPr lang="en-US" sz="2400" dirty="0" err="1"/>
                <a:t>đốc</a:t>
              </a:r>
              <a:endParaRPr lang="vi-VN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E9DBAB-2F85-488D-894F-1471C4792249}"/>
              </a:ext>
            </a:extLst>
          </p:cNvPr>
          <p:cNvGrpSpPr/>
          <p:nvPr/>
        </p:nvGrpSpPr>
        <p:grpSpPr>
          <a:xfrm>
            <a:off x="8808531" y="1468240"/>
            <a:ext cx="2173356" cy="1201281"/>
            <a:chOff x="212035" y="2212922"/>
            <a:chExt cx="2173356" cy="120128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F25697-3EC0-4CC8-86BD-ECFABFAA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04" y="2212922"/>
              <a:ext cx="684014" cy="8191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EF242E-3E4D-424A-9D11-8FD227AE3D2C}"/>
                </a:ext>
              </a:extLst>
            </p:cNvPr>
            <p:cNvSpPr txBox="1"/>
            <p:nvPr/>
          </p:nvSpPr>
          <p:spPr>
            <a:xfrm>
              <a:off x="212035" y="2952538"/>
              <a:ext cx="217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Nhân</a:t>
              </a:r>
              <a:r>
                <a:rPr lang="en-US" sz="2400" dirty="0"/>
                <a:t> </a:t>
              </a:r>
              <a:r>
                <a:rPr lang="en-US" sz="2400" dirty="0" err="1"/>
                <a:t>viên</a:t>
              </a:r>
              <a:endParaRPr lang="vi-VN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36D546-3ACF-4E13-8F5C-BCB28EEBAE85}"/>
              </a:ext>
            </a:extLst>
          </p:cNvPr>
          <p:cNvGrpSpPr/>
          <p:nvPr/>
        </p:nvGrpSpPr>
        <p:grpSpPr>
          <a:xfrm>
            <a:off x="5930261" y="1394559"/>
            <a:ext cx="2173356" cy="1570613"/>
            <a:chOff x="2895731" y="2227719"/>
            <a:chExt cx="2173356" cy="157061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8621DF0-9045-47F4-8CA9-C2FDDDC67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700" y="2227719"/>
              <a:ext cx="684014" cy="81912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AE9198-F35A-4D85-8211-E689B2EECC30}"/>
                </a:ext>
              </a:extLst>
            </p:cNvPr>
            <p:cNvSpPr txBox="1"/>
            <p:nvPr/>
          </p:nvSpPr>
          <p:spPr>
            <a:xfrm>
              <a:off x="2895731" y="2967335"/>
              <a:ext cx="2173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Quản</a:t>
              </a:r>
              <a:r>
                <a:rPr lang="en-US" sz="2400" dirty="0"/>
                <a:t> </a:t>
              </a:r>
              <a:r>
                <a:rPr lang="en-US" sz="2400" dirty="0" err="1"/>
                <a:t>lý</a:t>
              </a:r>
              <a:br>
                <a:rPr lang="en-US" sz="2400" dirty="0"/>
              </a:br>
              <a:r>
                <a:rPr lang="en-US" sz="2400" dirty="0" err="1"/>
                <a:t>tài</a:t>
              </a:r>
              <a:r>
                <a:rPr lang="en-US" sz="2400" dirty="0"/>
                <a:t> </a:t>
              </a:r>
              <a:r>
                <a:rPr lang="en-US" sz="2400" dirty="0" err="1"/>
                <a:t>chính</a:t>
              </a:r>
              <a:endParaRPr lang="vi-VN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A32788-153B-452B-9CBC-55EE8EA5CE5B}"/>
              </a:ext>
            </a:extLst>
          </p:cNvPr>
          <p:cNvGrpSpPr/>
          <p:nvPr/>
        </p:nvGrpSpPr>
        <p:grpSpPr>
          <a:xfrm>
            <a:off x="3249283" y="1408885"/>
            <a:ext cx="2173356" cy="1570613"/>
            <a:chOff x="6036237" y="2212922"/>
            <a:chExt cx="2173356" cy="157061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50F6F9-3CF3-4EC4-92E5-5A58818C1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206" y="2212922"/>
              <a:ext cx="684014" cy="8191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8DD8C9-2E2A-483F-B090-DD58905B6E6B}"/>
                </a:ext>
              </a:extLst>
            </p:cNvPr>
            <p:cNvSpPr txBox="1"/>
            <p:nvPr/>
          </p:nvSpPr>
          <p:spPr>
            <a:xfrm>
              <a:off x="6036237" y="2952538"/>
              <a:ext cx="2173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Quản</a:t>
              </a:r>
              <a:r>
                <a:rPr lang="en-US" sz="2400" dirty="0"/>
                <a:t> </a:t>
              </a:r>
              <a:r>
                <a:rPr lang="en-US" sz="2400" dirty="0" err="1"/>
                <a:t>lý</a:t>
              </a:r>
              <a:br>
                <a:rPr lang="en-US" sz="2400" dirty="0"/>
              </a:br>
              <a:r>
                <a:rPr lang="en-US" sz="2400" dirty="0" err="1"/>
                <a:t>nhân</a:t>
              </a:r>
              <a:r>
                <a:rPr lang="en-US" sz="2400" dirty="0"/>
                <a:t> </a:t>
              </a:r>
              <a:r>
                <a:rPr lang="en-US" sz="2400" dirty="0" err="1"/>
                <a:t>sự</a:t>
              </a:r>
              <a:endParaRPr lang="vi-VN" sz="24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82310-8E68-44C3-AD26-C7907A3BF665}"/>
              </a:ext>
            </a:extLst>
          </p:cNvPr>
          <p:cNvSpPr/>
          <p:nvPr/>
        </p:nvSpPr>
        <p:spPr>
          <a:xfrm>
            <a:off x="3338317" y="4595397"/>
            <a:ext cx="1603382" cy="1178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Vào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văn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phòng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làm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việc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415E4-0DF6-43C8-8926-A29B610AB300}"/>
              </a:ext>
            </a:extLst>
          </p:cNvPr>
          <p:cNvSpPr/>
          <p:nvPr/>
        </p:nvSpPr>
        <p:spPr>
          <a:xfrm>
            <a:off x="5449856" y="4588675"/>
            <a:ext cx="10119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Xem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ơng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63616D-E004-452E-BF4A-0FA1DDB11F4F}"/>
              </a:ext>
            </a:extLst>
          </p:cNvPr>
          <p:cNvSpPr/>
          <p:nvPr/>
        </p:nvSpPr>
        <p:spPr>
          <a:xfrm>
            <a:off x="769896" y="4595397"/>
            <a:ext cx="2147299" cy="1178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thể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bị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đuổi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việc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A998B-631D-450C-A988-A70A0682F0DE}"/>
              </a:ext>
            </a:extLst>
          </p:cNvPr>
          <p:cNvSpPr/>
          <p:nvPr/>
        </p:nvSpPr>
        <p:spPr>
          <a:xfrm>
            <a:off x="9364266" y="4604310"/>
            <a:ext cx="1774377" cy="1178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lý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chi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tiêu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phát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ư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ơng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E08A9-A354-45C8-B63E-6FFCBC213AB7}"/>
              </a:ext>
            </a:extLst>
          </p:cNvPr>
          <p:cNvSpPr/>
          <p:nvPr/>
        </p:nvSpPr>
        <p:spPr>
          <a:xfrm>
            <a:off x="7025825" y="4604310"/>
            <a:ext cx="1968598" cy="1178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Thêm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viên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đuổi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việc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nhân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viên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D3CA4A-CF44-46CF-8A0A-6887AE832FC4}"/>
              </a:ext>
            </a:extLst>
          </p:cNvPr>
          <p:cNvGrpSpPr/>
          <p:nvPr/>
        </p:nvGrpSpPr>
        <p:grpSpPr>
          <a:xfrm>
            <a:off x="4140008" y="2669521"/>
            <a:ext cx="5755201" cy="1925876"/>
            <a:chOff x="3931002" y="3387978"/>
            <a:chExt cx="5755201" cy="192587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D13C635-D5C1-4896-A92F-F34327573EA5}"/>
                </a:ext>
              </a:extLst>
            </p:cNvPr>
            <p:cNvCxnSpPr>
              <a:stCxn id="12" idx="2"/>
              <a:endCxn id="22" idx="0"/>
            </p:cNvCxnSpPr>
            <p:nvPr/>
          </p:nvCxnSpPr>
          <p:spPr>
            <a:xfrm flipH="1">
              <a:off x="3931002" y="3387978"/>
              <a:ext cx="5755201" cy="1925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4C3419-B435-4AB6-B8F1-A152834AA04B}"/>
                </a:ext>
              </a:extLst>
            </p:cNvPr>
            <p:cNvCxnSpPr>
              <a:stCxn id="12" idx="2"/>
              <a:endCxn id="23" idx="0"/>
            </p:cNvCxnSpPr>
            <p:nvPr/>
          </p:nvCxnSpPr>
          <p:spPr>
            <a:xfrm flipH="1">
              <a:off x="5746803" y="3387978"/>
              <a:ext cx="3939400" cy="191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C7847A-CE9C-4380-89AB-FF51A1F1E51D}"/>
              </a:ext>
            </a:extLst>
          </p:cNvPr>
          <p:cNvGrpSpPr/>
          <p:nvPr/>
        </p:nvGrpSpPr>
        <p:grpSpPr>
          <a:xfrm>
            <a:off x="4140008" y="2979498"/>
            <a:ext cx="3870116" cy="1624812"/>
            <a:chOff x="3931002" y="3697955"/>
            <a:chExt cx="3870116" cy="162481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75A14C7-0815-4B0F-840F-1C489FCF89DD}"/>
                </a:ext>
              </a:extLst>
            </p:cNvPr>
            <p:cNvCxnSpPr>
              <a:stCxn id="18" idx="2"/>
              <a:endCxn id="26" idx="0"/>
            </p:cNvCxnSpPr>
            <p:nvPr/>
          </p:nvCxnSpPr>
          <p:spPr>
            <a:xfrm>
              <a:off x="4126955" y="3697955"/>
              <a:ext cx="3674163" cy="162481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1D63BB7-8F2F-433E-AD34-D8E3C9664B85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 flipH="1">
              <a:off x="3931002" y="3697955"/>
              <a:ext cx="195953" cy="161589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B177925-3FCD-4E1C-8220-7D7EBBB9287C}"/>
                </a:ext>
              </a:extLst>
            </p:cNvPr>
            <p:cNvCxnSpPr>
              <a:stCxn id="18" idx="2"/>
              <a:endCxn id="23" idx="0"/>
            </p:cNvCxnSpPr>
            <p:nvPr/>
          </p:nvCxnSpPr>
          <p:spPr>
            <a:xfrm>
              <a:off x="4126955" y="3697955"/>
              <a:ext cx="1619848" cy="160917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B891729-1FD9-48F6-BAB6-A8AE4745A68D}"/>
              </a:ext>
            </a:extLst>
          </p:cNvPr>
          <p:cNvGrpSpPr/>
          <p:nvPr/>
        </p:nvGrpSpPr>
        <p:grpSpPr>
          <a:xfrm>
            <a:off x="4140008" y="2965172"/>
            <a:ext cx="6111447" cy="1639138"/>
            <a:chOff x="3931002" y="3683629"/>
            <a:chExt cx="6111447" cy="1639138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D1FF0EF-B727-4DFB-8E0B-B4201316C1B2}"/>
                </a:ext>
              </a:extLst>
            </p:cNvPr>
            <p:cNvCxnSpPr>
              <a:stCxn id="15" idx="2"/>
              <a:endCxn id="25" idx="0"/>
            </p:cNvCxnSpPr>
            <p:nvPr/>
          </p:nvCxnSpPr>
          <p:spPr>
            <a:xfrm>
              <a:off x="6807933" y="3683629"/>
              <a:ext cx="3234516" cy="163913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B8BE8E9-7EB7-40DD-8A47-E69455F451BA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flipH="1">
              <a:off x="3931002" y="3683629"/>
              <a:ext cx="2876931" cy="163022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369272-B701-4D7B-A222-62ECE7BA2BFF}"/>
                </a:ext>
              </a:extLst>
            </p:cNvPr>
            <p:cNvCxnSpPr>
              <a:stCxn id="15" idx="2"/>
              <a:endCxn id="23" idx="0"/>
            </p:cNvCxnSpPr>
            <p:nvPr/>
          </p:nvCxnSpPr>
          <p:spPr>
            <a:xfrm flipH="1">
              <a:off x="5746803" y="3683629"/>
              <a:ext cx="1061130" cy="16235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2FE652-190E-46D8-A355-F4FF6270F899}"/>
              </a:ext>
            </a:extLst>
          </p:cNvPr>
          <p:cNvGrpSpPr/>
          <p:nvPr/>
        </p:nvGrpSpPr>
        <p:grpSpPr>
          <a:xfrm>
            <a:off x="1507719" y="2695746"/>
            <a:ext cx="4448090" cy="1899651"/>
            <a:chOff x="1298713" y="3414203"/>
            <a:chExt cx="4448090" cy="189965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5B0E8CE-6646-4C77-8144-000F12190CF3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>
              <a:off x="1298713" y="3414203"/>
              <a:ext cx="335827" cy="18996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C8A70D7-02F1-4CD3-80E1-D6256A70B0B6}"/>
                </a:ext>
              </a:extLst>
            </p:cNvPr>
            <p:cNvCxnSpPr>
              <a:stCxn id="8" idx="2"/>
              <a:endCxn id="22" idx="0"/>
            </p:cNvCxnSpPr>
            <p:nvPr/>
          </p:nvCxnSpPr>
          <p:spPr>
            <a:xfrm>
              <a:off x="1298713" y="3414203"/>
              <a:ext cx="2632289" cy="18996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6367D9-E610-4894-9F4E-22DD01D0E38C}"/>
                </a:ext>
              </a:extLst>
            </p:cNvPr>
            <p:cNvCxnSpPr>
              <a:stCxn id="8" idx="2"/>
              <a:endCxn id="23" idx="0"/>
            </p:cNvCxnSpPr>
            <p:nvPr/>
          </p:nvCxnSpPr>
          <p:spPr>
            <a:xfrm>
              <a:off x="1298713" y="3414203"/>
              <a:ext cx="4448090" cy="18929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42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77D5-7C85-4A18-AC99-32546D5A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559"/>
            <a:ext cx="10515600" cy="1603375"/>
          </a:xfrm>
        </p:spPr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role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vi-V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961035-4BBA-4C48-A74D-55FFDBEA6567}"/>
              </a:ext>
            </a:extLst>
          </p:cNvPr>
          <p:cNvGrpSpPr/>
          <p:nvPr/>
        </p:nvGrpSpPr>
        <p:grpSpPr>
          <a:xfrm>
            <a:off x="838200" y="1273529"/>
            <a:ext cx="1816009" cy="1003764"/>
            <a:chOff x="212035" y="2212922"/>
            <a:chExt cx="2173356" cy="12012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9A3540-B64D-4A14-8FC6-620D5156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04" y="2212922"/>
              <a:ext cx="684014" cy="8191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AE3FF3-B968-452C-8E39-E0A59356442E}"/>
                </a:ext>
              </a:extLst>
            </p:cNvPr>
            <p:cNvSpPr txBox="1"/>
            <p:nvPr/>
          </p:nvSpPr>
          <p:spPr>
            <a:xfrm>
              <a:off x="212035" y="2952538"/>
              <a:ext cx="217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Giám</a:t>
              </a:r>
              <a:r>
                <a:rPr lang="en-US" sz="2400" dirty="0"/>
                <a:t> </a:t>
              </a:r>
              <a:r>
                <a:rPr lang="en-US" sz="2400" dirty="0" err="1"/>
                <a:t>đốc</a:t>
              </a:r>
              <a:endParaRPr lang="vi-VN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E9DBAB-2F85-488D-894F-1471C4792249}"/>
              </a:ext>
            </a:extLst>
          </p:cNvPr>
          <p:cNvGrpSpPr/>
          <p:nvPr/>
        </p:nvGrpSpPr>
        <p:grpSpPr>
          <a:xfrm>
            <a:off x="9225690" y="1247304"/>
            <a:ext cx="1816009" cy="1003764"/>
            <a:chOff x="212035" y="2212922"/>
            <a:chExt cx="2173356" cy="120128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F25697-3EC0-4CC8-86BD-ECFABFAA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04" y="2212922"/>
              <a:ext cx="684014" cy="8191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EF242E-3E4D-424A-9D11-8FD227AE3D2C}"/>
                </a:ext>
              </a:extLst>
            </p:cNvPr>
            <p:cNvSpPr txBox="1"/>
            <p:nvPr/>
          </p:nvSpPr>
          <p:spPr>
            <a:xfrm>
              <a:off x="212035" y="2952538"/>
              <a:ext cx="217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Nhân</a:t>
              </a:r>
              <a:r>
                <a:rPr lang="en-US" sz="2400" dirty="0"/>
                <a:t> </a:t>
              </a:r>
              <a:r>
                <a:rPr lang="en-US" sz="2400" dirty="0" err="1"/>
                <a:t>viên</a:t>
              </a:r>
              <a:endParaRPr lang="vi-VN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36D546-3ACF-4E13-8F5C-BCB28EEBAE85}"/>
              </a:ext>
            </a:extLst>
          </p:cNvPr>
          <p:cNvGrpSpPr/>
          <p:nvPr/>
        </p:nvGrpSpPr>
        <p:grpSpPr>
          <a:xfrm>
            <a:off x="6347420" y="1173623"/>
            <a:ext cx="1816009" cy="1312370"/>
            <a:chOff x="2895731" y="2227719"/>
            <a:chExt cx="2173356" cy="157061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8621DF0-9045-47F4-8CA9-C2FDDDC67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700" y="2227719"/>
              <a:ext cx="684014" cy="81912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AE9198-F35A-4D85-8211-E689B2EECC30}"/>
                </a:ext>
              </a:extLst>
            </p:cNvPr>
            <p:cNvSpPr txBox="1"/>
            <p:nvPr/>
          </p:nvSpPr>
          <p:spPr>
            <a:xfrm>
              <a:off x="2895731" y="2967335"/>
              <a:ext cx="2173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Quản</a:t>
              </a:r>
              <a:r>
                <a:rPr lang="en-US" sz="2400" dirty="0"/>
                <a:t> </a:t>
              </a:r>
              <a:r>
                <a:rPr lang="en-US" sz="2400" dirty="0" err="1"/>
                <a:t>lý</a:t>
              </a:r>
              <a:br>
                <a:rPr lang="en-US" sz="2400" dirty="0"/>
              </a:br>
              <a:r>
                <a:rPr lang="en-US" sz="2400" dirty="0" err="1"/>
                <a:t>tài</a:t>
              </a:r>
              <a:r>
                <a:rPr lang="en-US" sz="2400" dirty="0"/>
                <a:t> </a:t>
              </a:r>
              <a:r>
                <a:rPr lang="en-US" sz="2400" dirty="0" err="1"/>
                <a:t>chính</a:t>
              </a:r>
              <a:endParaRPr lang="vi-VN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A32788-153B-452B-9CBC-55EE8EA5CE5B}"/>
              </a:ext>
            </a:extLst>
          </p:cNvPr>
          <p:cNvGrpSpPr/>
          <p:nvPr/>
        </p:nvGrpSpPr>
        <p:grpSpPr>
          <a:xfrm>
            <a:off x="3666442" y="1187949"/>
            <a:ext cx="1816009" cy="1449004"/>
            <a:chOff x="6036237" y="2212922"/>
            <a:chExt cx="2173356" cy="173413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50F6F9-3CF3-4EC4-92E5-5A58818C1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206" y="2212922"/>
              <a:ext cx="684014" cy="8191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8DD8C9-2E2A-483F-B090-DD58905B6E6B}"/>
                </a:ext>
              </a:extLst>
            </p:cNvPr>
            <p:cNvSpPr txBox="1"/>
            <p:nvPr/>
          </p:nvSpPr>
          <p:spPr>
            <a:xfrm>
              <a:off x="6036237" y="2952538"/>
              <a:ext cx="2173356" cy="99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Quản</a:t>
              </a:r>
              <a:r>
                <a:rPr lang="en-US" sz="2400" dirty="0"/>
                <a:t> </a:t>
              </a:r>
              <a:r>
                <a:rPr lang="en-US" sz="2400" dirty="0" err="1"/>
                <a:t>lý</a:t>
              </a:r>
              <a:br>
                <a:rPr lang="en-US" sz="2400" dirty="0"/>
              </a:br>
              <a:r>
                <a:rPr lang="en-US" sz="2400" dirty="0" err="1"/>
                <a:t>nhân</a:t>
              </a:r>
              <a:r>
                <a:rPr lang="en-US" sz="2400" dirty="0"/>
                <a:t> </a:t>
              </a:r>
              <a:r>
                <a:rPr lang="en-US" sz="2400" dirty="0" err="1"/>
                <a:t>sự</a:t>
              </a:r>
              <a:endParaRPr lang="vi-VN" sz="24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82310-8E68-44C3-AD26-C7907A3BF665}"/>
              </a:ext>
            </a:extLst>
          </p:cNvPr>
          <p:cNvSpPr/>
          <p:nvPr/>
        </p:nvSpPr>
        <p:spPr>
          <a:xfrm>
            <a:off x="4300322" y="3432653"/>
            <a:ext cx="1485705" cy="117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User Manager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415E4-0DF6-43C8-8926-A29B610AB300}"/>
              </a:ext>
            </a:extLst>
          </p:cNvPr>
          <p:cNvSpPr/>
          <p:nvPr/>
        </p:nvSpPr>
        <p:spPr>
          <a:xfrm>
            <a:off x="9832380" y="3420756"/>
            <a:ext cx="1485706" cy="11786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Salary Manager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63616D-E004-452E-BF4A-0FA1DDB11F4F}"/>
              </a:ext>
            </a:extLst>
          </p:cNvPr>
          <p:cNvSpPr/>
          <p:nvPr/>
        </p:nvSpPr>
        <p:spPr>
          <a:xfrm>
            <a:off x="6640290" y="3423740"/>
            <a:ext cx="1485706" cy="11875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User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4E964D-69F7-4105-B37F-998BFF10EED5}"/>
              </a:ext>
            </a:extLst>
          </p:cNvPr>
          <p:cNvGrpSpPr/>
          <p:nvPr/>
        </p:nvGrpSpPr>
        <p:grpSpPr>
          <a:xfrm>
            <a:off x="1746205" y="2277293"/>
            <a:ext cx="3296970" cy="1155360"/>
            <a:chOff x="1746205" y="3217820"/>
            <a:chExt cx="3296970" cy="115536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1A5D4F-37E1-460E-BC6E-715BF4F00C88}"/>
                </a:ext>
              </a:extLst>
            </p:cNvPr>
            <p:cNvCxnSpPr>
              <a:stCxn id="8" idx="2"/>
              <a:endCxn id="22" idx="0"/>
            </p:cNvCxnSpPr>
            <p:nvPr/>
          </p:nvCxnSpPr>
          <p:spPr>
            <a:xfrm>
              <a:off x="1746205" y="3217820"/>
              <a:ext cx="3296970" cy="1155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5EA8EB3-8534-480A-9E85-EFA49071A006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4574447" y="3577480"/>
              <a:ext cx="468728" cy="7957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50F375-FD67-4F54-9D6C-3DB8FF98D43B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7255425" y="2485993"/>
            <a:ext cx="3319808" cy="93476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609D3F-1FF3-4664-9558-2CA92F37F8CB}"/>
              </a:ext>
            </a:extLst>
          </p:cNvPr>
          <p:cNvGrpSpPr/>
          <p:nvPr/>
        </p:nvGrpSpPr>
        <p:grpSpPr>
          <a:xfrm>
            <a:off x="1746205" y="2251068"/>
            <a:ext cx="8387490" cy="1172672"/>
            <a:chOff x="1746205" y="3191595"/>
            <a:chExt cx="8387490" cy="117267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AAEA349-9246-4510-921E-4797B85850C1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>
              <a:off x="1746205" y="3217820"/>
              <a:ext cx="5636938" cy="114644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96314FB-63B6-4FC2-83A0-A2128F82653C}"/>
                </a:ext>
              </a:extLst>
            </p:cNvPr>
            <p:cNvCxnSpPr>
              <a:stCxn id="18" idx="2"/>
              <a:endCxn id="24" idx="0"/>
            </p:cNvCxnSpPr>
            <p:nvPr/>
          </p:nvCxnSpPr>
          <p:spPr>
            <a:xfrm>
              <a:off x="4574447" y="3577480"/>
              <a:ext cx="2808696" cy="78678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E7408A1-7E58-4448-A612-8C71A0A4FBEF}"/>
                </a:ext>
              </a:extLst>
            </p:cNvPr>
            <p:cNvCxnSpPr>
              <a:stCxn id="15" idx="2"/>
              <a:endCxn id="24" idx="0"/>
            </p:cNvCxnSpPr>
            <p:nvPr/>
          </p:nvCxnSpPr>
          <p:spPr>
            <a:xfrm>
              <a:off x="7255425" y="3426520"/>
              <a:ext cx="127718" cy="93774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91DCEF1-543D-48B1-99DD-6B23C4FB2286}"/>
                </a:ext>
              </a:extLst>
            </p:cNvPr>
            <p:cNvCxnSpPr>
              <a:stCxn id="12" idx="2"/>
              <a:endCxn id="24" idx="0"/>
            </p:cNvCxnSpPr>
            <p:nvPr/>
          </p:nvCxnSpPr>
          <p:spPr>
            <a:xfrm flipH="1">
              <a:off x="7383143" y="3191595"/>
              <a:ext cx="2750552" cy="117267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514CF9B-8277-4610-AD88-F2A519043E55}"/>
              </a:ext>
            </a:extLst>
          </p:cNvPr>
          <p:cNvSpPr txBox="1"/>
          <p:nvPr/>
        </p:nvSpPr>
        <p:spPr>
          <a:xfrm>
            <a:off x="472307" y="3793840"/>
            <a:ext cx="160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Role:</a:t>
            </a:r>
            <a:endParaRPr lang="vi-VN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923A87-86DA-45A0-A552-A7B7861EEA17}"/>
              </a:ext>
            </a:extLst>
          </p:cNvPr>
          <p:cNvGrpSpPr/>
          <p:nvPr/>
        </p:nvGrpSpPr>
        <p:grpSpPr>
          <a:xfrm>
            <a:off x="2941464" y="4611271"/>
            <a:ext cx="2663627" cy="1346852"/>
            <a:chOff x="2941464" y="5081530"/>
            <a:chExt cx="2663627" cy="134685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F4FF801-6697-42D7-806D-65D48B6E6C38}"/>
                </a:ext>
              </a:extLst>
            </p:cNvPr>
            <p:cNvSpPr txBox="1"/>
            <p:nvPr/>
          </p:nvSpPr>
          <p:spPr>
            <a:xfrm>
              <a:off x="2941464" y="5966717"/>
              <a:ext cx="2663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 </a:t>
              </a:r>
              <a:r>
                <a:rPr lang="en-US" sz="2400" dirty="0" err="1"/>
                <a:t>Quản</a:t>
              </a:r>
              <a:r>
                <a:rPr lang="en-US" sz="2400" dirty="0"/>
                <a:t> </a:t>
              </a:r>
              <a:r>
                <a:rPr lang="en-US" sz="2400" dirty="0" err="1"/>
                <a:t>lý</a:t>
              </a:r>
              <a:r>
                <a:rPr lang="en-US" sz="2400" dirty="0"/>
                <a:t> </a:t>
              </a:r>
              <a:r>
                <a:rPr lang="en-US" sz="2400" dirty="0" err="1"/>
                <a:t>nhân</a:t>
              </a:r>
              <a:r>
                <a:rPr lang="en-US" sz="2400" dirty="0"/>
                <a:t> </a:t>
              </a:r>
              <a:r>
                <a:rPr lang="en-US" sz="2400" dirty="0" err="1"/>
                <a:t>viên</a:t>
              </a:r>
              <a:r>
                <a:rPr lang="en-US" sz="2400" dirty="0"/>
                <a:t> </a:t>
              </a:r>
              <a:endParaRPr lang="vi-VN" sz="24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0DCA81B-5635-46A5-B352-70C67B871419}"/>
                </a:ext>
              </a:extLst>
            </p:cNvPr>
            <p:cNvCxnSpPr>
              <a:cxnSpLocks/>
              <a:stCxn id="71" idx="0"/>
              <a:endCxn id="22" idx="2"/>
            </p:cNvCxnSpPr>
            <p:nvPr/>
          </p:nvCxnSpPr>
          <p:spPr>
            <a:xfrm flipV="1">
              <a:off x="4273278" y="5081530"/>
              <a:ext cx="769897" cy="8851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23329-B8EE-4BA7-9F78-8B3C91F54E30}"/>
              </a:ext>
            </a:extLst>
          </p:cNvPr>
          <p:cNvGrpSpPr/>
          <p:nvPr/>
        </p:nvGrpSpPr>
        <p:grpSpPr>
          <a:xfrm>
            <a:off x="5976518" y="4611271"/>
            <a:ext cx="3288996" cy="1702139"/>
            <a:chOff x="5976518" y="5081530"/>
            <a:chExt cx="3288996" cy="170213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45B7E19-756B-421C-99B3-8558D265D1D5}"/>
                </a:ext>
              </a:extLst>
            </p:cNvPr>
            <p:cNvSpPr txBox="1"/>
            <p:nvPr/>
          </p:nvSpPr>
          <p:spPr>
            <a:xfrm>
              <a:off x="5976518" y="5952672"/>
              <a:ext cx="32889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</a:t>
              </a:r>
              <a:r>
                <a:rPr 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Vào</a:t>
              </a: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văn</a:t>
              </a: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phòng</a:t>
              </a: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làm</a:t>
              </a: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việc</a:t>
              </a:r>
              <a:b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</a:t>
              </a:r>
              <a:r>
                <a:rPr 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Xem</a:t>
              </a: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</a:t>
              </a:r>
              <a:r>
                <a:rPr lang="vi-VN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ư</a:t>
              </a:r>
              <a:r>
                <a:rPr 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ơng</a:t>
              </a:r>
              <a:endParaRPr lang="vi-VN" sz="24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DDFB7ED-B9D8-4EFD-903C-B2B22E4C3C16}"/>
                </a:ext>
              </a:extLst>
            </p:cNvPr>
            <p:cNvCxnSpPr>
              <a:cxnSpLocks/>
              <a:stCxn id="72" idx="0"/>
              <a:endCxn id="24" idx="2"/>
            </p:cNvCxnSpPr>
            <p:nvPr/>
          </p:nvCxnSpPr>
          <p:spPr>
            <a:xfrm flipH="1" flipV="1">
              <a:off x="7383143" y="5081530"/>
              <a:ext cx="237873" cy="87114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E5DEB6-68AA-4826-93C0-267F90C3A42A}"/>
              </a:ext>
            </a:extLst>
          </p:cNvPr>
          <p:cNvGrpSpPr/>
          <p:nvPr/>
        </p:nvGrpSpPr>
        <p:grpSpPr>
          <a:xfrm>
            <a:off x="9488555" y="4599374"/>
            <a:ext cx="2173356" cy="1358749"/>
            <a:chOff x="9488555" y="5069633"/>
            <a:chExt cx="2173356" cy="135874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6E134EF-550E-49A5-BDCE-9E5461ECEDE6}"/>
                </a:ext>
              </a:extLst>
            </p:cNvPr>
            <p:cNvSpPr txBox="1"/>
            <p:nvPr/>
          </p:nvSpPr>
          <p:spPr>
            <a:xfrm>
              <a:off x="9488555" y="5966717"/>
              <a:ext cx="217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</a:t>
              </a:r>
              <a:r>
                <a:rPr 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Quản</a:t>
              </a: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lý</a:t>
              </a: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</a:t>
              </a:r>
              <a:r>
                <a:rPr lang="vi-VN" sz="2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ư</a:t>
              </a:r>
              <a:r>
                <a:rPr lang="en-US" sz="2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ơng</a:t>
              </a:r>
              <a:endParaRPr lang="vi-VN" sz="24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E21E271-7E6E-4053-BAB8-9E8003C59A32}"/>
                </a:ext>
              </a:extLst>
            </p:cNvPr>
            <p:cNvCxnSpPr>
              <a:cxnSpLocks/>
              <a:stCxn id="73" idx="0"/>
              <a:endCxn id="23" idx="2"/>
            </p:cNvCxnSpPr>
            <p:nvPr/>
          </p:nvCxnSpPr>
          <p:spPr>
            <a:xfrm flipV="1">
              <a:off x="10575233" y="5069633"/>
              <a:ext cx="0" cy="8970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48AE675C-ED61-4B18-B2D4-C61D123C0B1B}"/>
              </a:ext>
            </a:extLst>
          </p:cNvPr>
          <p:cNvSpPr/>
          <p:nvPr/>
        </p:nvSpPr>
        <p:spPr>
          <a:xfrm>
            <a:off x="2015325" y="3435363"/>
            <a:ext cx="1485705" cy="11786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EBD8C2-6C82-413D-AE8E-FAAE710803AE}"/>
              </a:ext>
            </a:extLst>
          </p:cNvPr>
          <p:cNvCxnSpPr>
            <a:stCxn id="8" idx="2"/>
            <a:endCxn id="97" idx="0"/>
          </p:cNvCxnSpPr>
          <p:nvPr/>
        </p:nvCxnSpPr>
        <p:spPr>
          <a:xfrm>
            <a:off x="1746205" y="2277293"/>
            <a:ext cx="1011973" cy="11580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5E28ECD-6BEF-45DC-89D6-48657857AB79}"/>
              </a:ext>
            </a:extLst>
          </p:cNvPr>
          <p:cNvGrpSpPr/>
          <p:nvPr/>
        </p:nvGrpSpPr>
        <p:grpSpPr>
          <a:xfrm>
            <a:off x="442472" y="4613981"/>
            <a:ext cx="2315706" cy="1713474"/>
            <a:chOff x="442472" y="5084240"/>
            <a:chExt cx="2315706" cy="171347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68FDBC2-45A6-4C1D-848C-CF613C2B91A9}"/>
                </a:ext>
              </a:extLst>
            </p:cNvPr>
            <p:cNvSpPr txBox="1"/>
            <p:nvPr/>
          </p:nvSpPr>
          <p:spPr>
            <a:xfrm>
              <a:off x="442472" y="5966717"/>
              <a:ext cx="2149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 </a:t>
              </a:r>
              <a:r>
                <a:rPr lang="en-US" sz="2400" dirty="0" err="1"/>
                <a:t>Không</a:t>
              </a:r>
              <a:r>
                <a:rPr lang="en-US" sz="2400" dirty="0"/>
                <a:t> </a:t>
              </a:r>
              <a:r>
                <a:rPr lang="en-US" sz="2400" dirty="0" err="1"/>
                <a:t>thể</a:t>
              </a:r>
              <a:r>
                <a:rPr lang="en-US" sz="2400" dirty="0"/>
                <a:t> </a:t>
              </a:r>
              <a:r>
                <a:rPr lang="en-US" sz="2400" dirty="0" err="1"/>
                <a:t>bị</a:t>
              </a:r>
              <a:r>
                <a:rPr lang="en-US" sz="2400" dirty="0"/>
                <a:t> </a:t>
              </a:r>
              <a:r>
                <a:rPr lang="en-US" sz="2400" dirty="0" err="1"/>
                <a:t>đuổi</a:t>
              </a:r>
              <a:r>
                <a:rPr lang="en-US" sz="2400" dirty="0"/>
                <a:t> </a:t>
              </a:r>
              <a:r>
                <a:rPr lang="en-US" sz="2400" dirty="0" err="1"/>
                <a:t>việc</a:t>
              </a:r>
              <a:endParaRPr lang="vi-VN" sz="2400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EDBF41E-4A65-499B-A604-737B648C12EC}"/>
                </a:ext>
              </a:extLst>
            </p:cNvPr>
            <p:cNvCxnSpPr>
              <a:cxnSpLocks/>
              <a:stCxn id="98" idx="0"/>
              <a:endCxn id="97" idx="2"/>
            </p:cNvCxnSpPr>
            <p:nvPr/>
          </p:nvCxnSpPr>
          <p:spPr>
            <a:xfrm flipV="1">
              <a:off x="1517303" y="5084240"/>
              <a:ext cx="1240875" cy="88247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94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24" grpId="0" animBg="1"/>
      <p:bldP spid="59" grpId="0"/>
      <p:bldP spid="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Key Security Concepts</a:t>
            </a:r>
          </a:p>
          <a:p>
            <a:pPr marL="514350" indent="-514350">
              <a:buAutoNum type="arabicPeriod"/>
            </a:pPr>
            <a:r>
              <a:rPr lang="en-US"/>
              <a:t>Role-based Security</a:t>
            </a:r>
          </a:p>
          <a:p>
            <a:pPr marL="514350" indent="-514350">
              <a:buAutoNum type="arabicPeriod"/>
            </a:pPr>
            <a:r>
              <a:rPr lang="en-US"/>
              <a:t>Cryptography Model</a:t>
            </a:r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4FE1-B6B5-4D7A-AD0A-8CDFF658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Calibri (Body)"/>
              </a:rPr>
              <a:t>Identity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Objects</a:t>
            </a:r>
            <a:endParaRPr lang="vi-V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BDB7-0597-47D8-BBEC-26840757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3470" cy="4351338"/>
          </a:xfrm>
        </p:spPr>
        <p:txBody>
          <a:bodyPr/>
          <a:lstStyle/>
          <a:p>
            <a:r>
              <a:rPr lang="vi-VN" dirty="0" err="1">
                <a:latin typeface="Calibri (Body)"/>
              </a:rPr>
              <a:t>Class</a:t>
            </a:r>
            <a:r>
              <a:rPr lang="vi-VN" dirty="0">
                <a:latin typeface="Calibri (Body)"/>
              </a:rPr>
              <a:t>: </a:t>
            </a:r>
            <a:r>
              <a:rPr lang="vi-VN" dirty="0" err="1">
                <a:solidFill>
                  <a:schemeClr val="accent1"/>
                </a:solidFill>
                <a:latin typeface="Calibri (Body)"/>
              </a:rPr>
              <a:t>ClaimsIdentity</a:t>
            </a:r>
            <a:endParaRPr lang="vi-VN" dirty="0">
              <a:solidFill>
                <a:schemeClr val="accent1"/>
              </a:solidFill>
              <a:latin typeface="Calibri (Body)"/>
            </a:endParaRPr>
          </a:p>
          <a:p>
            <a:r>
              <a:rPr lang="vi-VN" dirty="0" err="1">
                <a:latin typeface="Calibri (Body)"/>
              </a:rPr>
              <a:t>Dùng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tạo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đối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tượng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định</a:t>
            </a:r>
            <a:r>
              <a:rPr lang="vi-VN" dirty="0">
                <a:latin typeface="Calibri (Body)"/>
              </a:rPr>
              <a:t> danh</a:t>
            </a:r>
          </a:p>
          <a:p>
            <a:r>
              <a:rPr lang="vi-VN" dirty="0" err="1">
                <a:latin typeface="Calibri (Body)"/>
              </a:rPr>
              <a:t>Có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thể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tạo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custom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hoặc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dùng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chứng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chỉ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định</a:t>
            </a:r>
            <a:r>
              <a:rPr lang="vi-VN" dirty="0">
                <a:latin typeface="Calibri (Body)"/>
              </a:rPr>
              <a:t> danh </a:t>
            </a:r>
            <a:r>
              <a:rPr lang="vi-VN" dirty="0" err="1">
                <a:latin typeface="Calibri (Body)"/>
              </a:rPr>
              <a:t>của</a:t>
            </a:r>
            <a:r>
              <a:rPr lang="vi-VN" dirty="0">
                <a:latin typeface="Calibri (Body)"/>
              </a:rPr>
              <a:t> Microsoft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42B9C-7673-4B37-99E7-99C1ECA2322C}"/>
              </a:ext>
            </a:extLst>
          </p:cNvPr>
          <p:cNvSpPr/>
          <p:nvPr/>
        </p:nvSpPr>
        <p:spPr>
          <a:xfrm>
            <a:off x="838200" y="4136231"/>
            <a:ext cx="8071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vi-VN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WindowsIdentity</a:t>
            </a:r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.GetCurrent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vi-V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86BBF-9822-4C97-9D7F-ED6A7027894D}"/>
              </a:ext>
            </a:extLst>
          </p:cNvPr>
          <p:cNvSpPr/>
          <p:nvPr/>
        </p:nvSpPr>
        <p:spPr>
          <a:xfrm>
            <a:off x="838200" y="3478074"/>
            <a:ext cx="7479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vi-VN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GenericIdentity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vi-VN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6159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10B1-A476-4716-9657-40883B3F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Calibri (Body)"/>
              </a:rPr>
              <a:t>Principal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Objects</a:t>
            </a:r>
            <a:endParaRPr lang="vi-V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5A4B-AC6B-4EC2-AA51-FB1F3B31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3250"/>
          </a:xfrm>
        </p:spPr>
        <p:txBody>
          <a:bodyPr/>
          <a:lstStyle/>
          <a:p>
            <a:r>
              <a:rPr lang="vi-VN" dirty="0" err="1">
                <a:latin typeface="Calibri (Body)"/>
              </a:rPr>
              <a:t>Class</a:t>
            </a:r>
            <a:r>
              <a:rPr lang="vi-VN" dirty="0">
                <a:latin typeface="Calibri (Body)"/>
              </a:rPr>
              <a:t>: </a:t>
            </a:r>
            <a:r>
              <a:rPr lang="vi-VN" dirty="0" err="1">
                <a:solidFill>
                  <a:schemeClr val="accent1"/>
                </a:solidFill>
                <a:latin typeface="Calibri (Body)"/>
              </a:rPr>
              <a:t>ClaimsPrincipal</a:t>
            </a:r>
            <a:endParaRPr lang="vi-VN" dirty="0">
              <a:solidFill>
                <a:schemeClr val="accent1"/>
              </a:solidFill>
              <a:latin typeface="Calibri (Body)"/>
            </a:endParaRPr>
          </a:p>
          <a:p>
            <a:r>
              <a:rPr lang="vi-VN" dirty="0" err="1">
                <a:latin typeface="Calibri (Body)"/>
              </a:rPr>
              <a:t>Dùng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tạo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đối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tượng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để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tạo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các</a:t>
            </a:r>
            <a:r>
              <a:rPr lang="vi-VN" dirty="0">
                <a:latin typeface="Calibri (Body)"/>
              </a:rPr>
              <a:t> nguyên </a:t>
            </a:r>
            <a:r>
              <a:rPr lang="vi-VN" dirty="0" err="1">
                <a:latin typeface="Calibri (Body)"/>
              </a:rPr>
              <a:t>tắc</a:t>
            </a:r>
            <a:r>
              <a:rPr lang="vi-VN" dirty="0">
                <a:latin typeface="Calibri (Body)"/>
              </a:rPr>
              <a:t> cho </a:t>
            </a:r>
            <a:r>
              <a:rPr lang="vi-VN" dirty="0" err="1">
                <a:latin typeface="Calibri (Body)"/>
              </a:rPr>
              <a:t>đối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tượng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Calibri (Body)"/>
              </a:rPr>
              <a:t>ClaimsIdentity</a:t>
            </a:r>
            <a:endParaRPr lang="vi-VN" dirty="0">
              <a:latin typeface="Calibri (Body)"/>
            </a:endParaRPr>
          </a:p>
          <a:p>
            <a:r>
              <a:rPr lang="vi-VN" dirty="0" err="1">
                <a:latin typeface="Calibri (Body)"/>
              </a:rPr>
              <a:t>Có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thể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tạo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custom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hoặc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dùng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mặc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định</a:t>
            </a:r>
            <a:r>
              <a:rPr lang="vi-VN" dirty="0">
                <a:latin typeface="Calibri (Body)"/>
              </a:rPr>
              <a:t> </a:t>
            </a:r>
            <a:r>
              <a:rPr lang="vi-VN" dirty="0" err="1">
                <a:latin typeface="Calibri (Body)"/>
              </a:rPr>
              <a:t>của</a:t>
            </a:r>
            <a:r>
              <a:rPr lang="vi-VN" dirty="0">
                <a:latin typeface="Calibri (Body)"/>
              </a:rPr>
              <a:t> Microsoft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7660A-B12F-4D37-8695-632447C225F4}"/>
              </a:ext>
            </a:extLst>
          </p:cNvPr>
          <p:cNvSpPr/>
          <p:nvPr/>
        </p:nvSpPr>
        <p:spPr>
          <a:xfrm>
            <a:off x="838200" y="3998875"/>
            <a:ext cx="88524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Principal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GenericPrincipal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(Identity,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"Role1"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"Role2"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"Role3"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  <a:endParaRPr lang="vi-V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B3CEE-5F97-4FA5-A8CE-46CA106D6586}"/>
              </a:ext>
            </a:extLst>
          </p:cNvPr>
          <p:cNvSpPr/>
          <p:nvPr/>
        </p:nvSpPr>
        <p:spPr>
          <a:xfrm>
            <a:off x="838200" y="4952982"/>
            <a:ext cx="829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Principal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WindowsPrincipal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Identity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WindowsIdentity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32289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6621"/>
            <a:ext cx="950976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" y="2546622"/>
            <a:ext cx="9862457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3. Cryptography Model</a:t>
            </a:r>
          </a:p>
        </p:txBody>
      </p:sp>
    </p:spTree>
    <p:extLst>
      <p:ext uri="{BB962C8B-B14F-4D97-AF65-F5344CB8AC3E}">
        <p14:creationId xmlns:p14="http://schemas.microsoft.com/office/powerpoint/2010/main" val="69201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0" y="583451"/>
            <a:ext cx="2209800" cy="8889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0" y="2447085"/>
            <a:ext cx="2209800" cy="8889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SymmetricAlgorithm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760" y="2447083"/>
            <a:ext cx="2209800" cy="8889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AsymmetricAlgorithm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9520" y="2447083"/>
            <a:ext cx="2209800" cy="8889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HashAlgorithm</a:t>
            </a:r>
          </a:p>
        </p:txBody>
      </p:sp>
      <p:sp>
        <p:nvSpPr>
          <p:cNvPr id="9" name="Rectangle 8"/>
          <p:cNvSpPr/>
          <p:nvPr/>
        </p:nvSpPr>
        <p:spPr>
          <a:xfrm>
            <a:off x="587829" y="2447082"/>
            <a:ext cx="2719251" cy="8889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RandomNumberGenerator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10248900" y="1472360"/>
            <a:ext cx="0" cy="974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398035" y="1775056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inherit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49507" y="1930758"/>
            <a:ext cx="1636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1" y="4310716"/>
            <a:ext cx="2194560" cy="1737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45387" y="4492932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349594" y="4492932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41031" y="5272354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RC2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45238" y="5272354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98035" y="3551155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inherit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7000" y="4310716"/>
            <a:ext cx="2194560" cy="1737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78386" y="4492932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RSA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82593" y="4492932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DSA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74030" y="5272354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ECD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78237" y="5272354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31034" y="3551155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inherit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94760" y="4310716"/>
            <a:ext cx="2194560" cy="1737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96146" y="4492932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MD5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00353" y="4492932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SHA256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91790" y="5272354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SHA512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95997" y="5272354"/>
            <a:ext cx="791391" cy="6133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48794" y="3551155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inherit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849037" y="1949450"/>
            <a:ext cx="1636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828800" y="1959722"/>
            <a:ext cx="84124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828800" y="1956649"/>
            <a:ext cx="1636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847401" y="3322555"/>
            <a:ext cx="1636" cy="1005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588678" y="3304876"/>
            <a:ext cx="1636" cy="1005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270918" y="3335991"/>
            <a:ext cx="1636" cy="1005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0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2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51" y="1782128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2669970"/>
            <a:ext cx="3472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 (msg, key):</a:t>
            </a:r>
          </a:p>
          <a:p>
            <a:r>
              <a:rPr lang="en-US" sz="2400"/>
              <a:t>   forEach I in length msg:</a:t>
            </a:r>
          </a:p>
          <a:p>
            <a:r>
              <a:rPr lang="en-US" sz="2400"/>
              <a:t>        msg[i] += key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4052529"/>
            <a:ext cx="3472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F’ (msg’, key):</a:t>
            </a:r>
          </a:p>
          <a:p>
            <a:r>
              <a:rPr lang="en-US" sz="2400"/>
              <a:t>   forEach I in length msg’:</a:t>
            </a:r>
          </a:p>
          <a:p>
            <a:r>
              <a:rPr lang="en-US" sz="2400"/>
              <a:t>        msg’[i] -= key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2026075"/>
            <a:ext cx="347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Mã hóa Caesar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29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Cryptography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0377" y="1620082"/>
            <a:ext cx="2690948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 (msg, key)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121216"/>
            <a:ext cx="71628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Alice</a:t>
            </a:r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1554480" y="2305882"/>
            <a:ext cx="3095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50423" y="2410947"/>
            <a:ext cx="2402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Key (k): 512365…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0423" y="1844829"/>
            <a:ext cx="3159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Message (msg): “Hello, Bob”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41325" y="2305882"/>
            <a:ext cx="20116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585311" y="1844829"/>
            <a:ext cx="103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F(msg, 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95608" y="2121216"/>
            <a:ext cx="93711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Bob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50377" y="3888665"/>
            <a:ext cx="2690948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F’ (msg, key)</a:t>
            </a: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7735412" y="2096461"/>
            <a:ext cx="1741813" cy="25299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48522" y="3756251"/>
            <a:ext cx="103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F(msg, k)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48522" y="4364776"/>
            <a:ext cx="1807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Key (k): 512365…</a:t>
            </a:r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7341324" y="2305882"/>
            <a:ext cx="2991396" cy="2644937"/>
          </a:xfrm>
          <a:prstGeom prst="bentConnector3">
            <a:avLst>
              <a:gd name="adj1" fmla="val 12467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85311" y="2438297"/>
            <a:ext cx="162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Encrypted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48522" y="5139344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Decrypted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6022" y="4106234"/>
            <a:ext cx="350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Class:</a:t>
            </a:r>
            <a:r>
              <a:rPr lang="en-US" sz="2400" dirty="0"/>
              <a:t> AES, DES, …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6022" y="4583188"/>
            <a:ext cx="350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- Dùng để mã hóa database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6022" y="5414185"/>
            <a:ext cx="331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- Độ mạnh của mật mã dựa vào độ dài của key duy nhất.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27462" y="3888665"/>
            <a:ext cx="225987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2" grpId="0"/>
      <p:bldP spid="17" grpId="0"/>
      <p:bldP spid="18" grpId="0" animBg="1"/>
      <p:bldP spid="19" grpId="0" animBg="1"/>
      <p:bldP spid="22" grpId="0"/>
      <p:bldP spid="23" grpId="0"/>
      <p:bldP spid="27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1823" cy="1325563"/>
          </a:xfrm>
        </p:spPr>
        <p:txBody>
          <a:bodyPr>
            <a:normAutofit/>
          </a:bodyPr>
          <a:lstStyle/>
          <a:p>
            <a:r>
              <a:rPr lang="en-US"/>
              <a:t>Asymmetric Cryptography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2065" y="5117077"/>
            <a:ext cx="2690948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F’ (msg, private key)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121216"/>
            <a:ext cx="716280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/>
              <a:t>Alice</a:t>
            </a:r>
          </a:p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54480" y="2154161"/>
            <a:ext cx="7841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54481" y="1764055"/>
            <a:ext cx="6275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Notify: “I want to chat with you, please give public key”</a:t>
            </a:r>
          </a:p>
        </p:txBody>
      </p:sp>
      <p:cxnSp>
        <p:nvCxnSpPr>
          <p:cNvPr id="14" name="Straight Arrow Connector 13"/>
          <p:cNvCxnSpPr>
            <a:stCxn id="18" idx="2"/>
            <a:endCxn id="5" idx="0"/>
          </p:cNvCxnSpPr>
          <p:nvPr/>
        </p:nvCxnSpPr>
        <p:spPr>
          <a:xfrm>
            <a:off x="9864164" y="3044546"/>
            <a:ext cx="3375" cy="2072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95608" y="2121216"/>
            <a:ext cx="937112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/>
              <a:t>Bob</a:t>
            </a:r>
          </a:p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12882" y="3011601"/>
            <a:ext cx="2690948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 (msg, public key)</a:t>
            </a:r>
          </a:p>
        </p:txBody>
      </p:sp>
      <p:cxnSp>
        <p:nvCxnSpPr>
          <p:cNvPr id="21" name="Elbow Connector 20"/>
          <p:cNvCxnSpPr>
            <a:stCxn id="6" idx="2"/>
            <a:endCxn id="19" idx="1"/>
          </p:cNvCxnSpPr>
          <p:nvPr/>
        </p:nvCxnSpPr>
        <p:spPr>
          <a:xfrm rot="16200000" flipH="1">
            <a:off x="1578184" y="2662702"/>
            <a:ext cx="652855" cy="141654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3"/>
          </p:cNvCxnSpPr>
          <p:nvPr/>
        </p:nvCxnSpPr>
        <p:spPr>
          <a:xfrm flipV="1">
            <a:off x="5303830" y="3011601"/>
            <a:ext cx="4091778" cy="6858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75044" y="3306536"/>
            <a:ext cx="162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Encrypted data</a:t>
            </a:r>
          </a:p>
        </p:txBody>
      </p:sp>
      <p:sp>
        <p:nvSpPr>
          <p:cNvPr id="28" name="Rectangle 27"/>
          <p:cNvSpPr/>
          <p:nvPr/>
        </p:nvSpPr>
        <p:spPr>
          <a:xfrm rot="16200000">
            <a:off x="10255604" y="3896146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Decrypted data</a:t>
            </a:r>
          </a:p>
        </p:txBody>
      </p:sp>
      <p:cxnSp>
        <p:nvCxnSpPr>
          <p:cNvPr id="32" name="Straight Arrow Connector 31"/>
          <p:cNvCxnSpPr>
            <a:stCxn id="18" idx="1"/>
            <a:endCxn id="6" idx="3"/>
          </p:cNvCxnSpPr>
          <p:nvPr/>
        </p:nvCxnSpPr>
        <p:spPr>
          <a:xfrm flipH="1">
            <a:off x="1554480" y="2582881"/>
            <a:ext cx="7841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648522" y="2202175"/>
            <a:ext cx="1747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Public key ‘s Bob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81071" y="3311059"/>
            <a:ext cx="996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message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81070" y="3762238"/>
            <a:ext cx="996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51" name="Rectangle 50"/>
          <p:cNvSpPr/>
          <p:nvPr/>
        </p:nvSpPr>
        <p:spPr>
          <a:xfrm rot="5400000">
            <a:off x="8622171" y="3899118"/>
            <a:ext cx="1870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Private key ‘s Bob</a:t>
            </a:r>
          </a:p>
        </p:txBody>
      </p:sp>
      <p:cxnSp>
        <p:nvCxnSpPr>
          <p:cNvPr id="56" name="Elbow Connector 55"/>
          <p:cNvCxnSpPr>
            <a:endCxn id="18" idx="3"/>
          </p:cNvCxnSpPr>
          <p:nvPr/>
        </p:nvCxnSpPr>
        <p:spPr>
          <a:xfrm rot="16200000" flipV="1">
            <a:off x="9299900" y="3615701"/>
            <a:ext cx="2534196" cy="4685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8200" y="4844864"/>
            <a:ext cx="350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Class:</a:t>
            </a:r>
            <a:r>
              <a:rPr lang="en-US" sz="2400"/>
              <a:t> RSA, ECDSA, …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8200" y="532181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- Dùng để trao đổi key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8200" y="5835489"/>
            <a:ext cx="411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- Độ mạnh của mật mã dựa vào độ lớn của public key.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929640" y="4627295"/>
            <a:ext cx="225987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8" grpId="0" animBg="1"/>
      <p:bldP spid="19" grpId="0" animBg="1"/>
      <p:bldP spid="27" grpId="0"/>
      <p:bldP spid="28" grpId="0"/>
      <p:bldP spid="35" grpId="0"/>
      <p:bldP spid="41" grpId="0"/>
      <p:bldP spid="42" grpId="0"/>
      <p:bldP spid="51" grpId="0"/>
      <p:bldP spid="58" grpId="0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09411" cy="1325563"/>
          </a:xfrm>
        </p:spPr>
        <p:txBody>
          <a:bodyPr>
            <a:normAutofit/>
          </a:bodyPr>
          <a:lstStyle/>
          <a:p>
            <a:r>
              <a:rPr lang="en-US"/>
              <a:t>Asymmetric Cryptography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2065" y="5117077"/>
            <a:ext cx="2690948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F’ (msg, private key)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121216"/>
            <a:ext cx="716280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/>
              <a:t>Alice</a:t>
            </a:r>
          </a:p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54480" y="2154161"/>
            <a:ext cx="7841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54481" y="1764055"/>
            <a:ext cx="6275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Notify: “I want to check our contract”</a:t>
            </a:r>
          </a:p>
        </p:txBody>
      </p:sp>
      <p:cxnSp>
        <p:nvCxnSpPr>
          <p:cNvPr id="14" name="Straight Arrow Connector 13"/>
          <p:cNvCxnSpPr>
            <a:stCxn id="18" idx="2"/>
            <a:endCxn id="5" idx="0"/>
          </p:cNvCxnSpPr>
          <p:nvPr/>
        </p:nvCxnSpPr>
        <p:spPr>
          <a:xfrm>
            <a:off x="9864164" y="3044546"/>
            <a:ext cx="3375" cy="2072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95608" y="2121216"/>
            <a:ext cx="937112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/>
              <a:t>Bob</a:t>
            </a:r>
          </a:p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12882" y="3011601"/>
            <a:ext cx="2690948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 (msg, public key)</a:t>
            </a:r>
          </a:p>
        </p:txBody>
      </p:sp>
      <p:cxnSp>
        <p:nvCxnSpPr>
          <p:cNvPr id="21" name="Elbow Connector 20"/>
          <p:cNvCxnSpPr>
            <a:stCxn id="19" idx="1"/>
            <a:endCxn id="6" idx="2"/>
          </p:cNvCxnSpPr>
          <p:nvPr/>
        </p:nvCxnSpPr>
        <p:spPr>
          <a:xfrm rot="10800000">
            <a:off x="1196340" y="3044547"/>
            <a:ext cx="1416542" cy="6528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9" idx="3"/>
          </p:cNvCxnSpPr>
          <p:nvPr/>
        </p:nvCxnSpPr>
        <p:spPr>
          <a:xfrm rot="10800000">
            <a:off x="5303831" y="3697402"/>
            <a:ext cx="3218237" cy="2272325"/>
          </a:xfrm>
          <a:prstGeom prst="bentConnector3">
            <a:avLst>
              <a:gd name="adj1" fmla="val 3011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75044" y="3306536"/>
            <a:ext cx="162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Encrypted data</a:t>
            </a:r>
          </a:p>
        </p:txBody>
      </p:sp>
      <p:sp>
        <p:nvSpPr>
          <p:cNvPr id="28" name="Rectangle 27"/>
          <p:cNvSpPr/>
          <p:nvPr/>
        </p:nvSpPr>
        <p:spPr>
          <a:xfrm rot="5400000">
            <a:off x="10535745" y="3896146"/>
            <a:ext cx="109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Signature</a:t>
            </a:r>
          </a:p>
        </p:txBody>
      </p:sp>
      <p:cxnSp>
        <p:nvCxnSpPr>
          <p:cNvPr id="32" name="Straight Arrow Connector 31"/>
          <p:cNvCxnSpPr>
            <a:stCxn id="18" idx="1"/>
            <a:endCxn id="6" idx="3"/>
          </p:cNvCxnSpPr>
          <p:nvPr/>
        </p:nvCxnSpPr>
        <p:spPr>
          <a:xfrm flipH="1">
            <a:off x="1554480" y="2582881"/>
            <a:ext cx="7841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648522" y="2202175"/>
            <a:ext cx="1747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Public key ‘s Bob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81071" y="3311059"/>
            <a:ext cx="1118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signature</a:t>
            </a:r>
          </a:p>
        </p:txBody>
      </p:sp>
      <p:sp>
        <p:nvSpPr>
          <p:cNvPr id="51" name="Rectangle 50"/>
          <p:cNvSpPr/>
          <p:nvPr/>
        </p:nvSpPr>
        <p:spPr>
          <a:xfrm rot="5400000">
            <a:off x="8622171" y="3899118"/>
            <a:ext cx="1870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Private key ‘s Bob</a:t>
            </a:r>
          </a:p>
        </p:txBody>
      </p:sp>
      <p:cxnSp>
        <p:nvCxnSpPr>
          <p:cNvPr id="56" name="Elbow Connector 55"/>
          <p:cNvCxnSpPr>
            <a:stCxn id="18" idx="3"/>
          </p:cNvCxnSpPr>
          <p:nvPr/>
        </p:nvCxnSpPr>
        <p:spPr>
          <a:xfrm>
            <a:off x="10332720" y="2582881"/>
            <a:ext cx="470263" cy="25468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8200" y="4844864"/>
            <a:ext cx="350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Class:</a:t>
            </a:r>
            <a:r>
              <a:rPr lang="en-US" sz="2400"/>
              <a:t> RSA, ECDSA, …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8200" y="532181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- Dùng để làm chữ ký số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8200" y="5835489"/>
            <a:ext cx="411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- Độ mạnh của mật mã dựa vào độ lớn của public key.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929640" y="4627295"/>
            <a:ext cx="225987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9" idx="0"/>
          </p:cNvCxnSpPr>
          <p:nvPr/>
        </p:nvCxnSpPr>
        <p:spPr>
          <a:xfrm>
            <a:off x="1554480" y="2834640"/>
            <a:ext cx="2403876" cy="1769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6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8" grpId="0" animBg="1"/>
      <p:bldP spid="19" grpId="0" animBg="1"/>
      <p:bldP spid="27" grpId="0"/>
      <p:bldP spid="28" grpId="0"/>
      <p:bldP spid="35" grpId="0"/>
      <p:bldP spid="41" grpId="0"/>
      <p:bldP spid="51" grpId="0"/>
      <p:bldP spid="58" grpId="0"/>
      <p:bldP spid="59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09411" cy="1325563"/>
          </a:xfrm>
        </p:spPr>
        <p:txBody>
          <a:bodyPr>
            <a:normAutofit/>
          </a:bodyPr>
          <a:lstStyle/>
          <a:p>
            <a:r>
              <a:rPr lang="en-US"/>
              <a:t>RSA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199" y="1690688"/>
                <a:ext cx="11353801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/>
                  <a:t>Bối cảnh: Alice và Bob muốn gửi thư tình cho nhau</a:t>
                </a:r>
              </a:p>
              <a:p>
                <a:r>
                  <a:rPr lang="en-US" sz="2800"/>
                  <a:t>Bob chọn 2 số nguyên tố: p = 7, q = 11, n = pq = 77,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/>
                  <a:t> = (p - 1)(q - 1) = 60</a:t>
                </a:r>
              </a:p>
              <a:p>
                <a:r>
                  <a:rPr lang="en-US" sz="2800"/>
                  <a:t>Bon chọn {e | gcd(e,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/>
                  <a:t>) = 1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800"/>
                  <a:t> 1 &lt; e &lt; n}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/>
                  <a:t> e = 17, ed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/>
                  <a:t> 1 (mod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/>
                  <a:t> d = 53</a:t>
                </a:r>
              </a:p>
              <a:p>
                <a:r>
                  <a:rPr lang="en-US" sz="2800"/>
                  <a:t>Bob Public key = (n, e) = (77,  17), Bob Private key = (n, d) = (77, 53)</a:t>
                </a:r>
              </a:p>
              <a:p>
                <a:r>
                  <a:rPr lang="en-US" sz="2800"/>
                  <a:t>Alice sử dụng Public key, gửi HELLO (07 04 11 11 14)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800"/>
                  <a:t> mod n)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07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sz="2800"/>
                  <a:t> mod 77 = 28 </a:t>
                </a:r>
                <a:br>
                  <a:rPr lang="en-US" sz="280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04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sz="2800"/>
                  <a:t> mod 77 = 16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sz="2800"/>
                  <a:t> mod 77 = 44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sz="2800"/>
                  <a:t> mod 77 = 44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sz="2800"/>
                  <a:t> mod 77 = 42</a:t>
                </a:r>
              </a:p>
              <a:p>
                <a:r>
                  <a:rPr lang="en-US" sz="2800"/>
                  <a:t>Máy mã hóa và gửi (28 16 44 44 42)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1353801" cy="4832092"/>
              </a:xfrm>
              <a:prstGeom prst="rect">
                <a:avLst/>
              </a:prstGeom>
              <a:blipFill>
                <a:blip r:embed="rId2"/>
                <a:stretch>
                  <a:fillRect l="-1074" t="-1135" b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87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09411" cy="1325563"/>
          </a:xfrm>
        </p:spPr>
        <p:txBody>
          <a:bodyPr>
            <a:normAutofit/>
          </a:bodyPr>
          <a:lstStyle/>
          <a:p>
            <a:r>
              <a:rPr lang="en-US"/>
              <a:t>RSA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199" y="1690688"/>
                <a:ext cx="10748555" cy="399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/>
                  <a:t>Bod nhận được (28 16 44 44 42), </a:t>
                </a:r>
              </a:p>
              <a:p>
                <a:r>
                  <a:rPr lang="en-US" sz="2800"/>
                  <a:t>Bod sử dụng Private key của mình = (77,  53).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en-US" sz="2800"/>
                  <a:t> mod 77 = 07 </a:t>
                </a:r>
                <a:br>
                  <a:rPr lang="en-US" sz="280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en-US" sz="2800"/>
                  <a:t> mod 77 = 04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en-US" sz="2800"/>
                  <a:t> mod 77 = 11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en-US" sz="2800"/>
                  <a:t> mod 77 = 11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en-US" sz="2800"/>
                  <a:t> mod 77 = 14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/>
                  <a:t> (07 04 11 11 14)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/>
                  <a:t> HELLO</a:t>
                </a:r>
              </a:p>
              <a:p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0748555" cy="3994683"/>
              </a:xfrm>
              <a:prstGeom prst="rect">
                <a:avLst/>
              </a:prstGeom>
              <a:blipFill>
                <a:blip r:embed="rId2"/>
                <a:stretch>
                  <a:fillRect l="-1134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68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6621"/>
            <a:ext cx="950976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" y="2546622"/>
            <a:ext cx="9862457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1. Key Security Concepts</a:t>
            </a:r>
          </a:p>
        </p:txBody>
      </p:sp>
    </p:spTree>
    <p:extLst>
      <p:ext uri="{BB962C8B-B14F-4D97-AF65-F5344CB8AC3E}">
        <p14:creationId xmlns:p14="http://schemas.microsoft.com/office/powerpoint/2010/main" val="353997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16679" cy="1325563"/>
          </a:xfrm>
        </p:spPr>
        <p:txBody>
          <a:bodyPr/>
          <a:lstStyle/>
          <a:p>
            <a:r>
              <a:rPr lang="en-US"/>
              <a:t>Hash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423" y="2163959"/>
            <a:ext cx="107341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System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91463" y="2350104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88841" y="1967955"/>
            <a:ext cx="1831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841387" y="2531897"/>
            <a:ext cx="1" cy="746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72831" y="2163959"/>
            <a:ext cx="93711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Chalice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2885" y="1895919"/>
            <a:ext cx="2690948" cy="9235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Hash (old data)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4844864"/>
            <a:ext cx="350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Class:</a:t>
            </a:r>
            <a:r>
              <a:rPr lang="en-US" sz="2400"/>
              <a:t> SHA256, MD5,…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8200" y="532181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- Dùng để xác thực dữ liệu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8200" y="5835489"/>
            <a:ext cx="411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- Độ mạnh của hàm băm dựa vào độ lớn của chuỗi xuất ra.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929640" y="4627295"/>
            <a:ext cx="225987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1"/>
          </p:cNvCxnSpPr>
          <p:nvPr/>
        </p:nvCxnSpPr>
        <p:spPr>
          <a:xfrm>
            <a:off x="6288407" y="2348625"/>
            <a:ext cx="30844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44151" y="2528604"/>
            <a:ext cx="7981" cy="976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442" y="3504411"/>
            <a:ext cx="107341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System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80154" y="2819509"/>
            <a:ext cx="1831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After a long time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676850" y="3278349"/>
            <a:ext cx="3391959" cy="821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Compare (hash_old, hash_new)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89781" y="3304891"/>
            <a:ext cx="1831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7745" y="3212428"/>
            <a:ext cx="2690948" cy="9235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Hash (new data)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868945" y="3689077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784586" y="1713553"/>
            <a:ext cx="2284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Database manager</a:t>
            </a:r>
          </a:p>
        </p:txBody>
      </p:sp>
      <p:cxnSp>
        <p:nvCxnSpPr>
          <p:cNvPr id="4" name="Elbow Connector 3"/>
          <p:cNvCxnSpPr>
            <a:stCxn id="26" idx="3"/>
            <a:endCxn id="18" idx="1"/>
          </p:cNvCxnSpPr>
          <p:nvPr/>
        </p:nvCxnSpPr>
        <p:spPr>
          <a:xfrm flipV="1">
            <a:off x="6388693" y="2348625"/>
            <a:ext cx="2984138" cy="1325598"/>
          </a:xfrm>
          <a:prstGeom prst="bentConnector3">
            <a:avLst>
              <a:gd name="adj1" fmla="val 2986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8" grpId="0" animBg="1"/>
      <p:bldP spid="19" grpId="0" animBg="1"/>
      <p:bldP spid="34" grpId="0" animBg="1"/>
      <p:bldP spid="36" grpId="0"/>
      <p:bldP spid="54" grpId="0" animBg="1"/>
      <p:bldP spid="66" grpId="0"/>
      <p:bldP spid="26" grpId="0" animBg="1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modulos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690689"/>
            <a:ext cx="10515600" cy="98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Random number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Generating a key from a password</a:t>
            </a:r>
          </a:p>
        </p:txBody>
      </p:sp>
    </p:spTree>
    <p:extLst>
      <p:ext uri="{BB962C8B-B14F-4D97-AF65-F5344CB8AC3E}">
        <p14:creationId xmlns:p14="http://schemas.microsoft.com/office/powerpoint/2010/main" val="378880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91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https://docs.microsoft.com/en-us/dotnet/standard/security/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148E3A-E292-483D-8006-D2A3461C9C44}"/>
              </a:ext>
            </a:extLst>
          </p:cNvPr>
          <p:cNvSpPr txBox="1">
            <a:spLocks/>
          </p:cNvSpPr>
          <p:nvPr/>
        </p:nvSpPr>
        <p:spPr>
          <a:xfrm>
            <a:off x="901954" y="1074216"/>
            <a:ext cx="10515600" cy="349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2800">
                <a:latin typeface="+mn-lt"/>
                <a:ea typeface="+mn-ea"/>
                <a:cs typeface="+mn-cs"/>
              </a:rPr>
              <a:t>Type safety and security</a:t>
            </a:r>
          </a:p>
          <a:p>
            <a:pPr marL="514350" indent="-51435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2800">
                <a:latin typeface="+mn-lt"/>
                <a:ea typeface="+mn-ea"/>
                <a:cs typeface="+mn-cs"/>
              </a:rPr>
              <a:t>Authentication</a:t>
            </a:r>
          </a:p>
          <a:p>
            <a:pPr marL="514350" indent="-51435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2800">
                <a:latin typeface="+mn-lt"/>
                <a:ea typeface="+mn-ea"/>
                <a:cs typeface="+mn-cs"/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69313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E56790-0533-4595-9256-E05EA6F16EBE}"/>
              </a:ext>
            </a:extLst>
          </p:cNvPr>
          <p:cNvSpPr txBox="1">
            <a:spLocks/>
          </p:cNvSpPr>
          <p:nvPr/>
        </p:nvSpPr>
        <p:spPr>
          <a:xfrm>
            <a:off x="826986" y="2333155"/>
            <a:ext cx="2220392" cy="219169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cs typeface="Calibri Light"/>
              </a:rPr>
              <a:t>Type-safe code</a:t>
            </a:r>
            <a:endParaRPr lang="en-US" sz="2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6C1463-47A6-48E8-A0E0-78E8085E2432}"/>
              </a:ext>
            </a:extLst>
          </p:cNvPr>
          <p:cNvSpPr txBox="1">
            <a:spLocks/>
          </p:cNvSpPr>
          <p:nvPr/>
        </p:nvSpPr>
        <p:spPr>
          <a:xfrm>
            <a:off x="3434751" y="215600"/>
            <a:ext cx="8215222" cy="1426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800" b="1">
                <a:latin typeface="+mn-lt"/>
                <a:ea typeface="+mn-ea"/>
                <a:cs typeface="+mn-cs"/>
              </a:rPr>
              <a:t>Type-safe code</a:t>
            </a:r>
            <a:r>
              <a:rPr lang="en-US" sz="2800">
                <a:latin typeface="+mn-lt"/>
                <a:ea typeface="+mn-ea"/>
                <a:cs typeface="+mn-cs"/>
              </a:rPr>
              <a:t>: accesses types only in well-defined, allowable ways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6ABA75-5C7D-4C59-A332-339C9A5CF30E}"/>
              </a:ext>
            </a:extLst>
          </p:cNvPr>
          <p:cNvSpPr txBox="1">
            <a:spLocks/>
          </p:cNvSpPr>
          <p:nvPr/>
        </p:nvSpPr>
        <p:spPr>
          <a:xfrm>
            <a:off x="3434750" y="1710844"/>
            <a:ext cx="8071448" cy="4732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  <a:ea typeface="+mn-ea"/>
                <a:cs typeface="+mn-cs"/>
              </a:rPr>
              <a:t>Access memory at fixed offsets corresponding to the defined type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  <a:ea typeface="+mn-ea"/>
                <a:cs typeface="+mn-cs"/>
              </a:rPr>
              <a:t>If the code accesses the arbitrary offsets that outside of publicly exposed field (example, access the private field from outside of a class), that code is considered unsafe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>
              <a:cs typeface="Calibri Ligh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50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E56790-0533-4595-9256-E05EA6F16EBE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the compiler know if code is type-safe?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18F5E4-F1B1-40B6-8252-FE2CA94D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29" y="329208"/>
            <a:ext cx="6644459" cy="627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6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E56790-0533-4595-9256-E05EA6F16EBE}"/>
              </a:ext>
            </a:extLst>
          </p:cNvPr>
          <p:cNvSpPr txBox="1">
            <a:spLocks/>
          </p:cNvSpPr>
          <p:nvPr/>
        </p:nvSpPr>
        <p:spPr>
          <a:xfrm>
            <a:off x="616787" y="282608"/>
            <a:ext cx="10831901" cy="1196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>
                <a:cs typeface="Calibri Light"/>
              </a:rPr>
              <a:t>Type safety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8355AD-5035-4AC2-8D03-404B63BA8F58}"/>
              </a:ext>
            </a:extLst>
          </p:cNvPr>
          <p:cNvSpPr txBox="1">
            <a:spLocks/>
          </p:cNvSpPr>
          <p:nvPr/>
        </p:nvSpPr>
        <p:spPr>
          <a:xfrm>
            <a:off x="616788" y="1552694"/>
            <a:ext cx="10831901" cy="1196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>
                <a:latin typeface="+mn-lt"/>
                <a:ea typeface="+mn-ea"/>
                <a:cs typeface="+mn-cs"/>
              </a:rPr>
              <a:t>Type-safe code: accesses types only in well-defined, allowable ways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D2E276-1925-442C-A88A-8DD4FBC2F6A0}"/>
              </a:ext>
            </a:extLst>
          </p:cNvPr>
          <p:cNvSpPr txBox="1">
            <a:spLocks/>
          </p:cNvSpPr>
          <p:nvPr/>
        </p:nvSpPr>
        <p:spPr>
          <a:xfrm>
            <a:off x="667107" y="2587863"/>
            <a:ext cx="10429334" cy="37697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  <a:ea typeface="+mn-ea"/>
                <a:cs typeface="+mn-cs"/>
              </a:rPr>
              <a:t>Access memory at fixed offsets corresponding to the defined type</a:t>
            </a:r>
          </a:p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  <a:ea typeface="+mn-ea"/>
                <a:cs typeface="+mn-cs"/>
              </a:rPr>
              <a:t>If the code accesses the arbitrary offsets that outside of publicly exposed field (example, access the private field from outside of a class), that code is considered unsafe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3200">
              <a:cs typeface="Calibri Ligh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3200">
              <a:cs typeface="Calibri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162A4F-4B2E-4CCD-B52B-2AE70645529D}"/>
              </a:ext>
            </a:extLst>
          </p:cNvPr>
          <p:cNvSpPr txBox="1">
            <a:spLocks/>
          </p:cNvSpPr>
          <p:nvPr/>
        </p:nvSpPr>
        <p:spPr>
          <a:xfrm>
            <a:off x="1048107" y="4169372"/>
            <a:ext cx="9667335" cy="1684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200">
              <a:cs typeface="Calibri Ligh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32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864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E56790-0533-4595-9256-E05EA6F16EBE}"/>
              </a:ext>
            </a:extLst>
          </p:cNvPr>
          <p:cNvSpPr txBox="1">
            <a:spLocks/>
          </p:cNvSpPr>
          <p:nvPr/>
        </p:nvSpPr>
        <p:spPr>
          <a:xfrm>
            <a:off x="616789" y="-61"/>
            <a:ext cx="10831901" cy="1196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>
                <a:cs typeface="Calibri Light"/>
              </a:rPr>
              <a:t>Security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D2E276-1925-442C-A88A-8DD4FBC2F6A0}"/>
              </a:ext>
            </a:extLst>
          </p:cNvPr>
          <p:cNvSpPr txBox="1">
            <a:spLocks/>
          </p:cNvSpPr>
          <p:nvPr/>
        </p:nvSpPr>
        <p:spPr>
          <a:xfrm>
            <a:off x="717429" y="1322655"/>
            <a:ext cx="10429334" cy="18287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  <a:ea typeface="+mn-ea"/>
                <a:cs typeface="+mn-cs"/>
              </a:rPr>
              <a:t>Code can have the ability to request that callers have specified permissions or privileges to execute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3200">
              <a:cs typeface="Calibri Ligh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3200">
              <a:cs typeface="Calibr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5C880-4D0B-4D8A-90EF-C65A05FC6F27}"/>
              </a:ext>
            </a:extLst>
          </p:cNvPr>
          <p:cNvSpPr txBox="1">
            <a:spLocks/>
          </p:cNvSpPr>
          <p:nvPr/>
        </p:nvSpPr>
        <p:spPr>
          <a:xfrm>
            <a:off x="2983590" y="3454590"/>
            <a:ext cx="2263524" cy="223482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cs typeface="Calibri Light"/>
              </a:rPr>
              <a:t>User account type</a:t>
            </a:r>
            <a:endParaRPr lang="en-US" sz="2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87821AF-E806-4E32-AE92-05C07952609D}"/>
              </a:ext>
            </a:extLst>
          </p:cNvPr>
          <p:cNvSpPr txBox="1">
            <a:spLocks/>
          </p:cNvSpPr>
          <p:nvPr/>
        </p:nvSpPr>
        <p:spPr>
          <a:xfrm>
            <a:off x="6333514" y="3425834"/>
            <a:ext cx="2335411" cy="230670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500">
                <a:solidFill>
                  <a:srgbClr val="FFFFFF"/>
                </a:solidFill>
                <a:cs typeface="Calibri Light"/>
              </a:rPr>
              <a:t>File access permission</a:t>
            </a:r>
            <a:endParaRPr lang="en-US" sz="25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831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E56790-0533-4595-9256-E05EA6F16EBE}"/>
              </a:ext>
            </a:extLst>
          </p:cNvPr>
          <p:cNvSpPr txBox="1">
            <a:spLocks/>
          </p:cNvSpPr>
          <p:nvPr/>
        </p:nvSpPr>
        <p:spPr>
          <a:xfrm>
            <a:off x="688674" y="273110"/>
            <a:ext cx="10831901" cy="1196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b="1">
                <a:cs typeface="Calibri Light"/>
              </a:rPr>
              <a:t>Authentication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8355AD-5035-4AC2-8D03-404B63BA8F58}"/>
              </a:ext>
            </a:extLst>
          </p:cNvPr>
          <p:cNvSpPr txBox="1">
            <a:spLocks/>
          </p:cNvSpPr>
          <p:nvPr/>
        </p:nvSpPr>
        <p:spPr>
          <a:xfrm>
            <a:off x="688675" y="1408920"/>
            <a:ext cx="10831901" cy="168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2800">
                <a:latin typeface="+mn-lt"/>
                <a:ea typeface="+mn-ea"/>
                <a:cs typeface="+mn-cs"/>
              </a:rPr>
              <a:t>Authentication is the process of discovering and verifying the identity of object by using its </a:t>
            </a:r>
            <a:r>
              <a:rPr lang="en-US" sz="2800" err="1">
                <a:latin typeface="+mn-lt"/>
                <a:ea typeface="+mn-ea"/>
                <a:cs typeface="+mn-cs"/>
              </a:rPr>
              <a:t>credentals</a:t>
            </a:r>
            <a:r>
              <a:rPr lang="en-US" sz="2800">
                <a:latin typeface="+mn-lt"/>
                <a:ea typeface="+mn-ea"/>
                <a:cs typeface="+mn-cs"/>
              </a:rPr>
              <a:t> and validate those </a:t>
            </a:r>
            <a:r>
              <a:rPr lang="en-US" sz="2800" err="1">
                <a:latin typeface="+mn-lt"/>
                <a:ea typeface="+mn-ea"/>
                <a:cs typeface="+mn-cs"/>
              </a:rPr>
              <a:t>crendentials</a:t>
            </a:r>
            <a:r>
              <a:rPr lang="en-US" sz="2800">
                <a:latin typeface="+mn-lt"/>
                <a:ea typeface="+mn-ea"/>
                <a:cs typeface="+mn-cs"/>
              </a:rPr>
              <a:t> </a:t>
            </a:r>
          </a:p>
        </p:txBody>
      </p:sp>
      <p:pic>
        <p:nvPicPr>
          <p:cNvPr id="3" name="Graphic 3" descr="User">
            <a:extLst>
              <a:ext uri="{FF2B5EF4-FFF2-40B4-BE49-F238E27FC236}">
                <a16:creationId xmlns:a16="http://schemas.microsoft.com/office/drawing/2014/main" id="{29206D3D-CE35-4784-8F76-48F5E244E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516" y="3661914"/>
            <a:ext cx="2088131" cy="21939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43500-55EB-46D6-AE05-821F21277E16}"/>
              </a:ext>
            </a:extLst>
          </p:cNvPr>
          <p:cNvCxnSpPr/>
          <p:nvPr/>
        </p:nvCxnSpPr>
        <p:spPr>
          <a:xfrm>
            <a:off x="3495676" y="3991693"/>
            <a:ext cx="3976776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7E6C22CD-73B2-4CDB-86DA-A9BE057B379C}"/>
              </a:ext>
            </a:extLst>
          </p:cNvPr>
          <p:cNvSpPr txBox="1">
            <a:spLocks/>
          </p:cNvSpPr>
          <p:nvPr/>
        </p:nvSpPr>
        <p:spPr>
          <a:xfrm>
            <a:off x="3506636" y="3148580"/>
            <a:ext cx="3600089" cy="908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sz="2800">
                <a:latin typeface="+mn-lt"/>
                <a:ea typeface="+mn-ea"/>
                <a:cs typeface="+mn-cs"/>
              </a:rPr>
              <a:t>Needed information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8C29FFF-0002-47D2-A119-005052A1A62F}"/>
              </a:ext>
            </a:extLst>
          </p:cNvPr>
          <p:cNvSpPr txBox="1">
            <a:spLocks/>
          </p:cNvSpPr>
          <p:nvPr/>
        </p:nvSpPr>
        <p:spPr>
          <a:xfrm>
            <a:off x="2824251" y="3890436"/>
            <a:ext cx="3600089" cy="678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20000"/>
              </a:lnSpc>
            </a:pPr>
            <a:r>
              <a:rPr lang="en-US" sz="2800">
                <a:latin typeface="+mn-lt"/>
                <a:ea typeface="+mn-ea"/>
                <a:cs typeface="+mn-cs"/>
              </a:rPr>
              <a:t>Credentials</a:t>
            </a:r>
          </a:p>
        </p:txBody>
      </p:sp>
      <p:pic>
        <p:nvPicPr>
          <p:cNvPr id="12" name="Graphic 12" descr="Server">
            <a:extLst>
              <a:ext uri="{FF2B5EF4-FFF2-40B4-BE49-F238E27FC236}">
                <a16:creationId xmlns:a16="http://schemas.microsoft.com/office/drawing/2014/main" id="{C82F90B0-38D7-4EAD-87CA-BE2B98F16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4837" y="3719422"/>
            <a:ext cx="2122098" cy="207896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157271-E1F8-4E62-A8F1-219856240DD6}"/>
              </a:ext>
            </a:extLst>
          </p:cNvPr>
          <p:cNvCxnSpPr>
            <a:cxnSpLocks/>
          </p:cNvCxnSpPr>
          <p:nvPr/>
        </p:nvCxnSpPr>
        <p:spPr>
          <a:xfrm flipH="1" flipV="1">
            <a:off x="3547434" y="5596207"/>
            <a:ext cx="3887637" cy="2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445F7D2-6CC5-4EC1-A2EA-DE17B7514B80}"/>
              </a:ext>
            </a:extLst>
          </p:cNvPr>
          <p:cNvSpPr txBox="1">
            <a:spLocks/>
          </p:cNvSpPr>
          <p:nvPr/>
        </p:nvSpPr>
        <p:spPr>
          <a:xfrm>
            <a:off x="3636032" y="4758844"/>
            <a:ext cx="3600089" cy="750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20000"/>
              </a:lnSpc>
            </a:pPr>
            <a:r>
              <a:rPr lang="en-US" sz="2800">
                <a:latin typeface="+mn-lt"/>
                <a:ea typeface="+mn-ea"/>
                <a:cs typeface="+mn-cs"/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93476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8CA31071D6C72D478ED103FC4367B03C" ma:contentTypeVersion="2" ma:contentTypeDescription="Tạo tài liệu mới." ma:contentTypeScope="" ma:versionID="4a3b7c0edbff048f609d7ff7eed35c7c">
  <xsd:schema xmlns:xsd="http://www.w3.org/2001/XMLSchema" xmlns:xs="http://www.w3.org/2001/XMLSchema" xmlns:p="http://schemas.microsoft.com/office/2006/metadata/properties" xmlns:ns2="32513917-6cbd-4587-a349-77372d5524da" targetNamespace="http://schemas.microsoft.com/office/2006/metadata/properties" ma:root="true" ma:fieldsID="171a3a4f8938c5d8dd92670a35e6f3c5" ns2:_="">
    <xsd:import namespace="32513917-6cbd-4587-a349-77372d5524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13917-6cbd-4587-a349-77372d5524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30548-0E05-4792-A32D-9608049C6F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058B4-4B28-4331-B549-727ECD1F80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513917-6cbd-4587-a349-77372d5524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06D8C1-9554-44F6-8B19-DECC356C10FC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2513917-6cbd-4587-a349-77372d5524d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1542</Words>
  <Application>Microsoft Office PowerPoint</Application>
  <PresentationFormat>Màn hình rộng</PresentationFormat>
  <Paragraphs>234</Paragraphs>
  <Slides>33</Slides>
  <Notes>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(Body)</vt:lpstr>
      <vt:lpstr>Calibri Light</vt:lpstr>
      <vt:lpstr>Cambria Math</vt:lpstr>
      <vt:lpstr>Consolas</vt:lpstr>
      <vt:lpstr>Times New Roman</vt:lpstr>
      <vt:lpstr>office theme</vt:lpstr>
      <vt:lpstr>Security in .NET</vt:lpstr>
      <vt:lpstr>Overview</vt:lpstr>
      <vt:lpstr>1. Key Security Concepts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2. Role-based Security</vt:lpstr>
      <vt:lpstr>Đặt vấn đề</vt:lpstr>
      <vt:lpstr>Đặt vấn đề</vt:lpstr>
      <vt:lpstr>Đặt vấn đề</vt:lpstr>
      <vt:lpstr>Đặt vấn đề</vt:lpstr>
      <vt:lpstr>Bản trình bày PowerPoint</vt:lpstr>
      <vt:lpstr>Bản trình bày PowerPoint</vt:lpstr>
      <vt:lpstr>Identity Objects</vt:lpstr>
      <vt:lpstr>Principal Objects</vt:lpstr>
      <vt:lpstr>3. Cryptography Model</vt:lpstr>
      <vt:lpstr>Roadmap</vt:lpstr>
      <vt:lpstr>Symmetric Cryptography Model</vt:lpstr>
      <vt:lpstr>Symmetric Cryptography Model</vt:lpstr>
      <vt:lpstr>Asymmetric Cryptography Model</vt:lpstr>
      <vt:lpstr>Asymmetric Cryptography Model</vt:lpstr>
      <vt:lpstr>RSA Example</vt:lpstr>
      <vt:lpstr>RSA Example</vt:lpstr>
      <vt:lpstr>Hash Model</vt:lpstr>
      <vt:lpstr>Other modulos</vt:lpstr>
      <vt:lpstr>Demo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Tuan Hai</cp:lastModifiedBy>
  <cp:revision>137</cp:revision>
  <dcterms:created xsi:type="dcterms:W3CDTF">2013-07-15T20:26:40Z</dcterms:created>
  <dcterms:modified xsi:type="dcterms:W3CDTF">2020-08-01T13:10:04Z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0x0101008CA31071D6C72D478ED103FC4367B03C</vt:lpwstr>
  </property>
</Properties>
</file>