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2B3701-85A0-AAA3-AD54-A290E700691C}" v="190" dt="2019-12-09T14:48:53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ười dùng Khách" userId="S::urn:spo:anon#f7d6796277b68c92cf030d62f9aab161b2e3d9c3054ca280a67fe7d49a6acfbe::" providerId="AD" clId="Web-{F72B3701-85A0-AAA3-AD54-A290E700691C}"/>
    <pc:docChg chg="modSld">
      <pc:chgData name="Người dùng Khách" userId="S::urn:spo:anon#f7d6796277b68c92cf030d62f9aab161b2e3d9c3054ca280a67fe7d49a6acfbe::" providerId="AD" clId="Web-{F72B3701-85A0-AAA3-AD54-A290E700691C}" dt="2019-12-09T14:48:53.144" v="188" actId="1076"/>
      <pc:docMkLst>
        <pc:docMk/>
      </pc:docMkLst>
      <pc:sldChg chg="modSp">
        <pc:chgData name="Người dùng Khách" userId="S::urn:spo:anon#f7d6796277b68c92cf030d62f9aab161b2e3d9c3054ca280a67fe7d49a6acfbe::" providerId="AD" clId="Web-{F72B3701-85A0-AAA3-AD54-A290E700691C}" dt="2019-12-09T14:08:57.855" v="178" actId="20577"/>
        <pc:sldMkLst>
          <pc:docMk/>
          <pc:sldMk cId="2318521829" sldId="259"/>
        </pc:sldMkLst>
        <pc:spChg chg="mod">
          <ac:chgData name="Người dùng Khách" userId="S::urn:spo:anon#f7d6796277b68c92cf030d62f9aab161b2e3d9c3054ca280a67fe7d49a6acfbe::" providerId="AD" clId="Web-{F72B3701-85A0-AAA3-AD54-A290E700691C}" dt="2019-12-09T14:08:57.855" v="178" actId="20577"/>
          <ac:spMkLst>
            <pc:docMk/>
            <pc:sldMk cId="2318521829" sldId="259"/>
            <ac:spMk id="3" creationId="{00000000-0000-0000-0000-000000000000}"/>
          </ac:spMkLst>
        </pc:spChg>
      </pc:sldChg>
      <pc:sldChg chg="addSp delSp modSp">
        <pc:chgData name="Người dùng Khách" userId="S::urn:spo:anon#f7d6796277b68c92cf030d62f9aab161b2e3d9c3054ca280a67fe7d49a6acfbe::" providerId="AD" clId="Web-{F72B3701-85A0-AAA3-AD54-A290E700691C}" dt="2019-12-09T14:48:53.144" v="188" actId="1076"/>
        <pc:sldMkLst>
          <pc:docMk/>
          <pc:sldMk cId="2187302965" sldId="261"/>
        </pc:sldMkLst>
        <pc:spChg chg="del">
          <ac:chgData name="Người dùng Khách" userId="S::urn:spo:anon#f7d6796277b68c92cf030d62f9aab161b2e3d9c3054ca280a67fe7d49a6acfbe::" providerId="AD" clId="Web-{F72B3701-85A0-AAA3-AD54-A290E700691C}" dt="2019-12-09T14:09:03.355" v="180"/>
          <ac:spMkLst>
            <pc:docMk/>
            <pc:sldMk cId="2187302965" sldId="261"/>
            <ac:spMk id="3" creationId="{00000000-0000-0000-0000-000000000000}"/>
          </ac:spMkLst>
        </pc:spChg>
        <pc:picChg chg="add mod">
          <ac:chgData name="Người dùng Khách" userId="S::urn:spo:anon#f7d6796277b68c92cf030d62f9aab161b2e3d9c3054ca280a67fe7d49a6acfbe::" providerId="AD" clId="Web-{F72B3701-85A0-AAA3-AD54-A290E700691C}" dt="2019-12-09T14:48:53.144" v="188" actId="1076"/>
          <ac:picMkLst>
            <pc:docMk/>
            <pc:sldMk cId="2187302965" sldId="261"/>
            <ac:picMk id="3" creationId="{63E4A17F-DF4C-4768-BB49-F3C4DF93B43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8A7E2-8289-41B6-BFE4-65594078C3AC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6BFB9-8CDC-4B92-B8AC-437783B7E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4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0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8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4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2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5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2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7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043EF-D132-4AA9-8AB5-AE78410CB5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0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043EF-D132-4AA9-8AB5-AE78410CB589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2522E-B27B-4420-8866-30064C3FF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BÁO CÁO ĐỒ ÁN MÔN HỌC</a:t>
            </a:r>
            <a:br>
              <a:rPr lang="en-US"/>
            </a:br>
            <a:r>
              <a:rPr lang="en-US"/>
              <a:t>OOAD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Website Quản lý cửa hàng vàng bạc đá quý</a:t>
            </a:r>
          </a:p>
        </p:txBody>
      </p:sp>
    </p:spTree>
    <p:extLst>
      <p:ext uri="{BB962C8B-B14F-4D97-AF65-F5344CB8AC3E}">
        <p14:creationId xmlns:p14="http://schemas.microsoft.com/office/powerpoint/2010/main" val="368327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Website quản lý cửa hàng vàng bạc đá quý cung cấp chức năng cho 4 đối tượng tham gia vận hành bao gồm:</a:t>
            </a:r>
          </a:p>
          <a:p>
            <a:pPr>
              <a:buFontTx/>
              <a:buChar char="-"/>
            </a:pPr>
            <a:r>
              <a:rPr lang="en-US"/>
              <a:t>Nhân viên bán hàng: quản lý 4 loại phiếu</a:t>
            </a:r>
          </a:p>
          <a:p>
            <a:pPr>
              <a:buFontTx/>
              <a:buChar char="-"/>
            </a:pPr>
            <a:r>
              <a:rPr lang="en-US"/>
              <a:t>Quản lý kho: quản lý 3 loại phiếu</a:t>
            </a:r>
          </a:p>
          <a:p>
            <a:pPr>
              <a:buFontTx/>
              <a:buChar char="-"/>
            </a:pPr>
            <a:r>
              <a:rPr lang="en-US"/>
              <a:t>Quản lý nhân sự: quản lý nhân viên và chăm sóc khách hàng</a:t>
            </a:r>
          </a:p>
          <a:p>
            <a:pPr>
              <a:buFontTx/>
              <a:buChar char="-"/>
            </a:pPr>
            <a:r>
              <a:rPr lang="en-US"/>
              <a:t>Giám đốc: tạo, lập báo cáo</a:t>
            </a:r>
          </a:p>
        </p:txBody>
      </p:sp>
    </p:spTree>
    <p:extLst>
      <p:ext uri="{BB962C8B-B14F-4D97-AF65-F5344CB8AC3E}">
        <p14:creationId xmlns:p14="http://schemas.microsoft.com/office/powerpoint/2010/main" val="268291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công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Vũ Tuấn Hải, Trần Trung Hiếu: phân tích nghiệp vụ, thiết kế hệ thống</a:t>
            </a:r>
          </a:p>
          <a:p>
            <a:pPr>
              <a:buFontTx/>
              <a:buChar char="-"/>
            </a:pPr>
            <a:r>
              <a:rPr lang="en-US"/>
              <a:t>Nguyễn Duy Minh: Back-end</a:t>
            </a:r>
          </a:p>
          <a:p>
            <a:pPr>
              <a:buFontTx/>
              <a:buChar char="-"/>
            </a:pPr>
            <a:r>
              <a:rPr lang="en-US"/>
              <a:t>Nguyễn Sang Viết: Front-end</a:t>
            </a:r>
          </a:p>
        </p:txBody>
      </p:sp>
    </p:spTree>
    <p:extLst>
      <p:ext uri="{BB962C8B-B14F-4D97-AF65-F5344CB8AC3E}">
        <p14:creationId xmlns:p14="http://schemas.microsoft.com/office/powerpoint/2010/main" val="31227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88528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1 – 13/10: Khảo sát nghiệp vụ</a:t>
            </a:r>
          </a:p>
          <a:p>
            <a:pPr marL="0" indent="0">
              <a:buNone/>
            </a:pPr>
            <a:r>
              <a:rPr lang="en-US"/>
              <a:t>14 – 20/10: Phân tích nghiệp vụ</a:t>
            </a:r>
          </a:p>
          <a:p>
            <a:pPr marL="0" indent="0">
              <a:buNone/>
            </a:pPr>
            <a:r>
              <a:rPr lang="en-US"/>
              <a:t>21 – 28/11: Thiết kế giao diện</a:t>
            </a:r>
          </a:p>
          <a:p>
            <a:pPr marL="0" indent="0">
              <a:buNone/>
            </a:pPr>
            <a:r>
              <a:rPr lang="en-US"/>
              <a:t>4 – 10/11: Sơ đồ Sequency</a:t>
            </a:r>
          </a:p>
          <a:p>
            <a:pPr marL="0" indent="0">
              <a:buNone/>
            </a:pPr>
            <a:r>
              <a:rPr lang="en-US"/>
              <a:t>11 – 17/11: Thiết kế dữ liệu</a:t>
            </a:r>
          </a:p>
          <a:p>
            <a:pPr marL="0" indent="0">
              <a:buNone/>
            </a:pPr>
            <a:r>
              <a:rPr lang="en-US"/>
              <a:t>18/11 – nay: Báo cáo tổng kết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026728" y="1825625"/>
            <a:ext cx="0" cy="29644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6567055" y="1825625"/>
            <a:ext cx="5140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28/10 – nay: Hiện thực Website</a:t>
            </a:r>
          </a:p>
        </p:txBody>
      </p:sp>
    </p:spTree>
    <p:extLst>
      <p:ext uri="{BB962C8B-B14F-4D97-AF65-F5344CB8AC3E}">
        <p14:creationId xmlns:p14="http://schemas.microsoft.com/office/powerpoint/2010/main" val="127807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09655" cy="1325563"/>
          </a:xfrm>
        </p:spPr>
        <p:txBody>
          <a:bodyPr/>
          <a:lstStyle/>
          <a:p>
            <a:r>
              <a:rPr lang="en-US"/>
              <a:t>Công nghệ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841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: JavaScript, </a:t>
            </a:r>
            <a:endParaRPr lang="en-US"/>
          </a:p>
          <a:p>
            <a:pPr marL="0" indent="0">
              <a:buNone/>
            </a:pPr>
            <a:r>
              <a:rPr lang="en-US" dirty="0"/>
              <a:t>Framework: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- Backend: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    + Server: Express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  + ORM: </a:t>
            </a:r>
            <a:r>
              <a:rPr lang="en-US" dirty="0" err="1">
                <a:cs typeface="Calibri"/>
              </a:rPr>
              <a:t>sequelize</a:t>
            </a:r>
            <a:endParaRPr lang="en-US" dirty="0" err="1"/>
          </a:p>
          <a:p>
            <a:pPr marL="0" indent="0">
              <a:buNone/>
            </a:pPr>
            <a:r>
              <a:rPr lang="en-US" dirty="0">
                <a:cs typeface="Calibri"/>
              </a:rPr>
              <a:t>     + Database: </a:t>
            </a:r>
            <a:r>
              <a:rPr lang="en-US" dirty="0" err="1">
                <a:cs typeface="Calibri"/>
              </a:rPr>
              <a:t>mysql</a:t>
            </a:r>
            <a:endParaRPr lang="en-US" dirty="0" err="1"/>
          </a:p>
          <a:p>
            <a:pPr marL="0" indent="0">
              <a:buNone/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: </a:t>
            </a:r>
            <a:r>
              <a:rPr lang="en-US" dirty="0" err="1"/>
              <a:t>Figma</a:t>
            </a:r>
            <a:r>
              <a:rPr lang="en-US" dirty="0"/>
              <a:t>, Visio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2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50927" cy="1325563"/>
          </a:xfrm>
        </p:spPr>
        <p:txBody>
          <a:bodyPr/>
          <a:lstStyle/>
          <a:p>
            <a:r>
              <a:rPr lang="en-US"/>
              <a:t>Kiến trúc hệ thống</a:t>
            </a:r>
          </a:p>
        </p:txBody>
      </p:sp>
      <p:pic>
        <p:nvPicPr>
          <p:cNvPr id="3" name="Hình ảnh 3">
            <a:extLst>
              <a:ext uri="{FF2B5EF4-FFF2-40B4-BE49-F238E27FC236}">
                <a16:creationId xmlns:a16="http://schemas.microsoft.com/office/drawing/2014/main" id="{63E4A17F-DF4C-4768-BB49-F3C4DF93B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586215" cy="459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0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Sản phẩm</a:t>
            </a:r>
          </a:p>
        </p:txBody>
      </p:sp>
    </p:spTree>
    <p:extLst>
      <p:ext uri="{BB962C8B-B14F-4D97-AF65-F5344CB8AC3E}">
        <p14:creationId xmlns:p14="http://schemas.microsoft.com/office/powerpoint/2010/main" val="85901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179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BÁO CÁO ĐỒ ÁN MÔN HỌC OOAD</vt:lpstr>
      <vt:lpstr>Tổng quan</vt:lpstr>
      <vt:lpstr>Phân công</vt:lpstr>
      <vt:lpstr>Timeline</vt:lpstr>
      <vt:lpstr>Công nghệ</vt:lpstr>
      <vt:lpstr>Kiến trúc hệ thống</vt:lpstr>
      <vt:lpstr>Sản phẩm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Admin</cp:lastModifiedBy>
  <cp:revision>75</cp:revision>
  <dcterms:created xsi:type="dcterms:W3CDTF">2019-10-07T03:39:41Z</dcterms:created>
  <dcterms:modified xsi:type="dcterms:W3CDTF">2019-12-10T01:00:31Z</dcterms:modified>
</cp:coreProperties>
</file>